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1.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1.xml" ContentType="application/vnd.openxmlformats-officedocument.themeOverride+xml"/>
  <Override PartName="/ppt/drawings/drawing2.xml" ContentType="application/vnd.openxmlformats-officedocument.drawingml.chartshapes+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3.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2.xml" ContentType="application/vnd.openxmlformats-officedocument.themeOverr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3" r:id="rId1"/>
  </p:sldMasterIdLst>
  <p:notesMasterIdLst>
    <p:notesMasterId r:id="rId29"/>
  </p:notesMasterIdLst>
  <p:handoutMasterIdLst>
    <p:handoutMasterId r:id="rId30"/>
  </p:handoutMasterIdLst>
  <p:sldIdLst>
    <p:sldId id="1366" r:id="rId2"/>
    <p:sldId id="1380" r:id="rId3"/>
    <p:sldId id="1238" r:id="rId4"/>
    <p:sldId id="1259" r:id="rId5"/>
    <p:sldId id="1368" r:id="rId6"/>
    <p:sldId id="1387" r:id="rId7"/>
    <p:sldId id="1388" r:id="rId8"/>
    <p:sldId id="1390" r:id="rId9"/>
    <p:sldId id="1389" r:id="rId10"/>
    <p:sldId id="1253" r:id="rId11"/>
    <p:sldId id="1420" r:id="rId12"/>
    <p:sldId id="1242" r:id="rId13"/>
    <p:sldId id="1147" r:id="rId14"/>
    <p:sldId id="1150" r:id="rId15"/>
    <p:sldId id="1250" r:id="rId16"/>
    <p:sldId id="1221" r:id="rId17"/>
    <p:sldId id="1284" r:id="rId18"/>
    <p:sldId id="1393" r:id="rId19"/>
    <p:sldId id="1244" r:id="rId20"/>
    <p:sldId id="1223" r:id="rId21"/>
    <p:sldId id="1243" r:id="rId22"/>
    <p:sldId id="1260" r:id="rId23"/>
    <p:sldId id="1382" r:id="rId24"/>
    <p:sldId id="1421" r:id="rId25"/>
    <p:sldId id="1422" r:id="rId26"/>
    <p:sldId id="1235" r:id="rId27"/>
    <p:sldId id="1174" r:id="rId28"/>
  </p:sldIdLst>
  <p:sldSz cx="9144000" cy="6858000" type="screen4x3"/>
  <p:notesSz cx="6797675" cy="987425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5248640-ED77-D74D-811A-D3C26629294B}">
          <p14:sldIdLst>
            <p14:sldId id="1366"/>
            <p14:sldId id="1380"/>
            <p14:sldId id="1238"/>
            <p14:sldId id="1259"/>
            <p14:sldId id="1368"/>
            <p14:sldId id="1387"/>
            <p14:sldId id="1388"/>
            <p14:sldId id="1390"/>
            <p14:sldId id="1389"/>
            <p14:sldId id="1253"/>
            <p14:sldId id="1420"/>
            <p14:sldId id="1242"/>
            <p14:sldId id="1147"/>
            <p14:sldId id="1150"/>
            <p14:sldId id="1250"/>
            <p14:sldId id="1221"/>
            <p14:sldId id="1284"/>
            <p14:sldId id="1393"/>
            <p14:sldId id="1244"/>
            <p14:sldId id="1223"/>
            <p14:sldId id="1243"/>
            <p14:sldId id="1260"/>
            <p14:sldId id="1382"/>
            <p14:sldId id="1421"/>
            <p14:sldId id="1422"/>
            <p14:sldId id="1235"/>
            <p14:sldId id="1174"/>
          </p14:sldIdLst>
        </p14:section>
      </p14:sectionLst>
    </p:ext>
    <p:ext uri="{EFAFB233-063F-42B5-8137-9DF3F51BA10A}">
      <p15:sldGuideLst xmlns:p15="http://schemas.microsoft.com/office/powerpoint/2012/main">
        <p15:guide id="1" orient="horz" pos="4020" userDrawn="1">
          <p15:clr>
            <a:srgbClr val="A4A3A4"/>
          </p15:clr>
        </p15:guide>
        <p15:guide id="2" orient="horz" pos="913" userDrawn="1">
          <p15:clr>
            <a:srgbClr val="A4A3A4"/>
          </p15:clr>
        </p15:guide>
        <p15:guide id="3" pos="5488" userDrawn="1">
          <p15:clr>
            <a:srgbClr val="A4A3A4"/>
          </p15:clr>
        </p15:guide>
        <p15:guide id="4" pos="2880">
          <p15:clr>
            <a:srgbClr val="A4A3A4"/>
          </p15:clr>
        </p15:guide>
        <p15:guide id="5" pos="272" userDrawn="1">
          <p15:clr>
            <a:srgbClr val="A4A3A4"/>
          </p15:clr>
        </p15:guide>
        <p15:guide id="7" orient="horz" pos="909">
          <p15:clr>
            <a:srgbClr val="A4A3A4"/>
          </p15:clr>
        </p15:guide>
        <p15:guide id="8" pos="249" userDrawn="1">
          <p15:clr>
            <a:srgbClr val="A4A3A4"/>
          </p15:clr>
        </p15:guide>
        <p15:guide id="9" orient="horz" pos="3680" userDrawn="1">
          <p15:clr>
            <a:srgbClr val="A4A3A4"/>
          </p15:clr>
        </p15:guide>
        <p15:guide id="10" orient="horz" pos="4269" userDrawn="1">
          <p15:clr>
            <a:srgbClr val="A4A3A4"/>
          </p15:clr>
        </p15:guide>
        <p15:guide id="11" orient="horz" pos="595" userDrawn="1">
          <p15:clr>
            <a:srgbClr val="A4A3A4"/>
          </p15:clr>
        </p15:guide>
        <p15:guide id="12" pos="544" userDrawn="1">
          <p15:clr>
            <a:srgbClr val="A4A3A4"/>
          </p15:clr>
        </p15:guide>
        <p15:guide id="13" pos="5760" userDrawn="1">
          <p15:clr>
            <a:srgbClr val="A4A3A4"/>
          </p15:clr>
        </p15:guide>
        <p15:guide id="14" pos="4581" userDrawn="1">
          <p15:clr>
            <a:srgbClr val="A4A3A4"/>
          </p15:clr>
        </p15:guide>
        <p15:guide id="15" pos="2789" userDrawn="1">
          <p15:clr>
            <a:srgbClr val="A4A3A4"/>
          </p15:clr>
        </p15:guide>
        <p15:guide id="16" orient="horz" pos="867" userDrawn="1">
          <p15:clr>
            <a:srgbClr val="A4A3A4"/>
          </p15:clr>
        </p15:guide>
        <p15:guide id="17" orient="horz" pos="3770" userDrawn="1">
          <p15:clr>
            <a:srgbClr val="A4A3A4"/>
          </p15:clr>
        </p15:guide>
        <p15:guide id="18" pos="4445" userDrawn="1">
          <p15:clr>
            <a:srgbClr val="A4A3A4"/>
          </p15:clr>
        </p15:guide>
        <p15:guide id="19" pos="4558" userDrawn="1">
          <p15:clr>
            <a:srgbClr val="A4A3A4"/>
          </p15:clr>
        </p15:guide>
        <p15:guide id="20" pos="1859" userDrawn="1">
          <p15:clr>
            <a:srgbClr val="A4A3A4"/>
          </p15:clr>
        </p15:guide>
        <p15:guide id="21" orient="horz" pos="709" userDrawn="1">
          <p15:clr>
            <a:srgbClr val="A4A3A4"/>
          </p15:clr>
        </p15:guide>
        <p15:guide id="22" orient="horz" pos="3929" userDrawn="1">
          <p15:clr>
            <a:srgbClr val="A4A3A4"/>
          </p15:clr>
        </p15:guide>
        <p15:guide id="23" orient="horz" pos="3045" userDrawn="1">
          <p15:clr>
            <a:srgbClr val="A4A3A4"/>
          </p15:clr>
        </p15:guide>
        <p15:guide id="24" orient="horz" pos="974">
          <p15:clr>
            <a:srgbClr val="A4A3A4"/>
          </p15:clr>
        </p15:guide>
        <p15:guide id="25" orient="horz" pos="799" userDrawn="1">
          <p15:clr>
            <a:srgbClr val="A4A3A4"/>
          </p15:clr>
        </p15:guide>
        <p15:guide id="26" orient="horz" pos="3793" userDrawn="1">
          <p15:clr>
            <a:srgbClr val="A4A3A4"/>
          </p15:clr>
        </p15:guide>
        <p15:guide id="27" orient="horz" pos="278" userDrawn="1">
          <p15:clr>
            <a:srgbClr val="A4A3A4"/>
          </p15:clr>
        </p15:guide>
        <p15:guide id="28" orient="horz" pos="822" userDrawn="1">
          <p15:clr>
            <a:srgbClr val="A4A3A4"/>
          </p15:clr>
        </p15:guide>
        <p15:guide id="29" pos="5475">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620" initials="Z"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2D40"/>
    <a:srgbClr val="66AACD"/>
    <a:srgbClr val="C4E1F3"/>
    <a:srgbClr val="E6F4FC"/>
    <a:srgbClr val="A6A6A6"/>
    <a:srgbClr val="00B0F0"/>
    <a:srgbClr val="6B6B6B"/>
    <a:srgbClr val="FFFFFF"/>
    <a:srgbClr val="2A7CAC"/>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36" autoAdjust="0"/>
    <p:restoredTop sz="96276" autoAdjust="0"/>
  </p:normalViewPr>
  <p:slideViewPr>
    <p:cSldViewPr snapToGrid="0" snapToObjects="1">
      <p:cViewPr varScale="1">
        <p:scale>
          <a:sx n="110" d="100"/>
          <a:sy n="110" d="100"/>
        </p:scale>
        <p:origin x="1680" y="108"/>
      </p:cViewPr>
      <p:guideLst>
        <p:guide orient="horz" pos="4020"/>
        <p:guide orient="horz" pos="913"/>
        <p:guide pos="5488"/>
        <p:guide pos="2880"/>
        <p:guide pos="272"/>
        <p:guide orient="horz" pos="909"/>
        <p:guide pos="249"/>
        <p:guide orient="horz" pos="3680"/>
        <p:guide orient="horz" pos="4269"/>
        <p:guide orient="horz" pos="595"/>
        <p:guide pos="544"/>
        <p:guide pos="5760"/>
        <p:guide pos="4581"/>
        <p:guide pos="2789"/>
        <p:guide orient="horz" pos="867"/>
        <p:guide orient="horz" pos="3770"/>
        <p:guide pos="4445"/>
        <p:guide pos="4558"/>
        <p:guide pos="1859"/>
        <p:guide orient="horz" pos="709"/>
        <p:guide orient="horz" pos="3929"/>
        <p:guide orient="horz" pos="3045"/>
        <p:guide orient="horz" pos="974"/>
        <p:guide orient="horz" pos="799"/>
        <p:guide orient="horz" pos="3793"/>
        <p:guide orient="horz" pos="278"/>
        <p:guide orient="horz" pos="822"/>
        <p:guide pos="5475"/>
      </p:guideLst>
    </p:cSldViewPr>
  </p:slideViewPr>
  <p:notesTextViewPr>
    <p:cViewPr>
      <p:scale>
        <a:sx n="100" d="100"/>
        <a:sy n="100" d="100"/>
      </p:scale>
      <p:origin x="0" y="0"/>
    </p:cViewPr>
  </p:notesTextViewPr>
  <p:sorterViewPr>
    <p:cViewPr>
      <p:scale>
        <a:sx n="132" d="100"/>
        <a:sy n="132" d="100"/>
      </p:scale>
      <p:origin x="0" y="-3492"/>
    </p:cViewPr>
  </p:sorterViewPr>
  <p:notesViewPr>
    <p:cSldViewPr snapToGrid="0" snapToObjects="1">
      <p:cViewPr varScale="1">
        <p:scale>
          <a:sx n="120" d="100"/>
          <a:sy n="120" d="100"/>
        </p:scale>
        <p:origin x="4950"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var\folders\jc\f7555vts3rx_j84jd1ljhhyc0000gn\T\com.microsoft.Outlook\Outlook%20Temp\Life%20Expectancy%5b1%5d.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oleObject" Target="file:///C:\Users\M&#233;laniePellarin\Dropbox%20(TCG)\TCG\5.%20Marketing\Presentations\HedgePremia\Data\HP%20Presentation_All%20Statistics%20Beta%20Premia%20vs%20Peers.xlsx" TargetMode="External"/></Relationships>
</file>

<file path=ppt/charts/_rels/chart11.xml.rels><?xml version="1.0" encoding="UTF-8" standalone="yes"?>
<Relationships xmlns="http://schemas.openxmlformats.org/package/2006/relationships"><Relationship Id="rId3" Type="http://schemas.openxmlformats.org/officeDocument/2006/relationships/oleObject" Target="file:///C:\Users\Z620\Dropbox%20(TCG)\TCG\5.%20Marketing\Presentations\HedgePremia\Data\HP%20Presentation_All%20Statistics%20with%20Peers.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Z620\Dropbox%20(TCG)\TCG\5.%20Marketing\Presentations\HedgePremia\Data\HP%20Presentation_All%20Statistics%20with%20Peer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Z620\Dropbox%20(TCG)\TCG\5.%20Marketing\Presentations\HedgePremia\Data\HP%20Presentation_All%20Statistics%20with%20Peers.xlsx" TargetMode="External"/><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oleObject" Target="file:///C:\Users\M&#233;laniePellarin\Dropbox%20(TCG)\TCG\5.%20Marketing\Presentations\DATA\Market%20Landscape\Decreasing%20Alpha_2Y%20rolling%20HFRI%20vs%20Market2.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M&#233;laniePellarin\Dropbox%20(TCG)\TCG\5.%20Marketing\Presentations\DATA\Market%20Landscape\S&amp;P500%20Performance%20&amp;%20Drawdown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M&#233;laniePellarin\Dropbox%20(TCG)\TCG\5.%20Marketing\Presentations\DATA\Market%20Landscape\S&amp;P500%20Performance%20&amp;%20Drawdown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M&#233;laniePellarin\Dropbox%20(TCG)\TCG\5.%20Marketing\Presentations\DATA\Market%20Landscape\50-50%20SPTR%20+%20US10%20YR%20Drawdowns%20(M&#233;lanie%20Pellarin's%20conflicted%20copy%202019-07-09).xlsx" TargetMode="Externa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1.xml"/></Relationships>
</file>

<file path=ppt/charts/_rels/chart6.xml.rels><?xml version="1.0" encoding="UTF-8" standalone="yes"?>
<Relationships xmlns="http://schemas.openxmlformats.org/package/2006/relationships"><Relationship Id="rId3" Type="http://schemas.openxmlformats.org/officeDocument/2006/relationships/oleObject" Target="file:///C:\Users\M&#233;laniePellarin\Dropbox%20(TCG)\TCG\5.%20Marketing\Presentations\DATA\Market%20Landscape\Decreasing%20Alpha_2Y%20rolling%20HFRI%20vs%20Market2.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7.xml"/><Relationship Id="rId1" Type="http://schemas.microsoft.com/office/2011/relationships/chartStyle" Target="style7.xml"/><Relationship Id="rId5" Type="http://schemas.openxmlformats.org/officeDocument/2006/relationships/chartUserShapes" Target="../drawings/drawing2.xml"/><Relationship Id="rId4" Type="http://schemas.openxmlformats.org/officeDocument/2006/relationships/oleObject" Target="file:///C:\Users\Z620\Dropbox%20(TCG)\TCG\5.%20Marketing\Presentations\HedgePremia\Data\HP%20Presentation_Put%20Implied%20vs%20Histo%20Vol.xlsx" TargetMode="External"/></Relationships>
</file>

<file path=ppt/charts/_rels/chart8.xml.rels><?xml version="1.0" encoding="UTF-8" standalone="yes"?>
<Relationships xmlns="http://schemas.openxmlformats.org/package/2006/relationships"><Relationship Id="rId3" Type="http://schemas.openxmlformats.org/officeDocument/2006/relationships/oleObject" Target="file:///C:\Users\Z620\Dropbox%20(TCG)\TCG\5.%20Marketing\Presentations\HedgePremia\Data\HP%20Presentation_All%20Statistics%20Beta%20Premia%20vs%20Peer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Z620\Dropbox%20(TCG)\TCG\5.%20Marketing\Presentations\HedgePremia\Data\HP%20Presentation_All%20Statistics%20with%20Peer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4"/>
          <c:order val="0"/>
          <c:tx>
            <c:strRef>
              <c:f>Sheet1!$Q$8</c:f>
              <c:strCache>
                <c:ptCount val="1"/>
                <c:pt idx="0">
                  <c:v>OECD Members</c:v>
                </c:pt>
              </c:strCache>
            </c:strRef>
          </c:tx>
          <c:spPr>
            <a:ln w="19050" cap="rnd">
              <a:solidFill>
                <a:srgbClr val="0D2D40"/>
              </a:solidFill>
              <a:round/>
            </a:ln>
            <a:effectLst/>
          </c:spPr>
          <c:marker>
            <c:symbol val="none"/>
          </c:marker>
          <c:cat>
            <c:numRef>
              <c:f>Sheet1!$L$9:$L$67</c:f>
              <c:numCache>
                <c:formatCode>m/d/yy</c:formatCode>
                <c:ptCount val="59"/>
                <c:pt idx="0">
                  <c:v>21915</c:v>
                </c:pt>
                <c:pt idx="1">
                  <c:v>22281</c:v>
                </c:pt>
                <c:pt idx="2">
                  <c:v>22646</c:v>
                </c:pt>
                <c:pt idx="3">
                  <c:v>23011</c:v>
                </c:pt>
                <c:pt idx="4">
                  <c:v>23376</c:v>
                </c:pt>
                <c:pt idx="5">
                  <c:v>23742</c:v>
                </c:pt>
                <c:pt idx="6">
                  <c:v>24107</c:v>
                </c:pt>
                <c:pt idx="7">
                  <c:v>24472</c:v>
                </c:pt>
                <c:pt idx="8">
                  <c:v>24837</c:v>
                </c:pt>
                <c:pt idx="9">
                  <c:v>25203</c:v>
                </c:pt>
                <c:pt idx="10">
                  <c:v>25568</c:v>
                </c:pt>
                <c:pt idx="11">
                  <c:v>25933</c:v>
                </c:pt>
                <c:pt idx="12">
                  <c:v>26298</c:v>
                </c:pt>
                <c:pt idx="13">
                  <c:v>26664</c:v>
                </c:pt>
                <c:pt idx="14">
                  <c:v>27029</c:v>
                </c:pt>
                <c:pt idx="15">
                  <c:v>27394</c:v>
                </c:pt>
                <c:pt idx="16">
                  <c:v>27759</c:v>
                </c:pt>
                <c:pt idx="17">
                  <c:v>28125</c:v>
                </c:pt>
                <c:pt idx="18">
                  <c:v>28490</c:v>
                </c:pt>
                <c:pt idx="19">
                  <c:v>28855</c:v>
                </c:pt>
                <c:pt idx="20">
                  <c:v>29220</c:v>
                </c:pt>
                <c:pt idx="21">
                  <c:v>29586</c:v>
                </c:pt>
                <c:pt idx="22">
                  <c:v>29951</c:v>
                </c:pt>
                <c:pt idx="23">
                  <c:v>30316</c:v>
                </c:pt>
                <c:pt idx="24">
                  <c:v>30681</c:v>
                </c:pt>
                <c:pt idx="25">
                  <c:v>31047</c:v>
                </c:pt>
                <c:pt idx="26">
                  <c:v>31412</c:v>
                </c:pt>
                <c:pt idx="27">
                  <c:v>31777</c:v>
                </c:pt>
                <c:pt idx="28">
                  <c:v>32142</c:v>
                </c:pt>
                <c:pt idx="29">
                  <c:v>32508</c:v>
                </c:pt>
                <c:pt idx="30">
                  <c:v>32873</c:v>
                </c:pt>
                <c:pt idx="31">
                  <c:v>33238</c:v>
                </c:pt>
                <c:pt idx="32">
                  <c:v>33603</c:v>
                </c:pt>
                <c:pt idx="33">
                  <c:v>33969</c:v>
                </c:pt>
                <c:pt idx="34">
                  <c:v>34334</c:v>
                </c:pt>
                <c:pt idx="35">
                  <c:v>34699</c:v>
                </c:pt>
                <c:pt idx="36">
                  <c:v>35064</c:v>
                </c:pt>
                <c:pt idx="37">
                  <c:v>35430</c:v>
                </c:pt>
                <c:pt idx="38">
                  <c:v>35795</c:v>
                </c:pt>
                <c:pt idx="39">
                  <c:v>36160</c:v>
                </c:pt>
                <c:pt idx="40">
                  <c:v>36525</c:v>
                </c:pt>
                <c:pt idx="41">
                  <c:v>36891</c:v>
                </c:pt>
                <c:pt idx="42">
                  <c:v>37256</c:v>
                </c:pt>
                <c:pt idx="43">
                  <c:v>37621</c:v>
                </c:pt>
                <c:pt idx="44">
                  <c:v>37986</c:v>
                </c:pt>
                <c:pt idx="45">
                  <c:v>38352</c:v>
                </c:pt>
                <c:pt idx="46">
                  <c:v>38717</c:v>
                </c:pt>
                <c:pt idx="47">
                  <c:v>39082</c:v>
                </c:pt>
                <c:pt idx="48">
                  <c:v>39447</c:v>
                </c:pt>
                <c:pt idx="49">
                  <c:v>39813</c:v>
                </c:pt>
                <c:pt idx="50">
                  <c:v>40178</c:v>
                </c:pt>
                <c:pt idx="51">
                  <c:v>40543</c:v>
                </c:pt>
                <c:pt idx="52">
                  <c:v>40908</c:v>
                </c:pt>
                <c:pt idx="53">
                  <c:v>41274</c:v>
                </c:pt>
                <c:pt idx="54">
                  <c:v>41639</c:v>
                </c:pt>
                <c:pt idx="55">
                  <c:v>42004</c:v>
                </c:pt>
                <c:pt idx="56">
                  <c:v>42369</c:v>
                </c:pt>
                <c:pt idx="57">
                  <c:v>42735</c:v>
                </c:pt>
                <c:pt idx="58">
                  <c:v>43100</c:v>
                </c:pt>
              </c:numCache>
            </c:numRef>
          </c:cat>
          <c:val>
            <c:numRef>
              <c:f>Sheet1!$Q$9:$Q$67</c:f>
              <c:numCache>
                <c:formatCode>General</c:formatCode>
                <c:ptCount val="59"/>
                <c:pt idx="1">
                  <c:v>67.359700000000004</c:v>
                </c:pt>
                <c:pt idx="2">
                  <c:v>67.754900000000006</c:v>
                </c:pt>
                <c:pt idx="3">
                  <c:v>67.7577</c:v>
                </c:pt>
                <c:pt idx="4">
                  <c:v>67.980400000000003</c:v>
                </c:pt>
                <c:pt idx="5">
                  <c:v>68.385800000000003</c:v>
                </c:pt>
                <c:pt idx="6">
                  <c:v>68.5107</c:v>
                </c:pt>
                <c:pt idx="7">
                  <c:v>68.784300000000002</c:v>
                </c:pt>
                <c:pt idx="8">
                  <c:v>69.019900000000007</c:v>
                </c:pt>
                <c:pt idx="9">
                  <c:v>68.985500000000002</c:v>
                </c:pt>
                <c:pt idx="10">
                  <c:v>69.1845</c:v>
                </c:pt>
                <c:pt idx="11">
                  <c:v>69.514499999999998</c:v>
                </c:pt>
                <c:pt idx="12">
                  <c:v>69.800200000000004</c:v>
                </c:pt>
                <c:pt idx="13">
                  <c:v>70.092399999999998</c:v>
                </c:pt>
                <c:pt idx="14">
                  <c:v>70.2774</c:v>
                </c:pt>
                <c:pt idx="15">
                  <c:v>70.692599999999999</c:v>
                </c:pt>
                <c:pt idx="16">
                  <c:v>71.040700000000001</c:v>
                </c:pt>
                <c:pt idx="17">
                  <c:v>71.316999999999993</c:v>
                </c:pt>
                <c:pt idx="18">
                  <c:v>71.682100000000005</c:v>
                </c:pt>
                <c:pt idx="19">
                  <c:v>71.8596</c:v>
                </c:pt>
                <c:pt idx="20">
                  <c:v>72.201800000000006</c:v>
                </c:pt>
                <c:pt idx="21">
                  <c:v>72.259600000000006</c:v>
                </c:pt>
                <c:pt idx="22">
                  <c:v>72.628299999999996</c:v>
                </c:pt>
                <c:pt idx="23">
                  <c:v>72.974000000000004</c:v>
                </c:pt>
                <c:pt idx="24">
                  <c:v>73.105800000000002</c:v>
                </c:pt>
                <c:pt idx="25">
                  <c:v>73.393100000000004</c:v>
                </c:pt>
                <c:pt idx="26">
                  <c:v>73.538799999999995</c:v>
                </c:pt>
                <c:pt idx="27">
                  <c:v>73.803799999999995</c:v>
                </c:pt>
                <c:pt idx="28">
                  <c:v>74.087500000000006</c:v>
                </c:pt>
                <c:pt idx="29">
                  <c:v>74.236599999999996</c:v>
                </c:pt>
                <c:pt idx="30">
                  <c:v>74.501900000000006</c:v>
                </c:pt>
                <c:pt idx="31">
                  <c:v>74.685400000000001</c:v>
                </c:pt>
                <c:pt idx="32">
                  <c:v>74.878</c:v>
                </c:pt>
                <c:pt idx="33">
                  <c:v>75.162899999999993</c:v>
                </c:pt>
                <c:pt idx="34">
                  <c:v>75.273600000000002</c:v>
                </c:pt>
                <c:pt idx="35">
                  <c:v>75.572599999999994</c:v>
                </c:pt>
                <c:pt idx="36">
                  <c:v>75.683899999999994</c:v>
                </c:pt>
                <c:pt idx="37">
                  <c:v>76.060299999999998</c:v>
                </c:pt>
                <c:pt idx="38">
                  <c:v>76.402199999999993</c:v>
                </c:pt>
                <c:pt idx="39">
                  <c:v>76.610900000000001</c:v>
                </c:pt>
                <c:pt idx="40">
                  <c:v>76.782700000000006</c:v>
                </c:pt>
                <c:pt idx="41">
                  <c:v>77.063299999999998</c:v>
                </c:pt>
                <c:pt idx="42">
                  <c:v>77.365600000000001</c:v>
                </c:pt>
                <c:pt idx="43">
                  <c:v>77.521000000000001</c:v>
                </c:pt>
                <c:pt idx="44">
                  <c:v>77.670900000000003</c:v>
                </c:pt>
                <c:pt idx="45">
                  <c:v>78.076899999999995</c:v>
                </c:pt>
                <c:pt idx="46">
                  <c:v>78.201899999999995</c:v>
                </c:pt>
                <c:pt idx="47">
                  <c:v>78.502300000000005</c:v>
                </c:pt>
                <c:pt idx="48">
                  <c:v>78.738399999999999</c:v>
                </c:pt>
                <c:pt idx="49">
                  <c:v>78.896500000000003</c:v>
                </c:pt>
                <c:pt idx="50">
                  <c:v>79.166499999999999</c:v>
                </c:pt>
                <c:pt idx="51">
                  <c:v>79.347200000000001</c:v>
                </c:pt>
                <c:pt idx="52">
                  <c:v>79.588700000000003</c:v>
                </c:pt>
                <c:pt idx="53">
                  <c:v>79.712199999999996</c:v>
                </c:pt>
                <c:pt idx="54">
                  <c:v>79.886200000000002</c:v>
                </c:pt>
                <c:pt idx="55">
                  <c:v>80.147000000000006</c:v>
                </c:pt>
                <c:pt idx="56">
                  <c:v>80.0505</c:v>
                </c:pt>
                <c:pt idx="57">
                  <c:v>80.2209</c:v>
                </c:pt>
                <c:pt idx="58">
                  <c:v>80.289100000000005</c:v>
                </c:pt>
              </c:numCache>
            </c:numRef>
          </c:val>
          <c:smooth val="0"/>
          <c:extLst>
            <c:ext xmlns:c16="http://schemas.microsoft.com/office/drawing/2014/chart" uri="{C3380CC4-5D6E-409C-BE32-E72D297353CC}">
              <c16:uniqueId val="{00000000-2CE1-494C-8F5A-B1F7DBE7B328}"/>
            </c:ext>
          </c:extLst>
        </c:ser>
        <c:dLbls>
          <c:showLegendKey val="0"/>
          <c:showVal val="0"/>
          <c:showCatName val="0"/>
          <c:showSerName val="0"/>
          <c:showPercent val="0"/>
          <c:showBubbleSize val="0"/>
        </c:dLbls>
        <c:smooth val="0"/>
        <c:axId val="851205080"/>
        <c:axId val="851206064"/>
      </c:lineChart>
      <c:dateAx>
        <c:axId val="851205080"/>
        <c:scaling>
          <c:orientation val="minMax"/>
        </c:scaling>
        <c:delete val="0"/>
        <c:axPos val="b"/>
        <c:numFmt formatCode="yyyy" sourceLinked="0"/>
        <c:majorTickMark val="out"/>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851206064"/>
        <c:crosses val="autoZero"/>
        <c:auto val="1"/>
        <c:lblOffset val="100"/>
        <c:baseTimeUnit val="years"/>
        <c:majorUnit val="10"/>
        <c:majorTimeUnit val="years"/>
      </c:dateAx>
      <c:valAx>
        <c:axId val="851206064"/>
        <c:scaling>
          <c:orientation val="minMax"/>
          <c:min val="6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8512050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b="0">
          <a:latin typeface="Arial" panose="020B0604020202020204" pitchFamily="34" charset="0"/>
          <a:cs typeface="Arial" panose="020B0604020202020204" pitchFamily="34" charset="0"/>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NAV!$X$10</c:f>
              <c:strCache>
                <c:ptCount val="1"/>
                <c:pt idx="0">
                  <c:v>S&amp;P 500 + HedgePremia</c:v>
                </c:pt>
              </c:strCache>
            </c:strRef>
          </c:tx>
          <c:spPr>
            <a:ln w="28575" cap="rnd">
              <a:solidFill>
                <a:srgbClr val="66AACD"/>
              </a:solidFill>
              <a:round/>
            </a:ln>
            <a:effectLst/>
          </c:spPr>
          <c:marker>
            <c:symbol val="none"/>
          </c:marker>
          <c:cat>
            <c:numRef>
              <c:f>NAV!$W$11:$W$151</c:f>
              <c:numCache>
                <c:formatCode>m/d/yyyy</c:formatCode>
                <c:ptCount val="141"/>
                <c:pt idx="0">
                  <c:v>39447</c:v>
                </c:pt>
                <c:pt idx="1">
                  <c:v>39478</c:v>
                </c:pt>
                <c:pt idx="2">
                  <c:v>39507</c:v>
                </c:pt>
                <c:pt idx="3">
                  <c:v>39538</c:v>
                </c:pt>
                <c:pt idx="4">
                  <c:v>39568</c:v>
                </c:pt>
                <c:pt idx="5">
                  <c:v>39599</c:v>
                </c:pt>
                <c:pt idx="6">
                  <c:v>39629</c:v>
                </c:pt>
                <c:pt idx="7">
                  <c:v>39660</c:v>
                </c:pt>
                <c:pt idx="8">
                  <c:v>39691</c:v>
                </c:pt>
                <c:pt idx="9">
                  <c:v>39721</c:v>
                </c:pt>
                <c:pt idx="10">
                  <c:v>39752</c:v>
                </c:pt>
                <c:pt idx="11">
                  <c:v>39782</c:v>
                </c:pt>
                <c:pt idx="12">
                  <c:v>39813</c:v>
                </c:pt>
                <c:pt idx="13">
                  <c:v>39844</c:v>
                </c:pt>
                <c:pt idx="14">
                  <c:v>39872</c:v>
                </c:pt>
                <c:pt idx="15">
                  <c:v>39903</c:v>
                </c:pt>
                <c:pt idx="16">
                  <c:v>39933</c:v>
                </c:pt>
                <c:pt idx="17">
                  <c:v>39964</c:v>
                </c:pt>
                <c:pt idx="18">
                  <c:v>39994</c:v>
                </c:pt>
                <c:pt idx="19">
                  <c:v>40025</c:v>
                </c:pt>
                <c:pt idx="20">
                  <c:v>40056</c:v>
                </c:pt>
                <c:pt idx="21">
                  <c:v>40086</c:v>
                </c:pt>
                <c:pt idx="22">
                  <c:v>40117</c:v>
                </c:pt>
                <c:pt idx="23">
                  <c:v>40147</c:v>
                </c:pt>
                <c:pt idx="24">
                  <c:v>40178</c:v>
                </c:pt>
                <c:pt idx="25">
                  <c:v>40209</c:v>
                </c:pt>
                <c:pt idx="26">
                  <c:v>40237</c:v>
                </c:pt>
                <c:pt idx="27">
                  <c:v>40268</c:v>
                </c:pt>
                <c:pt idx="28">
                  <c:v>40298</c:v>
                </c:pt>
                <c:pt idx="29">
                  <c:v>40329</c:v>
                </c:pt>
                <c:pt idx="30">
                  <c:v>40359</c:v>
                </c:pt>
                <c:pt idx="31">
                  <c:v>40390</c:v>
                </c:pt>
                <c:pt idx="32">
                  <c:v>40421</c:v>
                </c:pt>
                <c:pt idx="33">
                  <c:v>40451</c:v>
                </c:pt>
                <c:pt idx="34">
                  <c:v>40482</c:v>
                </c:pt>
                <c:pt idx="35">
                  <c:v>40512</c:v>
                </c:pt>
                <c:pt idx="36">
                  <c:v>40543</c:v>
                </c:pt>
                <c:pt idx="37">
                  <c:v>40574</c:v>
                </c:pt>
                <c:pt idx="38">
                  <c:v>40602</c:v>
                </c:pt>
                <c:pt idx="39">
                  <c:v>40633</c:v>
                </c:pt>
                <c:pt idx="40">
                  <c:v>40663</c:v>
                </c:pt>
                <c:pt idx="41">
                  <c:v>40694</c:v>
                </c:pt>
                <c:pt idx="42">
                  <c:v>40724</c:v>
                </c:pt>
                <c:pt idx="43">
                  <c:v>40755</c:v>
                </c:pt>
                <c:pt idx="44">
                  <c:v>40786</c:v>
                </c:pt>
                <c:pt idx="45">
                  <c:v>40816</c:v>
                </c:pt>
                <c:pt idx="46">
                  <c:v>40847</c:v>
                </c:pt>
                <c:pt idx="47">
                  <c:v>40877</c:v>
                </c:pt>
                <c:pt idx="48">
                  <c:v>40908</c:v>
                </c:pt>
                <c:pt idx="49">
                  <c:v>40939</c:v>
                </c:pt>
                <c:pt idx="50">
                  <c:v>40968</c:v>
                </c:pt>
                <c:pt idx="51">
                  <c:v>40999</c:v>
                </c:pt>
                <c:pt idx="52">
                  <c:v>41029</c:v>
                </c:pt>
                <c:pt idx="53">
                  <c:v>41060</c:v>
                </c:pt>
                <c:pt idx="54">
                  <c:v>41090</c:v>
                </c:pt>
                <c:pt idx="55">
                  <c:v>41121</c:v>
                </c:pt>
                <c:pt idx="56">
                  <c:v>41152</c:v>
                </c:pt>
                <c:pt idx="57">
                  <c:v>41182</c:v>
                </c:pt>
                <c:pt idx="58">
                  <c:v>41213</c:v>
                </c:pt>
                <c:pt idx="59">
                  <c:v>41243</c:v>
                </c:pt>
                <c:pt idx="60">
                  <c:v>41274</c:v>
                </c:pt>
                <c:pt idx="61">
                  <c:v>41305</c:v>
                </c:pt>
                <c:pt idx="62">
                  <c:v>41333</c:v>
                </c:pt>
                <c:pt idx="63">
                  <c:v>41364</c:v>
                </c:pt>
                <c:pt idx="64">
                  <c:v>41394</c:v>
                </c:pt>
                <c:pt idx="65">
                  <c:v>41425</c:v>
                </c:pt>
                <c:pt idx="66">
                  <c:v>41455</c:v>
                </c:pt>
                <c:pt idx="67">
                  <c:v>41486</c:v>
                </c:pt>
                <c:pt idx="68">
                  <c:v>41517</c:v>
                </c:pt>
                <c:pt idx="69">
                  <c:v>41547</c:v>
                </c:pt>
                <c:pt idx="70">
                  <c:v>41578</c:v>
                </c:pt>
                <c:pt idx="71">
                  <c:v>41608</c:v>
                </c:pt>
                <c:pt idx="72">
                  <c:v>41639</c:v>
                </c:pt>
                <c:pt idx="73">
                  <c:v>41670</c:v>
                </c:pt>
                <c:pt idx="74">
                  <c:v>41698</c:v>
                </c:pt>
                <c:pt idx="75">
                  <c:v>41729</c:v>
                </c:pt>
                <c:pt idx="76">
                  <c:v>41759</c:v>
                </c:pt>
                <c:pt idx="77">
                  <c:v>41790</c:v>
                </c:pt>
                <c:pt idx="78">
                  <c:v>41820</c:v>
                </c:pt>
                <c:pt idx="79">
                  <c:v>41851</c:v>
                </c:pt>
                <c:pt idx="80">
                  <c:v>41882</c:v>
                </c:pt>
                <c:pt idx="81">
                  <c:v>41912</c:v>
                </c:pt>
                <c:pt idx="82">
                  <c:v>41943</c:v>
                </c:pt>
                <c:pt idx="83">
                  <c:v>41973</c:v>
                </c:pt>
                <c:pt idx="84">
                  <c:v>42004</c:v>
                </c:pt>
                <c:pt idx="85">
                  <c:v>42035</c:v>
                </c:pt>
                <c:pt idx="86">
                  <c:v>42063</c:v>
                </c:pt>
                <c:pt idx="87">
                  <c:v>42094</c:v>
                </c:pt>
                <c:pt idx="88">
                  <c:v>42124</c:v>
                </c:pt>
                <c:pt idx="89">
                  <c:v>42155</c:v>
                </c:pt>
                <c:pt idx="90">
                  <c:v>42185</c:v>
                </c:pt>
                <c:pt idx="91">
                  <c:v>42216</c:v>
                </c:pt>
                <c:pt idx="92">
                  <c:v>42247</c:v>
                </c:pt>
                <c:pt idx="93">
                  <c:v>42277</c:v>
                </c:pt>
                <c:pt idx="94">
                  <c:v>42308</c:v>
                </c:pt>
                <c:pt idx="95">
                  <c:v>42338</c:v>
                </c:pt>
                <c:pt idx="96">
                  <c:v>42369</c:v>
                </c:pt>
                <c:pt idx="97">
                  <c:v>42400</c:v>
                </c:pt>
                <c:pt idx="98">
                  <c:v>42429</c:v>
                </c:pt>
                <c:pt idx="99">
                  <c:v>42460</c:v>
                </c:pt>
                <c:pt idx="100">
                  <c:v>42490</c:v>
                </c:pt>
                <c:pt idx="101">
                  <c:v>42521</c:v>
                </c:pt>
                <c:pt idx="102">
                  <c:v>42551</c:v>
                </c:pt>
                <c:pt idx="103">
                  <c:v>42582</c:v>
                </c:pt>
                <c:pt idx="104">
                  <c:v>42613</c:v>
                </c:pt>
                <c:pt idx="105">
                  <c:v>42643</c:v>
                </c:pt>
                <c:pt idx="106">
                  <c:v>42674</c:v>
                </c:pt>
                <c:pt idx="107">
                  <c:v>42704</c:v>
                </c:pt>
                <c:pt idx="108">
                  <c:v>42735</c:v>
                </c:pt>
                <c:pt idx="109">
                  <c:v>42766</c:v>
                </c:pt>
                <c:pt idx="110">
                  <c:v>42794</c:v>
                </c:pt>
                <c:pt idx="111">
                  <c:v>42825</c:v>
                </c:pt>
                <c:pt idx="112">
                  <c:v>42855</c:v>
                </c:pt>
                <c:pt idx="113">
                  <c:v>42886</c:v>
                </c:pt>
                <c:pt idx="114">
                  <c:v>42916</c:v>
                </c:pt>
                <c:pt idx="115">
                  <c:v>42947</c:v>
                </c:pt>
                <c:pt idx="116">
                  <c:v>42978</c:v>
                </c:pt>
                <c:pt idx="117">
                  <c:v>43008</c:v>
                </c:pt>
                <c:pt idx="118">
                  <c:v>43039</c:v>
                </c:pt>
                <c:pt idx="119">
                  <c:v>43069</c:v>
                </c:pt>
                <c:pt idx="120">
                  <c:v>43100</c:v>
                </c:pt>
                <c:pt idx="121">
                  <c:v>43131</c:v>
                </c:pt>
                <c:pt idx="122">
                  <c:v>43159</c:v>
                </c:pt>
                <c:pt idx="123">
                  <c:v>43190</c:v>
                </c:pt>
                <c:pt idx="124">
                  <c:v>43220</c:v>
                </c:pt>
                <c:pt idx="125">
                  <c:v>43251</c:v>
                </c:pt>
                <c:pt idx="126">
                  <c:v>43281</c:v>
                </c:pt>
                <c:pt idx="127">
                  <c:v>43312</c:v>
                </c:pt>
                <c:pt idx="128">
                  <c:v>43343</c:v>
                </c:pt>
                <c:pt idx="129">
                  <c:v>43373</c:v>
                </c:pt>
                <c:pt idx="130">
                  <c:v>43404</c:v>
                </c:pt>
                <c:pt idx="131">
                  <c:v>43434</c:v>
                </c:pt>
                <c:pt idx="132">
                  <c:v>43465</c:v>
                </c:pt>
                <c:pt idx="133">
                  <c:v>43496</c:v>
                </c:pt>
                <c:pt idx="134">
                  <c:v>43524</c:v>
                </c:pt>
                <c:pt idx="135">
                  <c:v>43555</c:v>
                </c:pt>
                <c:pt idx="136">
                  <c:v>43585</c:v>
                </c:pt>
                <c:pt idx="137">
                  <c:v>43616</c:v>
                </c:pt>
                <c:pt idx="138">
                  <c:v>43646</c:v>
                </c:pt>
                <c:pt idx="139">
                  <c:v>43677</c:v>
                </c:pt>
                <c:pt idx="140">
                  <c:v>43708</c:v>
                </c:pt>
              </c:numCache>
            </c:numRef>
          </c:cat>
          <c:val>
            <c:numRef>
              <c:f>NAV!$X$11:$X$151</c:f>
              <c:numCache>
                <c:formatCode>0.00</c:formatCode>
                <c:ptCount val="141"/>
                <c:pt idx="0">
                  <c:v>100</c:v>
                </c:pt>
                <c:pt idx="1">
                  <c:v>99.528784582397108</c:v>
                </c:pt>
                <c:pt idx="2">
                  <c:v>100.0459934959141</c:v>
                </c:pt>
                <c:pt idx="3">
                  <c:v>102.96624038801174</c:v>
                </c:pt>
                <c:pt idx="4">
                  <c:v>104.46708751111196</c:v>
                </c:pt>
                <c:pt idx="5">
                  <c:v>105.80509631700343</c:v>
                </c:pt>
                <c:pt idx="6">
                  <c:v>102.4399845581184</c:v>
                </c:pt>
                <c:pt idx="7">
                  <c:v>103.46443556851861</c:v>
                </c:pt>
                <c:pt idx="8">
                  <c:v>105.02318501295728</c:v>
                </c:pt>
                <c:pt idx="9">
                  <c:v>103.47022612504037</c:v>
                </c:pt>
                <c:pt idx="10">
                  <c:v>103.75393539523164</c:v>
                </c:pt>
                <c:pt idx="11">
                  <c:v>106.91277087086408</c:v>
                </c:pt>
                <c:pt idx="12">
                  <c:v>110.14799221384877</c:v>
                </c:pt>
                <c:pt idx="13">
                  <c:v>109.52247198939762</c:v>
                </c:pt>
                <c:pt idx="14">
                  <c:v>106.45090710953342</c:v>
                </c:pt>
                <c:pt idx="15">
                  <c:v>110.6532716565565</c:v>
                </c:pt>
                <c:pt idx="16">
                  <c:v>112.77401285649626</c:v>
                </c:pt>
                <c:pt idx="17">
                  <c:v>114.88323771232098</c:v>
                </c:pt>
                <c:pt idx="18">
                  <c:v>114.81380760133729</c:v>
                </c:pt>
                <c:pt idx="19">
                  <c:v>120.68831627916322</c:v>
                </c:pt>
                <c:pt idx="20">
                  <c:v>123.99308356417471</c:v>
                </c:pt>
                <c:pt idx="21">
                  <c:v>127.67888877079787</c:v>
                </c:pt>
                <c:pt idx="22">
                  <c:v>126.43244459600251</c:v>
                </c:pt>
                <c:pt idx="23">
                  <c:v>132.56185239869282</c:v>
                </c:pt>
                <c:pt idx="24">
                  <c:v>134.86570567130354</c:v>
                </c:pt>
                <c:pt idx="25">
                  <c:v>131.56708947842856</c:v>
                </c:pt>
                <c:pt idx="26">
                  <c:v>135.0263834732028</c:v>
                </c:pt>
                <c:pt idx="27">
                  <c:v>140.23683296675185</c:v>
                </c:pt>
                <c:pt idx="28">
                  <c:v>141.81302755497629</c:v>
                </c:pt>
                <c:pt idx="29">
                  <c:v>131.05645145149913</c:v>
                </c:pt>
                <c:pt idx="30">
                  <c:v>130.05577909473655</c:v>
                </c:pt>
                <c:pt idx="31">
                  <c:v>133.15286289709772</c:v>
                </c:pt>
                <c:pt idx="32">
                  <c:v>130.28617600779998</c:v>
                </c:pt>
                <c:pt idx="33">
                  <c:v>131.73822159647204</c:v>
                </c:pt>
                <c:pt idx="34">
                  <c:v>135.51814354219619</c:v>
                </c:pt>
                <c:pt idx="35">
                  <c:v>136.07503026277146</c:v>
                </c:pt>
                <c:pt idx="36">
                  <c:v>142.22957109438869</c:v>
                </c:pt>
                <c:pt idx="37">
                  <c:v>144.77075016532544</c:v>
                </c:pt>
                <c:pt idx="38">
                  <c:v>147.95792235957867</c:v>
                </c:pt>
                <c:pt idx="39">
                  <c:v>148.64373605164423</c:v>
                </c:pt>
                <c:pt idx="40">
                  <c:v>151.95940108304367</c:v>
                </c:pt>
                <c:pt idx="41">
                  <c:v>151.41104686164985</c:v>
                </c:pt>
                <c:pt idx="42">
                  <c:v>150.43123692534942</c:v>
                </c:pt>
                <c:pt idx="43">
                  <c:v>148.04742241788404</c:v>
                </c:pt>
                <c:pt idx="44">
                  <c:v>138.52270514041288</c:v>
                </c:pt>
                <c:pt idx="45">
                  <c:v>136.39412580272656</c:v>
                </c:pt>
                <c:pt idx="46">
                  <c:v>141.21153900176759</c:v>
                </c:pt>
                <c:pt idx="47">
                  <c:v>143.02011920194369</c:v>
                </c:pt>
                <c:pt idx="48">
                  <c:v>144.13634732174884</c:v>
                </c:pt>
                <c:pt idx="49">
                  <c:v>148.24364710321146</c:v>
                </c:pt>
                <c:pt idx="50">
                  <c:v>152.57858121698385</c:v>
                </c:pt>
                <c:pt idx="51">
                  <c:v>156.29482872310541</c:v>
                </c:pt>
                <c:pt idx="52">
                  <c:v>156.18268026253969</c:v>
                </c:pt>
                <c:pt idx="53">
                  <c:v>148.31882619935206</c:v>
                </c:pt>
                <c:pt idx="54">
                  <c:v>153.02632773557698</c:v>
                </c:pt>
                <c:pt idx="55">
                  <c:v>154.54552625427715</c:v>
                </c:pt>
                <c:pt idx="56">
                  <c:v>157.49504554983781</c:v>
                </c:pt>
                <c:pt idx="57">
                  <c:v>160.47660999290176</c:v>
                </c:pt>
                <c:pt idx="58">
                  <c:v>158.77156631325138</c:v>
                </c:pt>
                <c:pt idx="59">
                  <c:v>158.28925333683247</c:v>
                </c:pt>
                <c:pt idx="60">
                  <c:v>159.64786934981382</c:v>
                </c:pt>
                <c:pt idx="61">
                  <c:v>164.37336318356967</c:v>
                </c:pt>
                <c:pt idx="62">
                  <c:v>166.11400596754086</c:v>
                </c:pt>
                <c:pt idx="63">
                  <c:v>170.1248863311767</c:v>
                </c:pt>
                <c:pt idx="64">
                  <c:v>172.44088333530283</c:v>
                </c:pt>
                <c:pt idx="65">
                  <c:v>175.02037447774197</c:v>
                </c:pt>
                <c:pt idx="66">
                  <c:v>173.61289209934813</c:v>
                </c:pt>
                <c:pt idx="67">
                  <c:v>179.42063216332673</c:v>
                </c:pt>
                <c:pt idx="68">
                  <c:v>175.88275627609352</c:v>
                </c:pt>
                <c:pt idx="69">
                  <c:v>179.78963753405969</c:v>
                </c:pt>
                <c:pt idx="70">
                  <c:v>185.29275280004066</c:v>
                </c:pt>
                <c:pt idx="71">
                  <c:v>189.07251193707083</c:v>
                </c:pt>
                <c:pt idx="72">
                  <c:v>192.25893556933218</c:v>
                </c:pt>
                <c:pt idx="73">
                  <c:v>187.41144717501447</c:v>
                </c:pt>
                <c:pt idx="74">
                  <c:v>193.22354724491493</c:v>
                </c:pt>
                <c:pt idx="75">
                  <c:v>194.65498653574048</c:v>
                </c:pt>
                <c:pt idx="76">
                  <c:v>196.00718808036368</c:v>
                </c:pt>
                <c:pt idx="77">
                  <c:v>199.20459913610642</c:v>
                </c:pt>
                <c:pt idx="78">
                  <c:v>201.92915630248541</c:v>
                </c:pt>
                <c:pt idx="79">
                  <c:v>199.95005886810233</c:v>
                </c:pt>
                <c:pt idx="80">
                  <c:v>206.16247325799276</c:v>
                </c:pt>
                <c:pt idx="81">
                  <c:v>204.5014331369166</c:v>
                </c:pt>
                <c:pt idx="82">
                  <c:v>205.47233702517923</c:v>
                </c:pt>
                <c:pt idx="83">
                  <c:v>209.20910923505727</c:v>
                </c:pt>
                <c:pt idx="84">
                  <c:v>209.1366802112172</c:v>
                </c:pt>
                <c:pt idx="85">
                  <c:v>204.27437985192682</c:v>
                </c:pt>
                <c:pt idx="86">
                  <c:v>212.6508098011638</c:v>
                </c:pt>
                <c:pt idx="87">
                  <c:v>210.93127590981351</c:v>
                </c:pt>
                <c:pt idx="88">
                  <c:v>213.2303420364583</c:v>
                </c:pt>
                <c:pt idx="89">
                  <c:v>215.79001348791326</c:v>
                </c:pt>
                <c:pt idx="90">
                  <c:v>212.82685418945152</c:v>
                </c:pt>
                <c:pt idx="91">
                  <c:v>216.63288660539055</c:v>
                </c:pt>
                <c:pt idx="92">
                  <c:v>205.80683195534743</c:v>
                </c:pt>
                <c:pt idx="93">
                  <c:v>208.49950469351941</c:v>
                </c:pt>
                <c:pt idx="94">
                  <c:v>210.08837845853077</c:v>
                </c:pt>
                <c:pt idx="95">
                  <c:v>210.57591586664148</c:v>
                </c:pt>
                <c:pt idx="96">
                  <c:v>206.86466314250276</c:v>
                </c:pt>
                <c:pt idx="97">
                  <c:v>202.08482369283959</c:v>
                </c:pt>
                <c:pt idx="98">
                  <c:v>203.18149669359968</c:v>
                </c:pt>
                <c:pt idx="99">
                  <c:v>207.13615046832274</c:v>
                </c:pt>
                <c:pt idx="100">
                  <c:v>208.50064738225282</c:v>
                </c:pt>
                <c:pt idx="101">
                  <c:v>211.95535692951427</c:v>
                </c:pt>
                <c:pt idx="102">
                  <c:v>213.02509279727784</c:v>
                </c:pt>
                <c:pt idx="103">
                  <c:v>218.02466644274506</c:v>
                </c:pt>
                <c:pt idx="104">
                  <c:v>218.86179826161415</c:v>
                </c:pt>
                <c:pt idx="105">
                  <c:v>219.48635882841381</c:v>
                </c:pt>
                <c:pt idx="106">
                  <c:v>217.32506475745961</c:v>
                </c:pt>
                <c:pt idx="107">
                  <c:v>223.09776960158064</c:v>
                </c:pt>
                <c:pt idx="108">
                  <c:v>226.41203775418913</c:v>
                </c:pt>
                <c:pt idx="109">
                  <c:v>229.83296530942229</c:v>
                </c:pt>
                <c:pt idx="110">
                  <c:v>235.36090332542074</c:v>
                </c:pt>
                <c:pt idx="111">
                  <c:v>236.36061033125455</c:v>
                </c:pt>
                <c:pt idx="112">
                  <c:v>238.42829826188995</c:v>
                </c:pt>
                <c:pt idx="113">
                  <c:v>240.96360673107182</c:v>
                </c:pt>
                <c:pt idx="114">
                  <c:v>242.30571063877085</c:v>
                </c:pt>
                <c:pt idx="115">
                  <c:v>245.69706655837226</c:v>
                </c:pt>
                <c:pt idx="116">
                  <c:v>246.64648864063432</c:v>
                </c:pt>
                <c:pt idx="117">
                  <c:v>250.00609989217813</c:v>
                </c:pt>
                <c:pt idx="118">
                  <c:v>253.66544973553644</c:v>
                </c:pt>
                <c:pt idx="119">
                  <c:v>258.3512597725919</c:v>
                </c:pt>
                <c:pt idx="120">
                  <c:v>260.4412869571413</c:v>
                </c:pt>
                <c:pt idx="121">
                  <c:v>269.06775007438756</c:v>
                </c:pt>
                <c:pt idx="122">
                  <c:v>261.86409981256236</c:v>
                </c:pt>
                <c:pt idx="123">
                  <c:v>257.12813573421016</c:v>
                </c:pt>
                <c:pt idx="124">
                  <c:v>259.76732296855749</c:v>
                </c:pt>
                <c:pt idx="125">
                  <c:v>264.77035336982487</c:v>
                </c:pt>
                <c:pt idx="126">
                  <c:v>266.42618732196235</c:v>
                </c:pt>
                <c:pt idx="127">
                  <c:v>272.87541930730134</c:v>
                </c:pt>
                <c:pt idx="128">
                  <c:v>278.22285175524735</c:v>
                </c:pt>
                <c:pt idx="129">
                  <c:v>279.86122344523125</c:v>
                </c:pt>
                <c:pt idx="130">
                  <c:v>260.73348411409745</c:v>
                </c:pt>
                <c:pt idx="131">
                  <c:v>262.83099509819453</c:v>
                </c:pt>
                <c:pt idx="132">
                  <c:v>254.36110497077649</c:v>
                </c:pt>
                <c:pt idx="133">
                  <c:v>257.22735253099461</c:v>
                </c:pt>
                <c:pt idx="134">
                  <c:v>258.36419083857345</c:v>
                </c:pt>
                <c:pt idx="135">
                  <c:v>262.01583474305551</c:v>
                </c:pt>
                <c:pt idx="136">
                  <c:v>268.7139497606878</c:v>
                </c:pt>
                <c:pt idx="137">
                  <c:v>252.9058746035258</c:v>
                </c:pt>
                <c:pt idx="138">
                  <c:v>264.75078114494863</c:v>
                </c:pt>
                <c:pt idx="139">
                  <c:v>267.933434826829</c:v>
                </c:pt>
                <c:pt idx="140">
                  <c:v>265.92773057486846</c:v>
                </c:pt>
              </c:numCache>
            </c:numRef>
          </c:val>
          <c:smooth val="0"/>
          <c:extLst>
            <c:ext xmlns:c16="http://schemas.microsoft.com/office/drawing/2014/chart" uri="{C3380CC4-5D6E-409C-BE32-E72D297353CC}">
              <c16:uniqueId val="{00000000-AB77-460B-8CD9-DDC0D433C2AD}"/>
            </c:ext>
          </c:extLst>
        </c:ser>
        <c:ser>
          <c:idx val="3"/>
          <c:order val="1"/>
          <c:tx>
            <c:strRef>
              <c:f>NAV!$AA$10</c:f>
              <c:strCache>
                <c:ptCount val="1"/>
                <c:pt idx="0">
                  <c:v>S&amp;P 500 Index</c:v>
                </c:pt>
              </c:strCache>
            </c:strRef>
          </c:tx>
          <c:spPr>
            <a:ln w="28575" cap="rnd">
              <a:solidFill>
                <a:srgbClr val="0D2D40"/>
              </a:solidFill>
              <a:round/>
            </a:ln>
            <a:effectLst/>
          </c:spPr>
          <c:marker>
            <c:symbol val="none"/>
          </c:marker>
          <c:cat>
            <c:numRef>
              <c:f>NAV!$W$11:$W$151</c:f>
              <c:numCache>
                <c:formatCode>m/d/yyyy</c:formatCode>
                <c:ptCount val="141"/>
                <c:pt idx="0">
                  <c:v>39447</c:v>
                </c:pt>
                <c:pt idx="1">
                  <c:v>39478</c:v>
                </c:pt>
                <c:pt idx="2">
                  <c:v>39507</c:v>
                </c:pt>
                <c:pt idx="3">
                  <c:v>39538</c:v>
                </c:pt>
                <c:pt idx="4">
                  <c:v>39568</c:v>
                </c:pt>
                <c:pt idx="5">
                  <c:v>39599</c:v>
                </c:pt>
                <c:pt idx="6">
                  <c:v>39629</c:v>
                </c:pt>
                <c:pt idx="7">
                  <c:v>39660</c:v>
                </c:pt>
                <c:pt idx="8">
                  <c:v>39691</c:v>
                </c:pt>
                <c:pt idx="9">
                  <c:v>39721</c:v>
                </c:pt>
                <c:pt idx="10">
                  <c:v>39752</c:v>
                </c:pt>
                <c:pt idx="11">
                  <c:v>39782</c:v>
                </c:pt>
                <c:pt idx="12">
                  <c:v>39813</c:v>
                </c:pt>
                <c:pt idx="13">
                  <c:v>39844</c:v>
                </c:pt>
                <c:pt idx="14">
                  <c:v>39872</c:v>
                </c:pt>
                <c:pt idx="15">
                  <c:v>39903</c:v>
                </c:pt>
                <c:pt idx="16">
                  <c:v>39933</c:v>
                </c:pt>
                <c:pt idx="17">
                  <c:v>39964</c:v>
                </c:pt>
                <c:pt idx="18">
                  <c:v>39994</c:v>
                </c:pt>
                <c:pt idx="19">
                  <c:v>40025</c:v>
                </c:pt>
                <c:pt idx="20">
                  <c:v>40056</c:v>
                </c:pt>
                <c:pt idx="21">
                  <c:v>40086</c:v>
                </c:pt>
                <c:pt idx="22">
                  <c:v>40117</c:v>
                </c:pt>
                <c:pt idx="23">
                  <c:v>40147</c:v>
                </c:pt>
                <c:pt idx="24">
                  <c:v>40178</c:v>
                </c:pt>
                <c:pt idx="25">
                  <c:v>40209</c:v>
                </c:pt>
                <c:pt idx="26">
                  <c:v>40237</c:v>
                </c:pt>
                <c:pt idx="27">
                  <c:v>40268</c:v>
                </c:pt>
                <c:pt idx="28">
                  <c:v>40298</c:v>
                </c:pt>
                <c:pt idx="29">
                  <c:v>40329</c:v>
                </c:pt>
                <c:pt idx="30">
                  <c:v>40359</c:v>
                </c:pt>
                <c:pt idx="31">
                  <c:v>40390</c:v>
                </c:pt>
                <c:pt idx="32">
                  <c:v>40421</c:v>
                </c:pt>
                <c:pt idx="33">
                  <c:v>40451</c:v>
                </c:pt>
                <c:pt idx="34">
                  <c:v>40482</c:v>
                </c:pt>
                <c:pt idx="35">
                  <c:v>40512</c:v>
                </c:pt>
                <c:pt idx="36">
                  <c:v>40543</c:v>
                </c:pt>
                <c:pt idx="37">
                  <c:v>40574</c:v>
                </c:pt>
                <c:pt idx="38">
                  <c:v>40602</c:v>
                </c:pt>
                <c:pt idx="39">
                  <c:v>40633</c:v>
                </c:pt>
                <c:pt idx="40">
                  <c:v>40663</c:v>
                </c:pt>
                <c:pt idx="41">
                  <c:v>40694</c:v>
                </c:pt>
                <c:pt idx="42">
                  <c:v>40724</c:v>
                </c:pt>
                <c:pt idx="43">
                  <c:v>40755</c:v>
                </c:pt>
                <c:pt idx="44">
                  <c:v>40786</c:v>
                </c:pt>
                <c:pt idx="45">
                  <c:v>40816</c:v>
                </c:pt>
                <c:pt idx="46">
                  <c:v>40847</c:v>
                </c:pt>
                <c:pt idx="47">
                  <c:v>40877</c:v>
                </c:pt>
                <c:pt idx="48">
                  <c:v>40908</c:v>
                </c:pt>
                <c:pt idx="49">
                  <c:v>40939</c:v>
                </c:pt>
                <c:pt idx="50">
                  <c:v>40968</c:v>
                </c:pt>
                <c:pt idx="51">
                  <c:v>40999</c:v>
                </c:pt>
                <c:pt idx="52">
                  <c:v>41029</c:v>
                </c:pt>
                <c:pt idx="53">
                  <c:v>41060</c:v>
                </c:pt>
                <c:pt idx="54">
                  <c:v>41090</c:v>
                </c:pt>
                <c:pt idx="55">
                  <c:v>41121</c:v>
                </c:pt>
                <c:pt idx="56">
                  <c:v>41152</c:v>
                </c:pt>
                <c:pt idx="57">
                  <c:v>41182</c:v>
                </c:pt>
                <c:pt idx="58">
                  <c:v>41213</c:v>
                </c:pt>
                <c:pt idx="59">
                  <c:v>41243</c:v>
                </c:pt>
                <c:pt idx="60">
                  <c:v>41274</c:v>
                </c:pt>
                <c:pt idx="61">
                  <c:v>41305</c:v>
                </c:pt>
                <c:pt idx="62">
                  <c:v>41333</c:v>
                </c:pt>
                <c:pt idx="63">
                  <c:v>41364</c:v>
                </c:pt>
                <c:pt idx="64">
                  <c:v>41394</c:v>
                </c:pt>
                <c:pt idx="65">
                  <c:v>41425</c:v>
                </c:pt>
                <c:pt idx="66">
                  <c:v>41455</c:v>
                </c:pt>
                <c:pt idx="67">
                  <c:v>41486</c:v>
                </c:pt>
                <c:pt idx="68">
                  <c:v>41517</c:v>
                </c:pt>
                <c:pt idx="69">
                  <c:v>41547</c:v>
                </c:pt>
                <c:pt idx="70">
                  <c:v>41578</c:v>
                </c:pt>
                <c:pt idx="71">
                  <c:v>41608</c:v>
                </c:pt>
                <c:pt idx="72">
                  <c:v>41639</c:v>
                </c:pt>
                <c:pt idx="73">
                  <c:v>41670</c:v>
                </c:pt>
                <c:pt idx="74">
                  <c:v>41698</c:v>
                </c:pt>
                <c:pt idx="75">
                  <c:v>41729</c:v>
                </c:pt>
                <c:pt idx="76">
                  <c:v>41759</c:v>
                </c:pt>
                <c:pt idx="77">
                  <c:v>41790</c:v>
                </c:pt>
                <c:pt idx="78">
                  <c:v>41820</c:v>
                </c:pt>
                <c:pt idx="79">
                  <c:v>41851</c:v>
                </c:pt>
                <c:pt idx="80">
                  <c:v>41882</c:v>
                </c:pt>
                <c:pt idx="81">
                  <c:v>41912</c:v>
                </c:pt>
                <c:pt idx="82">
                  <c:v>41943</c:v>
                </c:pt>
                <c:pt idx="83">
                  <c:v>41973</c:v>
                </c:pt>
                <c:pt idx="84">
                  <c:v>42004</c:v>
                </c:pt>
                <c:pt idx="85">
                  <c:v>42035</c:v>
                </c:pt>
                <c:pt idx="86">
                  <c:v>42063</c:v>
                </c:pt>
                <c:pt idx="87">
                  <c:v>42094</c:v>
                </c:pt>
                <c:pt idx="88">
                  <c:v>42124</c:v>
                </c:pt>
                <c:pt idx="89">
                  <c:v>42155</c:v>
                </c:pt>
                <c:pt idx="90">
                  <c:v>42185</c:v>
                </c:pt>
                <c:pt idx="91">
                  <c:v>42216</c:v>
                </c:pt>
                <c:pt idx="92">
                  <c:v>42247</c:v>
                </c:pt>
                <c:pt idx="93">
                  <c:v>42277</c:v>
                </c:pt>
                <c:pt idx="94">
                  <c:v>42308</c:v>
                </c:pt>
                <c:pt idx="95">
                  <c:v>42338</c:v>
                </c:pt>
                <c:pt idx="96">
                  <c:v>42369</c:v>
                </c:pt>
                <c:pt idx="97">
                  <c:v>42400</c:v>
                </c:pt>
                <c:pt idx="98">
                  <c:v>42429</c:v>
                </c:pt>
                <c:pt idx="99">
                  <c:v>42460</c:v>
                </c:pt>
                <c:pt idx="100">
                  <c:v>42490</c:v>
                </c:pt>
                <c:pt idx="101">
                  <c:v>42521</c:v>
                </c:pt>
                <c:pt idx="102">
                  <c:v>42551</c:v>
                </c:pt>
                <c:pt idx="103">
                  <c:v>42582</c:v>
                </c:pt>
                <c:pt idx="104">
                  <c:v>42613</c:v>
                </c:pt>
                <c:pt idx="105">
                  <c:v>42643</c:v>
                </c:pt>
                <c:pt idx="106">
                  <c:v>42674</c:v>
                </c:pt>
                <c:pt idx="107">
                  <c:v>42704</c:v>
                </c:pt>
                <c:pt idx="108">
                  <c:v>42735</c:v>
                </c:pt>
                <c:pt idx="109">
                  <c:v>42766</c:v>
                </c:pt>
                <c:pt idx="110">
                  <c:v>42794</c:v>
                </c:pt>
                <c:pt idx="111">
                  <c:v>42825</c:v>
                </c:pt>
                <c:pt idx="112">
                  <c:v>42855</c:v>
                </c:pt>
                <c:pt idx="113">
                  <c:v>42886</c:v>
                </c:pt>
                <c:pt idx="114">
                  <c:v>42916</c:v>
                </c:pt>
                <c:pt idx="115">
                  <c:v>42947</c:v>
                </c:pt>
                <c:pt idx="116">
                  <c:v>42978</c:v>
                </c:pt>
                <c:pt idx="117">
                  <c:v>43008</c:v>
                </c:pt>
                <c:pt idx="118">
                  <c:v>43039</c:v>
                </c:pt>
                <c:pt idx="119">
                  <c:v>43069</c:v>
                </c:pt>
                <c:pt idx="120">
                  <c:v>43100</c:v>
                </c:pt>
                <c:pt idx="121">
                  <c:v>43131</c:v>
                </c:pt>
                <c:pt idx="122">
                  <c:v>43159</c:v>
                </c:pt>
                <c:pt idx="123">
                  <c:v>43190</c:v>
                </c:pt>
                <c:pt idx="124">
                  <c:v>43220</c:v>
                </c:pt>
                <c:pt idx="125">
                  <c:v>43251</c:v>
                </c:pt>
                <c:pt idx="126">
                  <c:v>43281</c:v>
                </c:pt>
                <c:pt idx="127">
                  <c:v>43312</c:v>
                </c:pt>
                <c:pt idx="128">
                  <c:v>43343</c:v>
                </c:pt>
                <c:pt idx="129">
                  <c:v>43373</c:v>
                </c:pt>
                <c:pt idx="130">
                  <c:v>43404</c:v>
                </c:pt>
                <c:pt idx="131">
                  <c:v>43434</c:v>
                </c:pt>
                <c:pt idx="132">
                  <c:v>43465</c:v>
                </c:pt>
                <c:pt idx="133">
                  <c:v>43496</c:v>
                </c:pt>
                <c:pt idx="134">
                  <c:v>43524</c:v>
                </c:pt>
                <c:pt idx="135">
                  <c:v>43555</c:v>
                </c:pt>
                <c:pt idx="136">
                  <c:v>43585</c:v>
                </c:pt>
                <c:pt idx="137">
                  <c:v>43616</c:v>
                </c:pt>
                <c:pt idx="138">
                  <c:v>43646</c:v>
                </c:pt>
                <c:pt idx="139">
                  <c:v>43677</c:v>
                </c:pt>
                <c:pt idx="140">
                  <c:v>43708</c:v>
                </c:pt>
              </c:numCache>
            </c:numRef>
          </c:cat>
          <c:val>
            <c:numRef>
              <c:f>NAV!$AA$11:$AA$151</c:f>
              <c:numCache>
                <c:formatCode>0.00</c:formatCode>
                <c:ptCount val="141"/>
                <c:pt idx="0">
                  <c:v>100</c:v>
                </c:pt>
                <c:pt idx="1">
                  <c:v>93.883652510283568</c:v>
                </c:pt>
                <c:pt idx="2">
                  <c:v>90.620147647715825</c:v>
                </c:pt>
                <c:pt idx="3">
                  <c:v>90.080089351385254</c:v>
                </c:pt>
                <c:pt idx="4">
                  <c:v>94.363098967555587</c:v>
                </c:pt>
                <c:pt idx="5">
                  <c:v>95.370345146966599</c:v>
                </c:pt>
                <c:pt idx="6">
                  <c:v>87.172083140374241</c:v>
                </c:pt>
                <c:pt idx="7">
                  <c:v>86.312620883162083</c:v>
                </c:pt>
                <c:pt idx="8">
                  <c:v>87.364815167942368</c:v>
                </c:pt>
                <c:pt idx="9">
                  <c:v>79.432836634067854</c:v>
                </c:pt>
                <c:pt idx="10">
                  <c:v>65.974965267373065</c:v>
                </c:pt>
                <c:pt idx="11">
                  <c:v>61.036802963850803</c:v>
                </c:pt>
                <c:pt idx="12">
                  <c:v>61.514206325424261</c:v>
                </c:pt>
                <c:pt idx="13">
                  <c:v>56.245062518728361</c:v>
                </c:pt>
                <c:pt idx="14">
                  <c:v>50.061973902857623</c:v>
                </c:pt>
                <c:pt idx="15">
                  <c:v>54.33749216813316</c:v>
                </c:pt>
                <c:pt idx="16">
                  <c:v>59.441145223242309</c:v>
                </c:pt>
                <c:pt idx="17">
                  <c:v>62.59636601378412</c:v>
                </c:pt>
                <c:pt idx="18">
                  <c:v>62.608624587975768</c:v>
                </c:pt>
                <c:pt idx="19">
                  <c:v>67.250538015200647</c:v>
                </c:pt>
                <c:pt idx="20">
                  <c:v>69.508158762156484</c:v>
                </c:pt>
                <c:pt idx="21">
                  <c:v>71.990520035958554</c:v>
                </c:pt>
                <c:pt idx="22">
                  <c:v>70.567844397831678</c:v>
                </c:pt>
                <c:pt idx="23">
                  <c:v>74.615898008662839</c:v>
                </c:pt>
                <c:pt idx="24">
                  <c:v>75.941867117055921</c:v>
                </c:pt>
                <c:pt idx="25">
                  <c:v>73.133972595276518</c:v>
                </c:pt>
                <c:pt idx="26">
                  <c:v>75.219292271650161</c:v>
                </c:pt>
                <c:pt idx="27">
                  <c:v>79.641913427225035</c:v>
                </c:pt>
                <c:pt idx="28">
                  <c:v>80.817374485821034</c:v>
                </c:pt>
                <c:pt idx="29">
                  <c:v>74.192296167152591</c:v>
                </c:pt>
                <c:pt idx="30">
                  <c:v>70.194638916886959</c:v>
                </c:pt>
                <c:pt idx="31">
                  <c:v>75.022474052684728</c:v>
                </c:pt>
                <c:pt idx="32">
                  <c:v>71.462720313819631</c:v>
                </c:pt>
                <c:pt idx="33">
                  <c:v>77.719360374840093</c:v>
                </c:pt>
                <c:pt idx="34">
                  <c:v>80.583780544280827</c:v>
                </c:pt>
                <c:pt idx="35">
                  <c:v>80.399220899507043</c:v>
                </c:pt>
                <c:pt idx="36">
                  <c:v>85.649295813015968</c:v>
                </c:pt>
                <c:pt idx="37">
                  <c:v>87.58887466288931</c:v>
                </c:pt>
                <c:pt idx="38">
                  <c:v>90.387915769974796</c:v>
                </c:pt>
                <c:pt idx="39">
                  <c:v>90.293252335939528</c:v>
                </c:pt>
                <c:pt idx="40">
                  <c:v>92.866190852379731</c:v>
                </c:pt>
                <c:pt idx="41">
                  <c:v>91.612411125337317</c:v>
                </c:pt>
                <c:pt idx="42">
                  <c:v>89.939796780081394</c:v>
                </c:pt>
                <c:pt idx="43">
                  <c:v>88.008390313002494</c:v>
                </c:pt>
                <c:pt idx="44">
                  <c:v>83.010297202321198</c:v>
                </c:pt>
                <c:pt idx="45">
                  <c:v>77.053311177095722</c:v>
                </c:pt>
                <c:pt idx="46">
                  <c:v>85.353727968618301</c:v>
                </c:pt>
                <c:pt idx="47">
                  <c:v>84.921953744313655</c:v>
                </c:pt>
                <c:pt idx="48">
                  <c:v>85.647252717317528</c:v>
                </c:pt>
                <c:pt idx="49">
                  <c:v>89.379307526764791</c:v>
                </c:pt>
                <c:pt idx="50">
                  <c:v>93.007164455583364</c:v>
                </c:pt>
                <c:pt idx="51">
                  <c:v>95.921299953690138</c:v>
                </c:pt>
                <c:pt idx="52">
                  <c:v>95.202130267782053</c:v>
                </c:pt>
                <c:pt idx="53">
                  <c:v>89.237652891661753</c:v>
                </c:pt>
                <c:pt idx="54">
                  <c:v>92.767441226947426</c:v>
                </c:pt>
                <c:pt idx="55">
                  <c:v>93.936091966548048</c:v>
                </c:pt>
                <c:pt idx="56">
                  <c:v>95.792584924678152</c:v>
                </c:pt>
                <c:pt idx="57">
                  <c:v>98.114222670190145</c:v>
                </c:pt>
                <c:pt idx="58">
                  <c:v>96.172600724618192</c:v>
                </c:pt>
                <c:pt idx="59">
                  <c:v>96.446375548230947</c:v>
                </c:pt>
                <c:pt idx="60">
                  <c:v>97.128088479664626</c:v>
                </c:pt>
                <c:pt idx="61">
                  <c:v>102.0260699011144</c:v>
                </c:pt>
                <c:pt idx="62">
                  <c:v>103.15453975864257</c:v>
                </c:pt>
                <c:pt idx="63">
                  <c:v>106.86684464300333</c:v>
                </c:pt>
                <c:pt idx="64">
                  <c:v>108.79961317388134</c:v>
                </c:pt>
                <c:pt idx="65">
                  <c:v>111.05859598463618</c:v>
                </c:pt>
                <c:pt idx="66">
                  <c:v>109.3927919583756</c:v>
                </c:pt>
                <c:pt idx="67">
                  <c:v>114.80359040017471</c:v>
                </c:pt>
                <c:pt idx="68">
                  <c:v>111.21046609823236</c:v>
                </c:pt>
                <c:pt idx="69">
                  <c:v>114.51891906616945</c:v>
                </c:pt>
                <c:pt idx="70">
                  <c:v>119.6259772807762</c:v>
                </c:pt>
                <c:pt idx="71">
                  <c:v>122.98142144978112</c:v>
                </c:pt>
                <c:pt idx="72">
                  <c:v>125.87921218229899</c:v>
                </c:pt>
                <c:pt idx="73">
                  <c:v>121.40006537906277</c:v>
                </c:pt>
                <c:pt idx="74">
                  <c:v>126.6344765588824</c:v>
                </c:pt>
                <c:pt idx="75">
                  <c:v>127.51232667738191</c:v>
                </c:pt>
                <c:pt idx="76">
                  <c:v>128.30300471274103</c:v>
                </c:pt>
                <c:pt idx="77">
                  <c:v>131.00125309869537</c:v>
                </c:pt>
                <c:pt idx="78">
                  <c:v>133.49791604238771</c:v>
                </c:pt>
                <c:pt idx="79">
                  <c:v>131.4847857473647</c:v>
                </c:pt>
                <c:pt idx="80">
                  <c:v>136.43588765697828</c:v>
                </c:pt>
                <c:pt idx="81">
                  <c:v>134.31924051322608</c:v>
                </c:pt>
                <c:pt idx="82">
                  <c:v>137.43564248549444</c:v>
                </c:pt>
                <c:pt idx="83">
                  <c:v>140.80743142008814</c:v>
                </c:pt>
                <c:pt idx="84">
                  <c:v>140.21765779509155</c:v>
                </c:pt>
                <c:pt idx="85">
                  <c:v>135.8651829251686</c:v>
                </c:pt>
                <c:pt idx="86">
                  <c:v>143.32316325696729</c:v>
                </c:pt>
                <c:pt idx="87">
                  <c:v>140.82990547277271</c:v>
                </c:pt>
                <c:pt idx="88">
                  <c:v>142.02988367975206</c:v>
                </c:pt>
                <c:pt idx="89">
                  <c:v>143.51998147593278</c:v>
                </c:pt>
                <c:pt idx="90">
                  <c:v>140.50437222479547</c:v>
                </c:pt>
                <c:pt idx="91">
                  <c:v>143.2782151515982</c:v>
                </c:pt>
                <c:pt idx="92">
                  <c:v>134.31174916233124</c:v>
                </c:pt>
                <c:pt idx="93">
                  <c:v>130.76016780626048</c:v>
                </c:pt>
                <c:pt idx="94">
                  <c:v>141.61104906153844</c:v>
                </c:pt>
                <c:pt idx="95">
                  <c:v>141.68255741098946</c:v>
                </c:pt>
                <c:pt idx="96">
                  <c:v>139.1988340733883</c:v>
                </c:pt>
                <c:pt idx="97">
                  <c:v>132.13653327521897</c:v>
                </c:pt>
                <c:pt idx="98">
                  <c:v>131.59102672369212</c:v>
                </c:pt>
                <c:pt idx="99">
                  <c:v>140.2748644746525</c:v>
                </c:pt>
                <c:pt idx="100">
                  <c:v>140.65351821079352</c:v>
                </c:pt>
                <c:pt idx="101">
                  <c:v>142.8096652047187</c:v>
                </c:pt>
                <c:pt idx="102">
                  <c:v>142.93906126563024</c:v>
                </c:pt>
                <c:pt idx="103">
                  <c:v>148.02909368274862</c:v>
                </c:pt>
                <c:pt idx="104">
                  <c:v>147.84862022937205</c:v>
                </c:pt>
                <c:pt idx="105">
                  <c:v>147.666103680297</c:v>
                </c:pt>
                <c:pt idx="106">
                  <c:v>144.79759731945907</c:v>
                </c:pt>
                <c:pt idx="107">
                  <c:v>149.74597510147441</c:v>
                </c:pt>
                <c:pt idx="108">
                  <c:v>152.47146476341021</c:v>
                </c:pt>
                <c:pt idx="109">
                  <c:v>155.19831648914501</c:v>
                </c:pt>
                <c:pt idx="110">
                  <c:v>160.97142390149628</c:v>
                </c:pt>
                <c:pt idx="111">
                  <c:v>160.90876896673916</c:v>
                </c:pt>
                <c:pt idx="112">
                  <c:v>162.37162548693851</c:v>
                </c:pt>
                <c:pt idx="113">
                  <c:v>164.25127352965276</c:v>
                </c:pt>
                <c:pt idx="114">
                  <c:v>165.04195156501197</c:v>
                </c:pt>
                <c:pt idx="115">
                  <c:v>168.23531014192764</c:v>
                </c:pt>
                <c:pt idx="116">
                  <c:v>168.3272494483648</c:v>
                </c:pt>
                <c:pt idx="117">
                  <c:v>171.57645264104229</c:v>
                </c:pt>
                <c:pt idx="118">
                  <c:v>175.38342095943835</c:v>
                </c:pt>
                <c:pt idx="119">
                  <c:v>180.30864365686955</c:v>
                </c:pt>
                <c:pt idx="120">
                  <c:v>182.08136969135711</c:v>
                </c:pt>
                <c:pt idx="121">
                  <c:v>192.31046882236052</c:v>
                </c:pt>
                <c:pt idx="122">
                  <c:v>184.82047999128355</c:v>
                </c:pt>
                <c:pt idx="123">
                  <c:v>179.85167125228219</c:v>
                </c:pt>
                <c:pt idx="124">
                  <c:v>180.34065215614777</c:v>
                </c:pt>
                <c:pt idx="125">
                  <c:v>184.2375166852824</c:v>
                </c:pt>
                <c:pt idx="126">
                  <c:v>185.12966847367221</c:v>
                </c:pt>
                <c:pt idx="127">
                  <c:v>191.79833283391088</c:v>
                </c:pt>
                <c:pt idx="128">
                  <c:v>197.60276771364059</c:v>
                </c:pt>
                <c:pt idx="129">
                  <c:v>198.45133346046021</c:v>
                </c:pt>
                <c:pt idx="130">
                  <c:v>184.67814432428102</c:v>
                </c:pt>
                <c:pt idx="131">
                  <c:v>187.97638181372497</c:v>
                </c:pt>
                <c:pt idx="132">
                  <c:v>170.7244817347252</c:v>
                </c:pt>
                <c:pt idx="133">
                  <c:v>184.15783595303679</c:v>
                </c:pt>
                <c:pt idx="134">
                  <c:v>189.63265139339205</c:v>
                </c:pt>
                <c:pt idx="135">
                  <c:v>193.03168160396726</c:v>
                </c:pt>
                <c:pt idx="136">
                  <c:v>200.62042006047656</c:v>
                </c:pt>
                <c:pt idx="137">
                  <c:v>187.42406494320281</c:v>
                </c:pt>
                <c:pt idx="138">
                  <c:v>200.34324007736615</c:v>
                </c:pt>
                <c:pt idx="139">
                  <c:v>202.97338527336728</c:v>
                </c:pt>
                <c:pt idx="140">
                  <c:v>199.30126127107903</c:v>
                </c:pt>
              </c:numCache>
            </c:numRef>
          </c:val>
          <c:smooth val="0"/>
          <c:extLst>
            <c:ext xmlns:c16="http://schemas.microsoft.com/office/drawing/2014/chart" uri="{C3380CC4-5D6E-409C-BE32-E72D297353CC}">
              <c16:uniqueId val="{00000001-AB77-460B-8CD9-DDC0D433C2AD}"/>
            </c:ext>
          </c:extLst>
        </c:ser>
        <c:dLbls>
          <c:showLegendKey val="0"/>
          <c:showVal val="0"/>
          <c:showCatName val="0"/>
          <c:showSerName val="0"/>
          <c:showPercent val="0"/>
          <c:showBubbleSize val="0"/>
        </c:dLbls>
        <c:smooth val="0"/>
        <c:axId val="1936560351"/>
        <c:axId val="838134447"/>
      </c:lineChart>
      <c:dateAx>
        <c:axId val="1936560351"/>
        <c:scaling>
          <c:orientation val="minMax"/>
        </c:scaling>
        <c:delete val="0"/>
        <c:axPos val="b"/>
        <c:numFmt formatCode="mm/yyyy" sourceLinked="0"/>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05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838134447"/>
        <c:crosses val="autoZero"/>
        <c:auto val="1"/>
        <c:lblOffset val="100"/>
        <c:baseTimeUnit val="days"/>
        <c:majorUnit val="1"/>
        <c:majorTimeUnit val="years"/>
        <c:minorUnit val="6"/>
        <c:minorTimeUnit val="months"/>
      </c:dateAx>
      <c:valAx>
        <c:axId val="83813444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93656035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sz="1050">
          <a:latin typeface="Arial" panose="020B0604020202020204" pitchFamily="34" charset="0"/>
          <a:cs typeface="Arial" panose="020B0604020202020204" pitchFamily="34" charset="0"/>
        </a:defRPr>
      </a:pPr>
      <a:endParaRPr lang="en-US"/>
    </a:p>
  </c:txPr>
  <c:externalData r:id="rId4">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019186513390142E-2"/>
          <c:y val="5.6388888888888891E-2"/>
          <c:w val="0.86021522309711285"/>
          <c:h val="0.8712082892659524"/>
        </c:manualLayout>
      </c:layout>
      <c:scatterChart>
        <c:scatterStyle val="lineMarker"/>
        <c:varyColors val="0"/>
        <c:ser>
          <c:idx val="0"/>
          <c:order val="0"/>
          <c:spPr>
            <a:ln w="25400" cap="rnd">
              <a:noFill/>
              <a:round/>
            </a:ln>
            <a:effectLst/>
          </c:spPr>
          <c:marker>
            <c:symbol val="circle"/>
            <c:size val="3"/>
            <c:spPr>
              <a:solidFill>
                <a:srgbClr val="002060"/>
              </a:solidFill>
              <a:ln w="6350">
                <a:solidFill>
                  <a:srgbClr val="002060"/>
                </a:solidFill>
              </a:ln>
              <a:effectLst/>
            </c:spPr>
          </c:marker>
          <c:trendline>
            <c:spPr>
              <a:ln w="19050" cap="rnd">
                <a:solidFill>
                  <a:srgbClr val="00B0F0"/>
                </a:solidFill>
                <a:prstDash val="solid"/>
              </a:ln>
              <a:effectLst/>
            </c:spPr>
            <c:trendlineType val="log"/>
            <c:dispRSqr val="0"/>
            <c:dispEq val="0"/>
          </c:trendline>
          <c:trendline>
            <c:spPr>
              <a:ln w="19050" cap="rnd">
                <a:solidFill>
                  <a:schemeClr val="accent1"/>
                </a:solidFill>
                <a:prstDash val="sysDot"/>
              </a:ln>
              <a:effectLst/>
            </c:spPr>
            <c:trendlineType val="log"/>
            <c:dispRSqr val="0"/>
            <c:dispEq val="0"/>
          </c:trendline>
          <c:trendline>
            <c:spPr>
              <a:ln w="19050" cap="rnd">
                <a:solidFill>
                  <a:srgbClr val="66AACD"/>
                </a:solidFill>
                <a:prstDash val="solid"/>
              </a:ln>
              <a:effectLst/>
            </c:spPr>
            <c:trendlineType val="poly"/>
            <c:order val="2"/>
            <c:dispRSqr val="0"/>
            <c:dispEq val="0"/>
          </c:trendline>
          <c:xVal>
            <c:numRef>
              <c:f>Returns!$AQ$23:$AQ$143</c:f>
              <c:numCache>
                <c:formatCode>0.00%</c:formatCode>
                <c:ptCount val="121"/>
                <c:pt idx="0">
                  <c:v>-0.4332042098237171</c:v>
                </c:pt>
                <c:pt idx="1">
                  <c:v>-0.38626809988094457</c:v>
                </c:pt>
                <c:pt idx="2">
                  <c:v>-0.38088208395062773</c:v>
                </c:pt>
                <c:pt idx="3">
                  <c:v>-0.36997838899122037</c:v>
                </c:pt>
                <c:pt idx="4">
                  <c:v>-0.35313138803112765</c:v>
                </c:pt>
                <c:pt idx="5">
                  <c:v>-0.32568416753850349</c:v>
                </c:pt>
                <c:pt idx="6">
                  <c:v>-0.26214206355887093</c:v>
                </c:pt>
                <c:pt idx="7">
                  <c:v>-0.19960444679640765</c:v>
                </c:pt>
                <c:pt idx="8">
                  <c:v>-0.18253151895835407</c:v>
                </c:pt>
                <c:pt idx="9">
                  <c:v>-6.9075091407827416E-2</c:v>
                </c:pt>
                <c:pt idx="10">
                  <c:v>-6.1906928300800801E-2</c:v>
                </c:pt>
                <c:pt idx="11">
                  <c:v>-6.6529295864319327E-3</c:v>
                </c:pt>
                <c:pt idx="12">
                  <c:v>-6.1451804804016907E-3</c:v>
                </c:pt>
                <c:pt idx="13">
                  <c:v>-4.1291190847059234E-3</c:v>
                </c:pt>
                <c:pt idx="14">
                  <c:v>4.7791325484674019E-3</c:v>
                </c:pt>
                <c:pt idx="15">
                  <c:v>1.1439790754188994E-2</c:v>
                </c:pt>
                <c:pt idx="16">
                  <c:v>1.2064992857470314E-2</c:v>
                </c:pt>
                <c:pt idx="17">
                  <c:v>1.3838395093169753E-2</c:v>
                </c:pt>
                <c:pt idx="18">
                  <c:v>1.7159842083810606E-2</c:v>
                </c:pt>
                <c:pt idx="19">
                  <c:v>1.7828165195068246E-2</c:v>
                </c:pt>
                <c:pt idx="20">
                  <c:v>2.1117737452165164E-2</c:v>
                </c:pt>
                <c:pt idx="21">
                  <c:v>2.7489838474077821E-2</c:v>
                </c:pt>
                <c:pt idx="22">
                  <c:v>3.9926328398917077E-2</c:v>
                </c:pt>
                <c:pt idx="23">
                  <c:v>4.2177951313088435E-2</c:v>
                </c:pt>
                <c:pt idx="24">
                  <c:v>4.5090705261497721E-2</c:v>
                </c:pt>
                <c:pt idx="25">
                  <c:v>4.7556925841902187E-2</c:v>
                </c:pt>
                <c:pt idx="26">
                  <c:v>4.9100191975804952E-2</c:v>
                </c:pt>
                <c:pt idx="27">
                  <c:v>5.1230014415575287E-2</c:v>
                </c:pt>
                <c:pt idx="28">
                  <c:v>5.1995278245472454E-2</c:v>
                </c:pt>
                <c:pt idx="29">
                  <c:v>5.4480089112414198E-2</c:v>
                </c:pt>
                <c:pt idx="30">
                  <c:v>5.6139432209043827E-2</c:v>
                </c:pt>
                <c:pt idx="31">
                  <c:v>7.4227897106624807E-2</c:v>
                </c:pt>
                <c:pt idx="32">
                  <c:v>7.8330278090198213E-2</c:v>
                </c:pt>
                <c:pt idx="33">
                  <c:v>8.0581934422791379E-2</c:v>
                </c:pt>
                <c:pt idx="34">
                  <c:v>8.0857495388792389E-2</c:v>
                </c:pt>
                <c:pt idx="35">
                  <c:v>8.539363171434422E-2</c:v>
                </c:pt>
                <c:pt idx="36">
                  <c:v>9.131775314093904E-2</c:v>
                </c:pt>
                <c:pt idx="37">
                  <c:v>9.8045343081866632E-2</c:v>
                </c:pt>
                <c:pt idx="38">
                  <c:v>9.9384804846116559E-2</c:v>
                </c:pt>
                <c:pt idx="39">
                  <c:v>0.10161934698668351</c:v>
                </c:pt>
                <c:pt idx="40">
                  <c:v>0.11207087018303907</c:v>
                </c:pt>
                <c:pt idx="41">
                  <c:v>0.11806206842652101</c:v>
                </c:pt>
                <c:pt idx="42">
                  <c:v>0.11959928857078905</c:v>
                </c:pt>
                <c:pt idx="43">
                  <c:v>0.12552998005053961</c:v>
                </c:pt>
                <c:pt idx="44">
                  <c:v>0.12731635161825605</c:v>
                </c:pt>
                <c:pt idx="45">
                  <c:v>0.12977960367185082</c:v>
                </c:pt>
                <c:pt idx="46">
                  <c:v>0.13265973364276151</c:v>
                </c:pt>
                <c:pt idx="47">
                  <c:v>0.13457534148779016</c:v>
                </c:pt>
                <c:pt idx="48">
                  <c:v>0.13688534602490976</c:v>
                </c:pt>
                <c:pt idx="49">
                  <c:v>0.13836776008613572</c:v>
                </c:pt>
                <c:pt idx="50">
                  <c:v>0.13962171001881951</c:v>
                </c:pt>
                <c:pt idx="51">
                  <c:v>0.13991806907256277</c:v>
                </c:pt>
                <c:pt idx="52">
                  <c:v>0.14224893094304436</c:v>
                </c:pt>
                <c:pt idx="53">
                  <c:v>0.14429692508757785</c:v>
                </c:pt>
                <c:pt idx="54">
                  <c:v>0.15063409558317997</c:v>
                </c:pt>
                <c:pt idx="55">
                  <c:v>0.15206617203852102</c:v>
                </c:pt>
                <c:pt idx="56">
                  <c:v>0.15430437365605099</c:v>
                </c:pt>
                <c:pt idx="57">
                  <c:v>0.15505906716185969</c:v>
                </c:pt>
                <c:pt idx="58">
                  <c:v>0.15645112232161718</c:v>
                </c:pt>
                <c:pt idx="59">
                  <c:v>0.16003470224712224</c:v>
                </c:pt>
                <c:pt idx="60">
                  <c:v>0.16042063838495446</c:v>
                </c:pt>
                <c:pt idx="61">
                  <c:v>0.16131613414022827</c:v>
                </c:pt>
                <c:pt idx="62">
                  <c:v>0.16234095456989017</c:v>
                </c:pt>
                <c:pt idx="63">
                  <c:v>0.165180387941678</c:v>
                </c:pt>
                <c:pt idx="64">
                  <c:v>0.16778450594518413</c:v>
                </c:pt>
                <c:pt idx="65">
                  <c:v>0.16861076407357478</c:v>
                </c:pt>
                <c:pt idx="66">
                  <c:v>0.16891527677610751</c:v>
                </c:pt>
                <c:pt idx="67">
                  <c:v>0.16940123830162812</c:v>
                </c:pt>
                <c:pt idx="68">
                  <c:v>0.17100702085298236</c:v>
                </c:pt>
                <c:pt idx="69">
                  <c:v>0.17172263544147359</c:v>
                </c:pt>
                <c:pt idx="70">
                  <c:v>0.17219398194961033</c:v>
                </c:pt>
                <c:pt idx="71">
                  <c:v>0.17268402117211412</c:v>
                </c:pt>
                <c:pt idx="72">
                  <c:v>0.17468411677762474</c:v>
                </c:pt>
                <c:pt idx="73">
                  <c:v>0.1789609712802207</c:v>
                </c:pt>
                <c:pt idx="74">
                  <c:v>0.17918473342048657</c:v>
                </c:pt>
                <c:pt idx="75">
                  <c:v>0.17999657162227711</c:v>
                </c:pt>
                <c:pt idx="76">
                  <c:v>0.18500969446736359</c:v>
                </c:pt>
                <c:pt idx="77">
                  <c:v>0.18609344577031495</c:v>
                </c:pt>
                <c:pt idx="78">
                  <c:v>0.18703883705119884</c:v>
                </c:pt>
                <c:pt idx="79">
                  <c:v>0.19342375233001885</c:v>
                </c:pt>
                <c:pt idx="80">
                  <c:v>0.19650986921680502</c:v>
                </c:pt>
                <c:pt idx="81">
                  <c:v>0.19734389181445522</c:v>
                </c:pt>
                <c:pt idx="82">
                  <c:v>0.20040314331741982</c:v>
                </c:pt>
                <c:pt idx="83">
                  <c:v>0.20437845038232005</c:v>
                </c:pt>
                <c:pt idx="84">
                  <c:v>0.20447529368768813</c:v>
                </c:pt>
                <c:pt idx="85">
                  <c:v>0.20597142976804994</c:v>
                </c:pt>
                <c:pt idx="86">
                  <c:v>0.20990408223699575</c:v>
                </c:pt>
                <c:pt idx="87">
                  <c:v>0.21516946002920667</c:v>
                </c:pt>
                <c:pt idx="88">
                  <c:v>0.21831557701189053</c:v>
                </c:pt>
                <c:pt idx="89">
                  <c:v>0.21857475496832168</c:v>
                </c:pt>
                <c:pt idx="90">
                  <c:v>0.22186036113848995</c:v>
                </c:pt>
                <c:pt idx="91">
                  <c:v>0.22574962861481063</c:v>
                </c:pt>
                <c:pt idx="92">
                  <c:v>0.22873516646686087</c:v>
                </c:pt>
                <c:pt idx="93">
                  <c:v>0.23632346991058406</c:v>
                </c:pt>
                <c:pt idx="94">
                  <c:v>0.24609020641521173</c:v>
                </c:pt>
                <c:pt idx="95">
                  <c:v>0.24975220971039924</c:v>
                </c:pt>
                <c:pt idx="96">
                  <c:v>0.24997538199630753</c:v>
                </c:pt>
                <c:pt idx="97">
                  <c:v>0.25245629444250595</c:v>
                </c:pt>
                <c:pt idx="98">
                  <c:v>0.25373691111977514</c:v>
                </c:pt>
                <c:pt idx="99">
                  <c:v>0.25388212528665832</c:v>
                </c:pt>
                <c:pt idx="100">
                  <c:v>0.25949693338983471</c:v>
                </c:pt>
                <c:pt idx="101">
                  <c:v>0.2640935452536417</c:v>
                </c:pt>
                <c:pt idx="102">
                  <c:v>0.26464511457862816</c:v>
                </c:pt>
                <c:pt idx="103">
                  <c:v>0.27176487371064129</c:v>
                </c:pt>
                <c:pt idx="104">
                  <c:v>0.27275145909040455</c:v>
                </c:pt>
                <c:pt idx="105">
                  <c:v>0.30202005501377904</c:v>
                </c:pt>
                <c:pt idx="106">
                  <c:v>0.30296209800702778</c:v>
                </c:pt>
                <c:pt idx="107">
                  <c:v>0.30691761858037614</c:v>
                </c:pt>
                <c:pt idx="108">
                  <c:v>0.32388119833431928</c:v>
                </c:pt>
                <c:pt idx="109">
                  <c:v>0.33136767104343168</c:v>
                </c:pt>
                <c:pt idx="110">
                  <c:v>0.38844604500372792</c:v>
                </c:pt>
                <c:pt idx="111">
                  <c:v>0.49768866731581185</c:v>
                </c:pt>
                <c:pt idx="112">
                  <c:v>0.53617896436862544</c:v>
                </c:pt>
                <c:pt idx="113">
                  <c:v>0</c:v>
                </c:pt>
                <c:pt idx="114">
                  <c:v>0</c:v>
                </c:pt>
                <c:pt idx="115">
                  <c:v>0</c:v>
                </c:pt>
                <c:pt idx="116">
                  <c:v>0</c:v>
                </c:pt>
                <c:pt idx="117">
                  <c:v>0</c:v>
                </c:pt>
                <c:pt idx="118">
                  <c:v>0</c:v>
                </c:pt>
                <c:pt idx="119">
                  <c:v>0</c:v>
                </c:pt>
                <c:pt idx="120">
                  <c:v>0</c:v>
                </c:pt>
              </c:numCache>
            </c:numRef>
          </c:xVal>
          <c:yVal>
            <c:numRef>
              <c:f>Returns!$AR$23:$AR$143</c:f>
              <c:numCache>
                <c:formatCode>0.00%</c:formatCode>
                <c:ptCount val="121"/>
                <c:pt idx="0">
                  <c:v>0.81296537040372852</c:v>
                </c:pt>
                <c:pt idx="1">
                  <c:v>0.81032526898777779</c:v>
                </c:pt>
                <c:pt idx="2">
                  <c:v>0.85888182006019442</c:v>
                </c:pt>
                <c:pt idx="3">
                  <c:v>0.83919188608120265</c:v>
                </c:pt>
                <c:pt idx="4">
                  <c:v>0.9389856395109486</c:v>
                </c:pt>
                <c:pt idx="5">
                  <c:v>0.64824780828436368</c:v>
                </c:pt>
                <c:pt idx="6">
                  <c:v>0.52290378074742194</c:v>
                </c:pt>
                <c:pt idx="7">
                  <c:v>0.55507900542815269</c:v>
                </c:pt>
                <c:pt idx="8">
                  <c:v>0.56876584756820425</c:v>
                </c:pt>
                <c:pt idx="9">
                  <c:v>0.33754694196135615</c:v>
                </c:pt>
                <c:pt idx="10">
                  <c:v>1.5987210231812377E-2</c:v>
                </c:pt>
                <c:pt idx="11">
                  <c:v>-0.14558303886925961</c:v>
                </c:pt>
                <c:pt idx="12">
                  <c:v>-8.3841463414653372E-3</c:v>
                </c:pt>
                <c:pt idx="13">
                  <c:v>1.4856454527204521E-2</c:v>
                </c:pt>
                <c:pt idx="14">
                  <c:v>5.767668562144368E-2</c:v>
                </c:pt>
                <c:pt idx="15">
                  <c:v>-0.1555145362251954</c:v>
                </c:pt>
                <c:pt idx="16">
                  <c:v>-5.774058577406016E-2</c:v>
                </c:pt>
                <c:pt idx="17">
                  <c:v>-0.15091463414634265</c:v>
                </c:pt>
                <c:pt idx="18">
                  <c:v>-5.5406613047365161E-2</c:v>
                </c:pt>
                <c:pt idx="19">
                  <c:v>-0.13444709626094054</c:v>
                </c:pt>
                <c:pt idx="20">
                  <c:v>-7.7554744525547226E-2</c:v>
                </c:pt>
                <c:pt idx="21">
                  <c:v>-0.1087832393231285</c:v>
                </c:pt>
                <c:pt idx="22">
                  <c:v>-3.4883720930233841E-2</c:v>
                </c:pt>
                <c:pt idx="23">
                  <c:v>-5.9147653895823438E-2</c:v>
                </c:pt>
                <c:pt idx="24">
                  <c:v>-0.16598915989159846</c:v>
                </c:pt>
                <c:pt idx="25">
                  <c:v>-0.11557201325277611</c:v>
                </c:pt>
                <c:pt idx="26">
                  <c:v>4.518174612161685E-2</c:v>
                </c:pt>
                <c:pt idx="27">
                  <c:v>-1.9464285714284713E-2</c:v>
                </c:pt>
                <c:pt idx="28">
                  <c:v>-0.13448006254886791</c:v>
                </c:pt>
                <c:pt idx="29">
                  <c:v>-0.11078022632519258</c:v>
                </c:pt>
                <c:pt idx="30">
                  <c:v>-5.3897978825793946E-2</c:v>
                </c:pt>
                <c:pt idx="31">
                  <c:v>-0.11550632911392478</c:v>
                </c:pt>
                <c:pt idx="32">
                  <c:v>-0.12043991416308963</c:v>
                </c:pt>
                <c:pt idx="33">
                  <c:v>-0.20411392405063189</c:v>
                </c:pt>
                <c:pt idx="34">
                  <c:v>-0.18467319822842543</c:v>
                </c:pt>
                <c:pt idx="35">
                  <c:v>-0.16021798365122497</c:v>
                </c:pt>
                <c:pt idx="36">
                  <c:v>-0.13326509723643687</c:v>
                </c:pt>
                <c:pt idx="37">
                  <c:v>-9.2592938454271745E-2</c:v>
                </c:pt>
                <c:pt idx="38">
                  <c:v>-0.10416916977051482</c:v>
                </c:pt>
                <c:pt idx="39">
                  <c:v>1.6297338492203384E-2</c:v>
                </c:pt>
                <c:pt idx="40">
                  <c:v>-0.18059936908517493</c:v>
                </c:pt>
                <c:pt idx="41">
                  <c:v>-0.20242337847469738</c:v>
                </c:pt>
                <c:pt idx="42">
                  <c:v>-0.21790843806104054</c:v>
                </c:pt>
                <c:pt idx="43">
                  <c:v>-0.25076804915514561</c:v>
                </c:pt>
                <c:pt idx="44">
                  <c:v>-0.16974900924702785</c:v>
                </c:pt>
                <c:pt idx="45">
                  <c:v>-0.18318523581681523</c:v>
                </c:pt>
                <c:pt idx="46">
                  <c:v>-0.17259498787388861</c:v>
                </c:pt>
                <c:pt idx="47">
                  <c:v>-0.59224185030049159</c:v>
                </c:pt>
                <c:pt idx="48">
                  <c:v>-0.16539440203562372</c:v>
                </c:pt>
                <c:pt idx="49">
                  <c:v>1.0538641686179684E-3</c:v>
                </c:pt>
                <c:pt idx="50">
                  <c:v>-0.5340687865022713</c:v>
                </c:pt>
                <c:pt idx="51">
                  <c:v>-0.16692015209125455</c:v>
                </c:pt>
                <c:pt idx="52">
                  <c:v>-0.13719512195121963</c:v>
                </c:pt>
                <c:pt idx="53">
                  <c:v>0.13705289964116263</c:v>
                </c:pt>
                <c:pt idx="54">
                  <c:v>-0.14430709173714928</c:v>
                </c:pt>
                <c:pt idx="55">
                  <c:v>-0.48164609053497864</c:v>
                </c:pt>
                <c:pt idx="56">
                  <c:v>-0.27344350499615622</c:v>
                </c:pt>
                <c:pt idx="57">
                  <c:v>-0.20419847328244312</c:v>
                </c:pt>
                <c:pt idx="58">
                  <c:v>-0.18480675255441958</c:v>
                </c:pt>
                <c:pt idx="59">
                  <c:v>-0.53923508077810678</c:v>
                </c:pt>
                <c:pt idx="60">
                  <c:v>-0.46897253306205455</c:v>
                </c:pt>
                <c:pt idx="61">
                  <c:v>-0.56511131442512896</c:v>
                </c:pt>
                <c:pt idx="62">
                  <c:v>-0.44387493593029204</c:v>
                </c:pt>
                <c:pt idx="63">
                  <c:v>-0.10573691790686435</c:v>
                </c:pt>
                <c:pt idx="64">
                  <c:v>-0.581625183016105</c:v>
                </c:pt>
                <c:pt idx="65">
                  <c:v>-0.27553998832457693</c:v>
                </c:pt>
                <c:pt idx="66">
                  <c:v>-0.55883649184662854</c:v>
                </c:pt>
                <c:pt idx="67">
                  <c:v>-0.3406136245449819</c:v>
                </c:pt>
                <c:pt idx="68">
                  <c:v>-0.29508196721311486</c:v>
                </c:pt>
                <c:pt idx="69">
                  <c:v>-0.39568014705882315</c:v>
                </c:pt>
                <c:pt idx="70">
                  <c:v>-0.28903976721629443</c:v>
                </c:pt>
                <c:pt idx="71">
                  <c:v>-0.29180509413067546</c:v>
                </c:pt>
                <c:pt idx="72">
                  <c:v>-0.42691579943235536</c:v>
                </c:pt>
                <c:pt idx="73">
                  <c:v>-0.47544022242817374</c:v>
                </c:pt>
                <c:pt idx="74">
                  <c:v>-0.45071047957371202</c:v>
                </c:pt>
                <c:pt idx="75">
                  <c:v>-0.34945124860823795</c:v>
                </c:pt>
                <c:pt idx="76">
                  <c:v>-0.31885157096424666</c:v>
                </c:pt>
                <c:pt idx="77">
                  <c:v>-0.44961650357048399</c:v>
                </c:pt>
                <c:pt idx="78">
                  <c:v>-0.49975550122249357</c:v>
                </c:pt>
                <c:pt idx="79">
                  <c:v>-0.44641275465013275</c:v>
                </c:pt>
                <c:pt idx="80">
                  <c:v>-0.42858813896362102</c:v>
                </c:pt>
                <c:pt idx="81">
                  <c:v>-0.30026666666666657</c:v>
                </c:pt>
                <c:pt idx="82">
                  <c:v>-0.36869313482216659</c:v>
                </c:pt>
                <c:pt idx="83">
                  <c:v>-0.26923076923076839</c:v>
                </c:pt>
                <c:pt idx="84">
                  <c:v>-0.33507109004739355</c:v>
                </c:pt>
                <c:pt idx="85">
                  <c:v>-0.48515293592319653</c:v>
                </c:pt>
                <c:pt idx="86">
                  <c:v>-1.1250974713154727E-2</c:v>
                </c:pt>
                <c:pt idx="87">
                  <c:v>-0.28258967629046317</c:v>
                </c:pt>
                <c:pt idx="88">
                  <c:v>-0.49784791965566733</c:v>
                </c:pt>
                <c:pt idx="89">
                  <c:v>-0.29712163416898718</c:v>
                </c:pt>
                <c:pt idx="90">
                  <c:v>-0.21328908154971404</c:v>
                </c:pt>
                <c:pt idx="91">
                  <c:v>-0.20182440136829993</c:v>
                </c:pt>
                <c:pt idx="92">
                  <c:v>-0.45129224652087496</c:v>
                </c:pt>
                <c:pt idx="93">
                  <c:v>-0.48388843758461964</c:v>
                </c:pt>
                <c:pt idx="94">
                  <c:v>-0.4518647007805725</c:v>
                </c:pt>
                <c:pt idx="95">
                  <c:v>-0.42407553107789087</c:v>
                </c:pt>
                <c:pt idx="96">
                  <c:v>-0.54581955597543641</c:v>
                </c:pt>
                <c:pt idx="97">
                  <c:v>-0.39833822091886628</c:v>
                </c:pt>
                <c:pt idx="98">
                  <c:v>-0.29790084859312105</c:v>
                </c:pt>
                <c:pt idx="99">
                  <c:v>-0.21248531630012668</c:v>
                </c:pt>
                <c:pt idx="100">
                  <c:v>-0.43882379450202769</c:v>
                </c:pt>
                <c:pt idx="101">
                  <c:v>-0.41991483786439576</c:v>
                </c:pt>
                <c:pt idx="102">
                  <c:v>-0.24220133492166196</c:v>
                </c:pt>
                <c:pt idx="103">
                  <c:v>-0.42648459828516982</c:v>
                </c:pt>
                <c:pt idx="104">
                  <c:v>-0.5825914935707216</c:v>
                </c:pt>
                <c:pt idx="105">
                  <c:v>-0.53729508196721243</c:v>
                </c:pt>
                <c:pt idx="106">
                  <c:v>-0.39936886395511939</c:v>
                </c:pt>
                <c:pt idx="107">
                  <c:v>-0.48722386236383963</c:v>
                </c:pt>
                <c:pt idx="108">
                  <c:v>-0.43756708407871192</c:v>
                </c:pt>
                <c:pt idx="109">
                  <c:v>-0.28600444917303425</c:v>
                </c:pt>
                <c:pt idx="110">
                  <c:v>-0.30951014159969292</c:v>
                </c:pt>
                <c:pt idx="111">
                  <c:v>-0.40127670892809575</c:v>
                </c:pt>
                <c:pt idx="112">
                  <c:v>-0.35520632294825805</c:v>
                </c:pt>
                <c:pt idx="113">
                  <c:v>0</c:v>
                </c:pt>
                <c:pt idx="114">
                  <c:v>0</c:v>
                </c:pt>
                <c:pt idx="115">
                  <c:v>0</c:v>
                </c:pt>
                <c:pt idx="116">
                  <c:v>0</c:v>
                </c:pt>
                <c:pt idx="117">
                  <c:v>0</c:v>
                </c:pt>
                <c:pt idx="118">
                  <c:v>0</c:v>
                </c:pt>
                <c:pt idx="119">
                  <c:v>0</c:v>
                </c:pt>
                <c:pt idx="120">
                  <c:v>0</c:v>
                </c:pt>
              </c:numCache>
            </c:numRef>
          </c:yVal>
          <c:smooth val="0"/>
          <c:extLst>
            <c:ext xmlns:c16="http://schemas.microsoft.com/office/drawing/2014/chart" uri="{C3380CC4-5D6E-409C-BE32-E72D297353CC}">
              <c16:uniqueId val="{00000003-3A89-4C9B-89C2-8B3013921465}"/>
            </c:ext>
          </c:extLst>
        </c:ser>
        <c:dLbls>
          <c:showLegendKey val="0"/>
          <c:showVal val="0"/>
          <c:showCatName val="0"/>
          <c:showSerName val="0"/>
          <c:showPercent val="0"/>
          <c:showBubbleSize val="0"/>
        </c:dLbls>
        <c:axId val="282697504"/>
        <c:axId val="280473008"/>
      </c:scatterChart>
      <c:valAx>
        <c:axId val="282697504"/>
        <c:scaling>
          <c:orientation val="minMax"/>
        </c:scaling>
        <c:delete val="0"/>
        <c:axPos val="b"/>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80473008"/>
        <c:crosses val="autoZero"/>
        <c:crossBetween val="midCat"/>
      </c:valAx>
      <c:valAx>
        <c:axId val="280473008"/>
        <c:scaling>
          <c:orientation val="minMax"/>
          <c:max val="1.4"/>
        </c:scaling>
        <c:delete val="0"/>
        <c:axPos val="l"/>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lgn="ctr">
              <a:defRPr lang="fr-CH" sz="800" b="0" i="0" u="none" strike="noStrike" kern="1200" baseline="0">
                <a:solidFill>
                  <a:schemeClr val="tx1">
                    <a:lumMod val="65000"/>
                    <a:lumOff val="35000"/>
                  </a:schemeClr>
                </a:solidFill>
                <a:latin typeface="+mn-lt"/>
                <a:ea typeface="+mn-ea"/>
                <a:cs typeface="+mn-cs"/>
              </a:defRPr>
            </a:pPr>
            <a:endParaRPr lang="en-US"/>
          </a:p>
        </c:txPr>
        <c:crossAx val="282697504"/>
        <c:crosses val="autoZero"/>
        <c:crossBetween val="midCat"/>
        <c:majorUnit val="0.4"/>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3565410853064131E-2"/>
          <c:y val="2.8611111111111111E-2"/>
          <c:w val="0.87488260384103145"/>
          <c:h val="0.9375904929432044"/>
        </c:manualLayout>
      </c:layout>
      <c:scatterChart>
        <c:scatterStyle val="lineMarker"/>
        <c:varyColors val="0"/>
        <c:ser>
          <c:idx val="0"/>
          <c:order val="0"/>
          <c:spPr>
            <a:ln w="25400" cap="rnd">
              <a:noFill/>
              <a:round/>
            </a:ln>
            <a:effectLst/>
          </c:spPr>
          <c:marker>
            <c:symbol val="circle"/>
            <c:size val="3"/>
            <c:spPr>
              <a:solidFill>
                <a:srgbClr val="002060"/>
              </a:solidFill>
              <a:ln w="6350">
                <a:solidFill>
                  <a:srgbClr val="002060"/>
                </a:solidFill>
              </a:ln>
              <a:effectLst/>
            </c:spPr>
          </c:marker>
          <c:trendline>
            <c:spPr>
              <a:ln w="19050" cap="rnd">
                <a:solidFill>
                  <a:schemeClr val="accent1"/>
                </a:solidFill>
                <a:prstDash val="sysDot"/>
              </a:ln>
              <a:effectLst/>
            </c:spPr>
            <c:trendlineType val="log"/>
            <c:dispRSqr val="0"/>
            <c:dispEq val="0"/>
          </c:trendline>
          <c:trendline>
            <c:spPr>
              <a:ln w="19050" cap="rnd">
                <a:solidFill>
                  <a:schemeClr val="bg1">
                    <a:lumMod val="50000"/>
                  </a:schemeClr>
                </a:solidFill>
                <a:prstDash val="solid"/>
              </a:ln>
              <a:effectLst/>
            </c:spPr>
            <c:trendlineType val="log"/>
            <c:dispRSqr val="0"/>
            <c:dispEq val="0"/>
          </c:trendline>
          <c:trendline>
            <c:spPr>
              <a:ln w="19050" cap="rnd">
                <a:solidFill>
                  <a:srgbClr val="66AACD"/>
                </a:solidFill>
                <a:prstDash val="solid"/>
              </a:ln>
              <a:effectLst/>
            </c:spPr>
            <c:trendlineType val="linear"/>
            <c:intercept val="0"/>
            <c:dispRSqr val="0"/>
            <c:dispEq val="0"/>
          </c:trendline>
          <c:xVal>
            <c:numRef>
              <c:f>Returns!$AH$22:$AH$35</c:f>
              <c:numCache>
                <c:formatCode>0.00%</c:formatCode>
                <c:ptCount val="14"/>
                <c:pt idx="0">
                  <c:v>-0.4332042098237171</c:v>
                </c:pt>
                <c:pt idx="1">
                  <c:v>-0.38626809988094457</c:v>
                </c:pt>
                <c:pt idx="2">
                  <c:v>-0.38088208395062773</c:v>
                </c:pt>
                <c:pt idx="3">
                  <c:v>-0.36997838899122037</c:v>
                </c:pt>
                <c:pt idx="4">
                  <c:v>-0.35313138803112765</c:v>
                </c:pt>
                <c:pt idx="5">
                  <c:v>-0.32568416753850349</c:v>
                </c:pt>
                <c:pt idx="6">
                  <c:v>-0.26214206355887093</c:v>
                </c:pt>
                <c:pt idx="7">
                  <c:v>-0.19960444679640765</c:v>
                </c:pt>
                <c:pt idx="8">
                  <c:v>-0.18253151895835407</c:v>
                </c:pt>
                <c:pt idx="9">
                  <c:v>-6.9075091407827416E-2</c:v>
                </c:pt>
                <c:pt idx="10">
                  <c:v>-6.1906928300800801E-2</c:v>
                </c:pt>
                <c:pt idx="11">
                  <c:v>-6.6529295864319327E-3</c:v>
                </c:pt>
                <c:pt idx="12">
                  <c:v>-6.1451804804016907E-3</c:v>
                </c:pt>
                <c:pt idx="13">
                  <c:v>-4.1291190847059234E-3</c:v>
                </c:pt>
              </c:numCache>
            </c:numRef>
          </c:xVal>
          <c:yVal>
            <c:numRef>
              <c:f>Returns!$AI$22:$AI$35</c:f>
              <c:numCache>
                <c:formatCode>0.00%</c:formatCode>
                <c:ptCount val="14"/>
                <c:pt idx="0">
                  <c:v>0.81047722950856316</c:v>
                </c:pt>
                <c:pt idx="1">
                  <c:v>0.74494845997809667</c:v>
                </c:pt>
                <c:pt idx="2">
                  <c:v>0.66452286076181388</c:v>
                </c:pt>
                <c:pt idx="3">
                  <c:v>0.71452831256530103</c:v>
                </c:pt>
                <c:pt idx="4">
                  <c:v>0.59015546800003427</c:v>
                </c:pt>
                <c:pt idx="5">
                  <c:v>0.52858249179530636</c:v>
                </c:pt>
                <c:pt idx="6">
                  <c:v>0.44548916311949927</c:v>
                </c:pt>
                <c:pt idx="7">
                  <c:v>0.38156160974560005</c:v>
                </c:pt>
                <c:pt idx="8">
                  <c:v>0.36609282804801557</c:v>
                </c:pt>
                <c:pt idx="9">
                  <c:v>0.26185510278900792</c:v>
                </c:pt>
                <c:pt idx="10">
                  <c:v>1.3153891319413802E-2</c:v>
                </c:pt>
                <c:pt idx="11">
                  <c:v>-9.1369778404565283E-3</c:v>
                </c:pt>
                <c:pt idx="12">
                  <c:v>2.9001404473175674E-2</c:v>
                </c:pt>
                <c:pt idx="13">
                  <c:v>-2.6252359552266902E-2</c:v>
                </c:pt>
              </c:numCache>
            </c:numRef>
          </c:yVal>
          <c:smooth val="0"/>
          <c:extLst>
            <c:ext xmlns:c16="http://schemas.microsoft.com/office/drawing/2014/chart" uri="{C3380CC4-5D6E-409C-BE32-E72D297353CC}">
              <c16:uniqueId val="{00000003-5C1F-4DB3-AD3D-8D3D05024E7E}"/>
            </c:ext>
          </c:extLst>
        </c:ser>
        <c:ser>
          <c:idx val="1"/>
          <c:order val="1"/>
          <c:spPr>
            <a:ln w="25400" cap="rnd">
              <a:noFill/>
              <a:round/>
            </a:ln>
            <a:effectLst/>
          </c:spPr>
          <c:marker>
            <c:symbol val="circle"/>
            <c:size val="3"/>
            <c:spPr>
              <a:solidFill>
                <a:srgbClr val="002060"/>
              </a:solidFill>
              <a:ln w="6350">
                <a:solidFill>
                  <a:srgbClr val="002060"/>
                </a:solidFill>
              </a:ln>
              <a:effectLst/>
            </c:spPr>
          </c:marker>
          <c:trendline>
            <c:spPr>
              <a:ln w="19050" cap="rnd">
                <a:solidFill>
                  <a:srgbClr val="66AACD"/>
                </a:solidFill>
                <a:prstDash val="solid"/>
              </a:ln>
              <a:effectLst/>
            </c:spPr>
            <c:trendlineType val="linear"/>
            <c:intercept val="0"/>
            <c:dispRSqr val="0"/>
            <c:dispEq val="0"/>
          </c:trendline>
          <c:xVal>
            <c:numRef>
              <c:f>Returns!$AH$36:$AH$133</c:f>
              <c:numCache>
                <c:formatCode>0.00%</c:formatCode>
                <c:ptCount val="98"/>
                <c:pt idx="0">
                  <c:v>4.7791325484674019E-3</c:v>
                </c:pt>
                <c:pt idx="1">
                  <c:v>1.1439790754188994E-2</c:v>
                </c:pt>
                <c:pt idx="2">
                  <c:v>1.2064992857470314E-2</c:v>
                </c:pt>
                <c:pt idx="3">
                  <c:v>1.3838395093169753E-2</c:v>
                </c:pt>
                <c:pt idx="4">
                  <c:v>1.7159842083810606E-2</c:v>
                </c:pt>
                <c:pt idx="5">
                  <c:v>1.7828165195068246E-2</c:v>
                </c:pt>
                <c:pt idx="6">
                  <c:v>2.1117737452165164E-2</c:v>
                </c:pt>
                <c:pt idx="7">
                  <c:v>2.7489838474077821E-2</c:v>
                </c:pt>
                <c:pt idx="8">
                  <c:v>3.9926328398917077E-2</c:v>
                </c:pt>
                <c:pt idx="9">
                  <c:v>4.2177951313088435E-2</c:v>
                </c:pt>
                <c:pt idx="10">
                  <c:v>4.5090705261497721E-2</c:v>
                </c:pt>
                <c:pt idx="11">
                  <c:v>4.7556925841902187E-2</c:v>
                </c:pt>
                <c:pt idx="12">
                  <c:v>4.9100191975804952E-2</c:v>
                </c:pt>
                <c:pt idx="13">
                  <c:v>5.1230014415575287E-2</c:v>
                </c:pt>
                <c:pt idx="14">
                  <c:v>5.1995278245472454E-2</c:v>
                </c:pt>
                <c:pt idx="15">
                  <c:v>5.4480089112414198E-2</c:v>
                </c:pt>
                <c:pt idx="16">
                  <c:v>5.6139432209043827E-2</c:v>
                </c:pt>
                <c:pt idx="17">
                  <c:v>7.4227897106624807E-2</c:v>
                </c:pt>
                <c:pt idx="18">
                  <c:v>7.8330278090198213E-2</c:v>
                </c:pt>
                <c:pt idx="19">
                  <c:v>8.0581934422791379E-2</c:v>
                </c:pt>
                <c:pt idx="20">
                  <c:v>8.0857495388792389E-2</c:v>
                </c:pt>
                <c:pt idx="21">
                  <c:v>8.539363171434422E-2</c:v>
                </c:pt>
                <c:pt idx="22">
                  <c:v>9.131775314093904E-2</c:v>
                </c:pt>
                <c:pt idx="23">
                  <c:v>9.8045343081866632E-2</c:v>
                </c:pt>
                <c:pt idx="24">
                  <c:v>9.9384804846116559E-2</c:v>
                </c:pt>
                <c:pt idx="25">
                  <c:v>0.10161934698668351</c:v>
                </c:pt>
                <c:pt idx="26">
                  <c:v>0.11207087018303907</c:v>
                </c:pt>
                <c:pt idx="27">
                  <c:v>0.11806206842652101</c:v>
                </c:pt>
                <c:pt idx="28">
                  <c:v>0.11959928857078905</c:v>
                </c:pt>
                <c:pt idx="29">
                  <c:v>0.12552998005053961</c:v>
                </c:pt>
                <c:pt idx="30">
                  <c:v>0.12731635161825605</c:v>
                </c:pt>
                <c:pt idx="31">
                  <c:v>0.12977960367185082</c:v>
                </c:pt>
                <c:pt idx="32">
                  <c:v>0.13265973364276151</c:v>
                </c:pt>
                <c:pt idx="33">
                  <c:v>0.13457534148779016</c:v>
                </c:pt>
                <c:pt idx="34">
                  <c:v>0.13688534602490976</c:v>
                </c:pt>
                <c:pt idx="35">
                  <c:v>0.13836776008613572</c:v>
                </c:pt>
                <c:pt idx="36">
                  <c:v>0.13962171001881951</c:v>
                </c:pt>
                <c:pt idx="37">
                  <c:v>0.13991806907256277</c:v>
                </c:pt>
                <c:pt idx="38">
                  <c:v>0.14224893094304436</c:v>
                </c:pt>
                <c:pt idx="39">
                  <c:v>0.14429692508757785</c:v>
                </c:pt>
                <c:pt idx="40">
                  <c:v>0.15063409558317997</c:v>
                </c:pt>
                <c:pt idx="41">
                  <c:v>0.15206617203852102</c:v>
                </c:pt>
                <c:pt idx="42">
                  <c:v>0.15430437365605099</c:v>
                </c:pt>
                <c:pt idx="43">
                  <c:v>0.15505906716185969</c:v>
                </c:pt>
                <c:pt idx="44">
                  <c:v>0.15645112232161718</c:v>
                </c:pt>
                <c:pt idx="45">
                  <c:v>0.16003470224712224</c:v>
                </c:pt>
                <c:pt idx="46">
                  <c:v>0.16042063838495446</c:v>
                </c:pt>
                <c:pt idx="47">
                  <c:v>0.16131613414022827</c:v>
                </c:pt>
                <c:pt idx="48">
                  <c:v>0.16234095456989017</c:v>
                </c:pt>
                <c:pt idx="49">
                  <c:v>0.165180387941678</c:v>
                </c:pt>
                <c:pt idx="50">
                  <c:v>0.16778450594518413</c:v>
                </c:pt>
                <c:pt idx="51">
                  <c:v>0.16861076407357478</c:v>
                </c:pt>
                <c:pt idx="52">
                  <c:v>0.16891527677610751</c:v>
                </c:pt>
                <c:pt idx="53">
                  <c:v>0.16940123830162812</c:v>
                </c:pt>
                <c:pt idx="54">
                  <c:v>0.17100702085298236</c:v>
                </c:pt>
                <c:pt idx="55">
                  <c:v>0.17172263544147359</c:v>
                </c:pt>
                <c:pt idx="56">
                  <c:v>0.17219398194961033</c:v>
                </c:pt>
                <c:pt idx="57">
                  <c:v>0.17268402117211412</c:v>
                </c:pt>
                <c:pt idx="58">
                  <c:v>0.17468411677762474</c:v>
                </c:pt>
                <c:pt idx="59">
                  <c:v>0.1789609712802207</c:v>
                </c:pt>
                <c:pt idx="60">
                  <c:v>0.17918473342048657</c:v>
                </c:pt>
                <c:pt idx="61">
                  <c:v>0.17999657162227711</c:v>
                </c:pt>
                <c:pt idx="62">
                  <c:v>0.18500969446736359</c:v>
                </c:pt>
                <c:pt idx="63">
                  <c:v>0.18609344577031495</c:v>
                </c:pt>
                <c:pt idx="64">
                  <c:v>0.18703883705119884</c:v>
                </c:pt>
                <c:pt idx="65">
                  <c:v>0.19342375233001885</c:v>
                </c:pt>
                <c:pt idx="66">
                  <c:v>0.19650986921680502</c:v>
                </c:pt>
                <c:pt idx="67">
                  <c:v>0.19734389181445522</c:v>
                </c:pt>
                <c:pt idx="68">
                  <c:v>0.20040314331741982</c:v>
                </c:pt>
                <c:pt idx="69">
                  <c:v>0.20437845038232005</c:v>
                </c:pt>
                <c:pt idx="70">
                  <c:v>0.20447529368768813</c:v>
                </c:pt>
                <c:pt idx="71">
                  <c:v>0.20597142976804994</c:v>
                </c:pt>
                <c:pt idx="72">
                  <c:v>0.20990408223699575</c:v>
                </c:pt>
                <c:pt idx="73">
                  <c:v>0.21516946002920667</c:v>
                </c:pt>
                <c:pt idx="74">
                  <c:v>0.21831557701189053</c:v>
                </c:pt>
                <c:pt idx="75">
                  <c:v>0.21857475496832168</c:v>
                </c:pt>
                <c:pt idx="76">
                  <c:v>0.22186036113848995</c:v>
                </c:pt>
                <c:pt idx="77">
                  <c:v>0.22574962861481063</c:v>
                </c:pt>
                <c:pt idx="78">
                  <c:v>0.22873516646686087</c:v>
                </c:pt>
                <c:pt idx="79">
                  <c:v>0.23632346991058406</c:v>
                </c:pt>
                <c:pt idx="80">
                  <c:v>0.24609020641521173</c:v>
                </c:pt>
                <c:pt idx="81">
                  <c:v>0.24975220971039924</c:v>
                </c:pt>
                <c:pt idx="82">
                  <c:v>0.24997538199630753</c:v>
                </c:pt>
                <c:pt idx="83">
                  <c:v>0.25245629444250595</c:v>
                </c:pt>
                <c:pt idx="84">
                  <c:v>0.25373691111977514</c:v>
                </c:pt>
                <c:pt idx="85">
                  <c:v>0.25388212528665832</c:v>
                </c:pt>
                <c:pt idx="86">
                  <c:v>0.25949693338983471</c:v>
                </c:pt>
                <c:pt idx="87">
                  <c:v>0.2640935452536417</c:v>
                </c:pt>
                <c:pt idx="88">
                  <c:v>0.26464511457862816</c:v>
                </c:pt>
                <c:pt idx="89">
                  <c:v>0.27176487371064129</c:v>
                </c:pt>
                <c:pt idx="90">
                  <c:v>0.27275145909040455</c:v>
                </c:pt>
                <c:pt idx="91">
                  <c:v>0.30202005501377904</c:v>
                </c:pt>
                <c:pt idx="92">
                  <c:v>0.30296209800702778</c:v>
                </c:pt>
                <c:pt idx="93">
                  <c:v>0.30691761858037614</c:v>
                </c:pt>
                <c:pt idx="94">
                  <c:v>0.32388119833431928</c:v>
                </c:pt>
                <c:pt idx="95">
                  <c:v>0.33136767104343168</c:v>
                </c:pt>
                <c:pt idx="96">
                  <c:v>0.38844604500372792</c:v>
                </c:pt>
                <c:pt idx="97">
                  <c:v>0.49768866731581185</c:v>
                </c:pt>
              </c:numCache>
            </c:numRef>
          </c:xVal>
          <c:yVal>
            <c:numRef>
              <c:f>Returns!$AI$36:$AI$133</c:f>
              <c:numCache>
                <c:formatCode>0.00%</c:formatCode>
                <c:ptCount val="98"/>
                <c:pt idx="0">
                  <c:v>-3.6464179664480456E-3</c:v>
                </c:pt>
                <c:pt idx="1">
                  <c:v>2.1119755735867551E-2</c:v>
                </c:pt>
                <c:pt idx="2">
                  <c:v>-4.3203592770936772E-2</c:v>
                </c:pt>
                <c:pt idx="3">
                  <c:v>-2.9174116690122709E-2</c:v>
                </c:pt>
                <c:pt idx="4">
                  <c:v>-4.31425865464512E-2</c:v>
                </c:pt>
                <c:pt idx="5">
                  <c:v>-4.4048395027706633E-2</c:v>
                </c:pt>
                <c:pt idx="6">
                  <c:v>-1.6435882442521921E-2</c:v>
                </c:pt>
                <c:pt idx="7">
                  <c:v>-2.5840477490633784E-2</c:v>
                </c:pt>
                <c:pt idx="8">
                  <c:v>-4.6784526574614516E-2</c:v>
                </c:pt>
                <c:pt idx="9">
                  <c:v>-2.6670164557661025E-2</c:v>
                </c:pt>
                <c:pt idx="10">
                  <c:v>-9.8247898992694926E-3</c:v>
                </c:pt>
                <c:pt idx="11">
                  <c:v>-2.8311883474920196E-2</c:v>
                </c:pt>
                <c:pt idx="12">
                  <c:v>-4.530653833104914E-3</c:v>
                </c:pt>
                <c:pt idx="13">
                  <c:v>-2.8499339107035393E-2</c:v>
                </c:pt>
                <c:pt idx="14">
                  <c:v>-3.4081694542504537E-2</c:v>
                </c:pt>
                <c:pt idx="15">
                  <c:v>-4.5747971140979726E-2</c:v>
                </c:pt>
                <c:pt idx="16">
                  <c:v>-5.6659999492487567E-2</c:v>
                </c:pt>
                <c:pt idx="17">
                  <c:v>-1.5971174470154059E-2</c:v>
                </c:pt>
                <c:pt idx="18">
                  <c:v>-3.5339075188235536E-2</c:v>
                </c:pt>
                <c:pt idx="19">
                  <c:v>-1.9755323634704225E-2</c:v>
                </c:pt>
                <c:pt idx="20">
                  <c:v>-4.5873168466420866E-2</c:v>
                </c:pt>
                <c:pt idx="21">
                  <c:v>-4.1111725059042925E-2</c:v>
                </c:pt>
                <c:pt idx="22">
                  <c:v>-5.33624355234259E-2</c:v>
                </c:pt>
                <c:pt idx="23">
                  <c:v>8.3021704802924923E-2</c:v>
                </c:pt>
                <c:pt idx="24">
                  <c:v>-7.8150340546702224E-2</c:v>
                </c:pt>
                <c:pt idx="25">
                  <c:v>-7.5665307504604429E-2</c:v>
                </c:pt>
                <c:pt idx="26">
                  <c:v>-2.374910550960696E-2</c:v>
                </c:pt>
                <c:pt idx="27">
                  <c:v>-2.8935037853263346E-2</c:v>
                </c:pt>
                <c:pt idx="28">
                  <c:v>-2.3816211700973589E-2</c:v>
                </c:pt>
                <c:pt idx="29">
                  <c:v>-6.4445066498488246E-2</c:v>
                </c:pt>
                <c:pt idx="30">
                  <c:v>-3.6886602791550982E-2</c:v>
                </c:pt>
                <c:pt idx="31">
                  <c:v>-3.4634326021919293E-2</c:v>
                </c:pt>
                <c:pt idx="32">
                  <c:v>-2.1576785351154482E-2</c:v>
                </c:pt>
                <c:pt idx="33">
                  <c:v>-3.8395196305700541E-2</c:v>
                </c:pt>
                <c:pt idx="34">
                  <c:v>-4.1240670943448299E-2</c:v>
                </c:pt>
                <c:pt idx="35">
                  <c:v>-3.6047207584889329E-2</c:v>
                </c:pt>
                <c:pt idx="36">
                  <c:v>-4.2036217186998348E-2</c:v>
                </c:pt>
                <c:pt idx="37">
                  <c:v>-3.0337820292245299E-2</c:v>
                </c:pt>
                <c:pt idx="38">
                  <c:v>-4.3033687979439073E-2</c:v>
                </c:pt>
                <c:pt idx="39">
                  <c:v>-1.3934967151481126E-2</c:v>
                </c:pt>
                <c:pt idx="40">
                  <c:v>-9.6361476604210905E-2</c:v>
                </c:pt>
                <c:pt idx="41">
                  <c:v>-2.2999288079441071E-2</c:v>
                </c:pt>
                <c:pt idx="42">
                  <c:v>-9.5916471827747096E-2</c:v>
                </c:pt>
                <c:pt idx="43">
                  <c:v>-4.4845250681541104E-2</c:v>
                </c:pt>
                <c:pt idx="44">
                  <c:v>-9.4822612685655616E-2</c:v>
                </c:pt>
                <c:pt idx="45">
                  <c:v>-4.3165858647047473E-2</c:v>
                </c:pt>
                <c:pt idx="46">
                  <c:v>-1.8814746659823078E-2</c:v>
                </c:pt>
                <c:pt idx="47">
                  <c:v>-4.6048364912009587E-2</c:v>
                </c:pt>
                <c:pt idx="48">
                  <c:v>-1.9415824768038159E-2</c:v>
                </c:pt>
                <c:pt idx="49">
                  <c:v>-9.2479726277497787E-2</c:v>
                </c:pt>
                <c:pt idx="50">
                  <c:v>-4.8957522764139783E-2</c:v>
                </c:pt>
                <c:pt idx="51">
                  <c:v>-5.1017249107597196E-2</c:v>
                </c:pt>
                <c:pt idx="52">
                  <c:v>-5.2976631505113225E-2</c:v>
                </c:pt>
                <c:pt idx="53">
                  <c:v>-4.4487978336318679E-2</c:v>
                </c:pt>
                <c:pt idx="54">
                  <c:v>-3.5505384580423294E-2</c:v>
                </c:pt>
                <c:pt idx="55">
                  <c:v>-2.017679202319711E-2</c:v>
                </c:pt>
                <c:pt idx="56">
                  <c:v>-9.7189963265839951E-2</c:v>
                </c:pt>
                <c:pt idx="57">
                  <c:v>-5.1818605914352611E-2</c:v>
                </c:pt>
                <c:pt idx="58">
                  <c:v>-2.4541727329411622E-2</c:v>
                </c:pt>
                <c:pt idx="59">
                  <c:v>-2.7017769041423056E-2</c:v>
                </c:pt>
                <c:pt idx="60">
                  <c:v>-2.350632707086342E-2</c:v>
                </c:pt>
                <c:pt idx="61">
                  <c:v>-4.7313260854637496E-2</c:v>
                </c:pt>
                <c:pt idx="62">
                  <c:v>-0.1079200479714344</c:v>
                </c:pt>
                <c:pt idx="63">
                  <c:v>-2.8449330048177734E-2</c:v>
                </c:pt>
                <c:pt idx="64">
                  <c:v>-5.6083044338296584E-2</c:v>
                </c:pt>
                <c:pt idx="65">
                  <c:v>-5.7672831324578011E-2</c:v>
                </c:pt>
                <c:pt idx="66">
                  <c:v>-7.7813363434421023E-2</c:v>
                </c:pt>
                <c:pt idx="67">
                  <c:v>-4.8506908396719783E-2</c:v>
                </c:pt>
                <c:pt idx="68">
                  <c:v>-5.2978613193944701E-2</c:v>
                </c:pt>
                <c:pt idx="69">
                  <c:v>-5.407739857288596E-2</c:v>
                </c:pt>
                <c:pt idx="70">
                  <c:v>-5.2863263100753954E-2</c:v>
                </c:pt>
                <c:pt idx="71">
                  <c:v>-5.4664181549337942E-2</c:v>
                </c:pt>
                <c:pt idx="72">
                  <c:v>-5.9048526810732693E-2</c:v>
                </c:pt>
                <c:pt idx="73">
                  <c:v>-5.8915762537510408E-2</c:v>
                </c:pt>
                <c:pt idx="74">
                  <c:v>-4.2443330700087434E-2</c:v>
                </c:pt>
                <c:pt idx="75">
                  <c:v>-5.8778901185565391E-2</c:v>
                </c:pt>
                <c:pt idx="76">
                  <c:v>-0.1119442473306369</c:v>
                </c:pt>
                <c:pt idx="77">
                  <c:v>-0.11851901200455828</c:v>
                </c:pt>
                <c:pt idx="78">
                  <c:v>-4.4591433048761564E-2</c:v>
                </c:pt>
                <c:pt idx="79">
                  <c:v>-4.4576546466827294E-2</c:v>
                </c:pt>
                <c:pt idx="80">
                  <c:v>-6.5183083954501564E-2</c:v>
                </c:pt>
                <c:pt idx="81">
                  <c:v>-7.2235766147756397E-2</c:v>
                </c:pt>
                <c:pt idx="82">
                  <c:v>-6.7946099107890623E-2</c:v>
                </c:pt>
                <c:pt idx="83">
                  <c:v>-6.1886208762236272E-2</c:v>
                </c:pt>
                <c:pt idx="84">
                  <c:v>-7.0025563833419957E-2</c:v>
                </c:pt>
                <c:pt idx="85">
                  <c:v>-3.0949169970471702E-2</c:v>
                </c:pt>
                <c:pt idx="86">
                  <c:v>-9.4000581566797359E-2</c:v>
                </c:pt>
                <c:pt idx="87">
                  <c:v>-6.1971886266614762E-2</c:v>
                </c:pt>
                <c:pt idx="88">
                  <c:v>-5.5375852946809023E-2</c:v>
                </c:pt>
                <c:pt idx="89">
                  <c:v>-7.988353869634035E-2</c:v>
                </c:pt>
                <c:pt idx="90">
                  <c:v>-7.0065325477721707E-2</c:v>
                </c:pt>
                <c:pt idx="91">
                  <c:v>-0.1030981646964273</c:v>
                </c:pt>
                <c:pt idx="92">
                  <c:v>-8.1107295617515618E-2</c:v>
                </c:pt>
                <c:pt idx="93">
                  <c:v>-0.1244084233212901</c:v>
                </c:pt>
                <c:pt idx="94">
                  <c:v>-8.8542384559051834E-2</c:v>
                </c:pt>
                <c:pt idx="95">
                  <c:v>-0.1154486396464699</c:v>
                </c:pt>
                <c:pt idx="96">
                  <c:v>-9.7371074590487772E-2</c:v>
                </c:pt>
                <c:pt idx="97">
                  <c:v>-0.16188056680873264</c:v>
                </c:pt>
              </c:numCache>
            </c:numRef>
          </c:yVal>
          <c:smooth val="0"/>
          <c:extLst>
            <c:ext xmlns:c16="http://schemas.microsoft.com/office/drawing/2014/chart" uri="{C3380CC4-5D6E-409C-BE32-E72D297353CC}">
              <c16:uniqueId val="{00000005-5C1F-4DB3-AD3D-8D3D05024E7E}"/>
            </c:ext>
          </c:extLst>
        </c:ser>
        <c:dLbls>
          <c:showLegendKey val="0"/>
          <c:showVal val="0"/>
          <c:showCatName val="0"/>
          <c:showSerName val="0"/>
          <c:showPercent val="0"/>
          <c:showBubbleSize val="0"/>
        </c:dLbls>
        <c:axId val="282697504"/>
        <c:axId val="280473008"/>
      </c:scatterChart>
      <c:valAx>
        <c:axId val="282697504"/>
        <c:scaling>
          <c:orientation val="minMax"/>
        </c:scaling>
        <c:delete val="0"/>
        <c:axPos val="b"/>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80473008"/>
        <c:crosses val="autoZero"/>
        <c:crossBetween val="midCat"/>
      </c:valAx>
      <c:valAx>
        <c:axId val="280473008"/>
        <c:scaling>
          <c:orientation val="minMax"/>
          <c:max val="0.8"/>
          <c:min val="-0.4"/>
        </c:scaling>
        <c:delete val="0"/>
        <c:axPos val="l"/>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lgn="ctr">
              <a:defRPr lang="fr-CH" sz="800" b="0" i="0" u="none" strike="noStrike" kern="1200" baseline="0">
                <a:solidFill>
                  <a:schemeClr val="tx1">
                    <a:lumMod val="65000"/>
                    <a:lumOff val="35000"/>
                  </a:schemeClr>
                </a:solidFill>
                <a:latin typeface="+mn-lt"/>
                <a:ea typeface="+mn-ea"/>
                <a:cs typeface="+mn-cs"/>
              </a:defRPr>
            </a:pPr>
            <a:endParaRPr lang="en-US"/>
          </a:p>
        </c:txPr>
        <c:crossAx val="282697504"/>
        <c:crosses val="autoZero"/>
        <c:crossBetween val="midCat"/>
        <c:majorUnit val="0.2"/>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1805555555555553E-2"/>
          <c:y val="4.7129629629629632E-2"/>
          <c:w val="0.86021522309711285"/>
          <c:h val="0.90194444444444444"/>
        </c:manualLayout>
      </c:layout>
      <c:scatterChart>
        <c:scatterStyle val="lineMarker"/>
        <c:varyColors val="0"/>
        <c:ser>
          <c:idx val="0"/>
          <c:order val="0"/>
          <c:spPr>
            <a:ln w="25400" cap="rnd">
              <a:noFill/>
              <a:round/>
            </a:ln>
            <a:effectLst/>
          </c:spPr>
          <c:marker>
            <c:symbol val="circle"/>
            <c:size val="3"/>
            <c:spPr>
              <a:solidFill>
                <a:srgbClr val="002060"/>
              </a:solidFill>
              <a:ln w="6350">
                <a:solidFill>
                  <a:srgbClr val="002060"/>
                </a:solidFill>
              </a:ln>
              <a:effectLst/>
            </c:spPr>
          </c:marker>
          <c:trendline>
            <c:spPr>
              <a:ln w="19050" cap="rnd">
                <a:solidFill>
                  <a:schemeClr val="accent1"/>
                </a:solidFill>
                <a:prstDash val="sysDot"/>
              </a:ln>
              <a:effectLst/>
            </c:spPr>
            <c:trendlineType val="log"/>
            <c:dispRSqr val="0"/>
            <c:dispEq val="0"/>
          </c:trendline>
          <c:trendline>
            <c:spPr>
              <a:ln w="19050" cap="rnd">
                <a:solidFill>
                  <a:schemeClr val="bg1">
                    <a:lumMod val="50000"/>
                  </a:schemeClr>
                </a:solidFill>
                <a:prstDash val="solid"/>
              </a:ln>
              <a:effectLst/>
            </c:spPr>
            <c:trendlineType val="log"/>
            <c:dispRSqr val="0"/>
            <c:dispEq val="0"/>
          </c:trendline>
          <c:trendline>
            <c:spPr>
              <a:ln w="19050" cap="rnd">
                <a:solidFill>
                  <a:srgbClr val="66AACD"/>
                </a:solidFill>
                <a:prstDash val="solid"/>
              </a:ln>
              <a:effectLst/>
            </c:spPr>
            <c:trendlineType val="linear"/>
            <c:intercept val="0"/>
            <c:dispRSqr val="0"/>
            <c:dispEq val="0"/>
          </c:trendline>
          <c:xVal>
            <c:numRef>
              <c:f>Returns!$AL$35:$AL$59</c:f>
              <c:numCache>
                <c:formatCode>0.00%</c:formatCode>
                <c:ptCount val="25"/>
                <c:pt idx="0">
                  <c:v>-0.43320423684648279</c:v>
                </c:pt>
                <c:pt idx="1">
                  <c:v>-0.38626807157098353</c:v>
                </c:pt>
                <c:pt idx="2">
                  <c:v>-0.3809362437261663</c:v>
                </c:pt>
                <c:pt idx="3">
                  <c:v>-0.38088203606749205</c:v>
                </c:pt>
                <c:pt idx="4">
                  <c:v>-0.3699783616729958</c:v>
                </c:pt>
                <c:pt idx="5">
                  <c:v>-0.36096304243537547</c:v>
                </c:pt>
                <c:pt idx="6">
                  <c:v>-0.35313137190737132</c:v>
                </c:pt>
                <c:pt idx="7">
                  <c:v>-0.32568416753850282</c:v>
                </c:pt>
                <c:pt idx="8">
                  <c:v>-0.26214202723750746</c:v>
                </c:pt>
                <c:pt idx="9">
                  <c:v>-0.21975839578827283</c:v>
                </c:pt>
                <c:pt idx="10">
                  <c:v>-0.1996044467964081</c:v>
                </c:pt>
                <c:pt idx="11">
                  <c:v>-0.18253156789323821</c:v>
                </c:pt>
                <c:pt idx="12">
                  <c:v>-0.13119922184443178</c:v>
                </c:pt>
                <c:pt idx="13">
                  <c:v>-0.11139736891642238</c:v>
                </c:pt>
                <c:pt idx="14">
                  <c:v>-0.11093721725697825</c:v>
                </c:pt>
                <c:pt idx="15">
                  <c:v>-6.9075091407827638E-2</c:v>
                </c:pt>
                <c:pt idx="16">
                  <c:v>-6.6975109652027798E-2</c:v>
                </c:pt>
                <c:pt idx="17">
                  <c:v>-6.19069589679766E-2</c:v>
                </c:pt>
                <c:pt idx="18">
                  <c:v>-5.0770910188039586E-2</c:v>
                </c:pt>
                <c:pt idx="19">
                  <c:v>-4.6764044699302842E-2</c:v>
                </c:pt>
                <c:pt idx="20">
                  <c:v>-3.5991074297406334E-2</c:v>
                </c:pt>
                <c:pt idx="21">
                  <c:v>-2.3111190619636957E-2</c:v>
                </c:pt>
                <c:pt idx="22">
                  <c:v>-6.6530382592777659E-3</c:v>
                </c:pt>
                <c:pt idx="23">
                  <c:v>-6.1451521294642042E-3</c:v>
                </c:pt>
                <c:pt idx="24">
                  <c:v>-4.1291627697116473E-3</c:v>
                </c:pt>
              </c:numCache>
            </c:numRef>
          </c:xVal>
          <c:yVal>
            <c:numRef>
              <c:f>Returns!$AM$35:$AM$59</c:f>
              <c:numCache>
                <c:formatCode>0.00%</c:formatCode>
                <c:ptCount val="25"/>
                <c:pt idx="0">
                  <c:v>6.7393272124979919E-2</c:v>
                </c:pt>
                <c:pt idx="1">
                  <c:v>7.0650217432544515E-2</c:v>
                </c:pt>
                <c:pt idx="2">
                  <c:v>0.17131179578342359</c:v>
                </c:pt>
                <c:pt idx="3">
                  <c:v>4.2168566756987769E-2</c:v>
                </c:pt>
                <c:pt idx="4">
                  <c:v>0.14697349499081502</c:v>
                </c:pt>
                <c:pt idx="5">
                  <c:v>0.18342390819724441</c:v>
                </c:pt>
                <c:pt idx="6">
                  <c:v>3.9333778026141575E-2</c:v>
                </c:pt>
                <c:pt idx="7">
                  <c:v>2.0903908090271983E-2</c:v>
                </c:pt>
                <c:pt idx="8">
                  <c:v>-2.7689142799973143E-2</c:v>
                </c:pt>
                <c:pt idx="9">
                  <c:v>4.4509090411233077E-2</c:v>
                </c:pt>
                <c:pt idx="10">
                  <c:v>-2.9913964538536009E-2</c:v>
                </c:pt>
                <c:pt idx="11">
                  <c:v>-3.110217142437699E-2</c:v>
                </c:pt>
                <c:pt idx="12">
                  <c:v>5.2801329116093587E-2</c:v>
                </c:pt>
                <c:pt idx="13">
                  <c:v>2.5522904956829295E-2</c:v>
                </c:pt>
                <c:pt idx="14">
                  <c:v>2.2571617746858452E-2</c:v>
                </c:pt>
                <c:pt idx="15">
                  <c:v>-5.3996795452309621E-2</c:v>
                </c:pt>
                <c:pt idx="16">
                  <c:v>1.8170502926064813E-2</c:v>
                </c:pt>
                <c:pt idx="17">
                  <c:v>-2.1667793569724481E-2</c:v>
                </c:pt>
                <c:pt idx="18">
                  <c:v>3.0354100179434518E-2</c:v>
                </c:pt>
                <c:pt idx="19">
                  <c:v>1.8810096680489607E-2</c:v>
                </c:pt>
                <c:pt idx="20">
                  <c:v>3.9794962756330987E-2</c:v>
                </c:pt>
                <c:pt idx="21">
                  <c:v>5.5382687789734986E-2</c:v>
                </c:pt>
                <c:pt idx="22">
                  <c:v>-2.6334071898509004E-2</c:v>
                </c:pt>
                <c:pt idx="23">
                  <c:v>-9.0628820466294169E-3</c:v>
                </c:pt>
                <c:pt idx="24">
                  <c:v>1.240226759779528E-3</c:v>
                </c:pt>
              </c:numCache>
            </c:numRef>
          </c:yVal>
          <c:smooth val="0"/>
          <c:extLst>
            <c:ext xmlns:c16="http://schemas.microsoft.com/office/drawing/2014/chart" uri="{C3380CC4-5D6E-409C-BE32-E72D297353CC}">
              <c16:uniqueId val="{00000003-95C0-4EF7-9E2B-DE9F8F333F10}"/>
            </c:ext>
          </c:extLst>
        </c:ser>
        <c:ser>
          <c:idx val="1"/>
          <c:order val="1"/>
          <c:spPr>
            <a:ln w="25400" cap="rnd">
              <a:noFill/>
              <a:round/>
            </a:ln>
            <a:effectLst/>
          </c:spPr>
          <c:marker>
            <c:symbol val="circle"/>
            <c:size val="3"/>
            <c:spPr>
              <a:solidFill>
                <a:srgbClr val="002060"/>
              </a:solidFill>
              <a:ln w="6350">
                <a:solidFill>
                  <a:srgbClr val="002060"/>
                </a:solidFill>
              </a:ln>
              <a:effectLst/>
            </c:spPr>
          </c:marker>
          <c:trendline>
            <c:spPr>
              <a:ln w="19050" cap="rnd">
                <a:solidFill>
                  <a:srgbClr val="66AACD"/>
                </a:solidFill>
                <a:prstDash val="solid"/>
              </a:ln>
              <a:effectLst/>
            </c:spPr>
            <c:trendlineType val="linear"/>
            <c:intercept val="0"/>
            <c:dispRSqr val="0"/>
            <c:dispEq val="0"/>
          </c:trendline>
          <c:xVal>
            <c:numRef>
              <c:f>Returns!$AL$60:$AL$143</c:f>
              <c:numCache>
                <c:formatCode>0.00%</c:formatCode>
                <c:ptCount val="84"/>
                <c:pt idx="0">
                  <c:v>4.7790771290738832E-3</c:v>
                </c:pt>
                <c:pt idx="1">
                  <c:v>1.1439738369396713E-2</c:v>
                </c:pt>
                <c:pt idx="2">
                  <c:v>1.2064888424913711E-2</c:v>
                </c:pt>
                <c:pt idx="3">
                  <c:v>1.3838341300652202E-2</c:v>
                </c:pt>
                <c:pt idx="4">
                  <c:v>1.715981417968937E-2</c:v>
                </c:pt>
                <c:pt idx="5">
                  <c:v>1.782805914070007E-2</c:v>
                </c:pt>
                <c:pt idx="6">
                  <c:v>2.1117689156130881E-2</c:v>
                </c:pt>
                <c:pt idx="7">
                  <c:v>2.7489706162541427E-2</c:v>
                </c:pt>
                <c:pt idx="8">
                  <c:v>3.9926330491574902E-2</c:v>
                </c:pt>
                <c:pt idx="9">
                  <c:v>4.2177953261798962E-2</c:v>
                </c:pt>
                <c:pt idx="10">
                  <c:v>4.5090862576472102E-2</c:v>
                </c:pt>
                <c:pt idx="11">
                  <c:v>4.7556971274017146E-2</c:v>
                </c:pt>
                <c:pt idx="12">
                  <c:v>4.9100254776514696E-2</c:v>
                </c:pt>
                <c:pt idx="13">
                  <c:v>5.1229969743819215E-2</c:v>
                </c:pt>
                <c:pt idx="14">
                  <c:v>5.199536683208672E-2</c:v>
                </c:pt>
                <c:pt idx="15">
                  <c:v>5.4480086682068718E-2</c:v>
                </c:pt>
                <c:pt idx="16">
                  <c:v>5.4939580362897811E-2</c:v>
                </c:pt>
                <c:pt idx="17">
                  <c:v>5.6139563434445705E-2</c:v>
                </c:pt>
                <c:pt idx="18">
                  <c:v>7.4227961768619677E-2</c:v>
                </c:pt>
                <c:pt idx="19">
                  <c:v>7.8330227632010807E-2</c:v>
                </c:pt>
                <c:pt idx="20">
                  <c:v>8.058220234274116E-2</c:v>
                </c:pt>
                <c:pt idx="21">
                  <c:v>8.0857495388791056E-2</c:v>
                </c:pt>
                <c:pt idx="22">
                  <c:v>8.5393680181511611E-2</c:v>
                </c:pt>
                <c:pt idx="23">
                  <c:v>9.1317748982718605E-2</c:v>
                </c:pt>
                <c:pt idx="24">
                  <c:v>9.8045343081865965E-2</c:v>
                </c:pt>
                <c:pt idx="25">
                  <c:v>9.9384743859989522E-2</c:v>
                </c:pt>
                <c:pt idx="26">
                  <c:v>0.10161934698668573</c:v>
                </c:pt>
                <c:pt idx="27">
                  <c:v>0.1120708765812477</c:v>
                </c:pt>
                <c:pt idx="28">
                  <c:v>0.11806234059506759</c:v>
                </c:pt>
                <c:pt idx="29">
                  <c:v>0.11959918390266977</c:v>
                </c:pt>
                <c:pt idx="30">
                  <c:v>0.12552997319238846</c:v>
                </c:pt>
                <c:pt idx="31">
                  <c:v>0.12731644426540156</c:v>
                </c:pt>
                <c:pt idx="32">
                  <c:v>0.12977969952813284</c:v>
                </c:pt>
                <c:pt idx="33">
                  <c:v>0.13457534720653763</c:v>
                </c:pt>
                <c:pt idx="34">
                  <c:v>0.13688533776782252</c:v>
                </c:pt>
                <c:pt idx="35">
                  <c:v>0.13836782210887311</c:v>
                </c:pt>
                <c:pt idx="36">
                  <c:v>0.13962171001882284</c:v>
                </c:pt>
                <c:pt idx="37">
                  <c:v>0.14224909159053389</c:v>
                </c:pt>
                <c:pt idx="38">
                  <c:v>0.14429692508757963</c:v>
                </c:pt>
                <c:pt idx="39">
                  <c:v>0.15063415000498037</c:v>
                </c:pt>
                <c:pt idx="40">
                  <c:v>0.15206621872798243</c:v>
                </c:pt>
                <c:pt idx="41">
                  <c:v>0.15430438437773697</c:v>
                </c:pt>
                <c:pt idx="42">
                  <c:v>0.15505897753942044</c:v>
                </c:pt>
                <c:pt idx="43">
                  <c:v>0.15645101096212288</c:v>
                </c:pt>
                <c:pt idx="44">
                  <c:v>0.16003474856619215</c:v>
                </c:pt>
                <c:pt idx="45">
                  <c:v>0.16131618848156482</c:v>
                </c:pt>
                <c:pt idx="46">
                  <c:v>0.16518038794167977</c:v>
                </c:pt>
                <c:pt idx="47">
                  <c:v>0.16778451338346012</c:v>
                </c:pt>
                <c:pt idx="48">
                  <c:v>0.16861076407357278</c:v>
                </c:pt>
                <c:pt idx="49">
                  <c:v>0.16891523537541064</c:v>
                </c:pt>
                <c:pt idx="50">
                  <c:v>0.16940113250384359</c:v>
                </c:pt>
                <c:pt idx="51">
                  <c:v>0.17219393111203662</c:v>
                </c:pt>
                <c:pt idx="52">
                  <c:v>0.17268382447017583</c:v>
                </c:pt>
                <c:pt idx="53">
                  <c:v>0.17999658028935817</c:v>
                </c:pt>
                <c:pt idx="54">
                  <c:v>0.18500963740751963</c:v>
                </c:pt>
                <c:pt idx="55">
                  <c:v>0.18703892629631325</c:v>
                </c:pt>
                <c:pt idx="56">
                  <c:v>0.19342375233002063</c:v>
                </c:pt>
                <c:pt idx="57">
                  <c:v>0.19650985851017722</c:v>
                </c:pt>
                <c:pt idx="58">
                  <c:v>0.19734399180848694</c:v>
                </c:pt>
                <c:pt idx="59">
                  <c:v>0.20437842220295366</c:v>
                </c:pt>
                <c:pt idx="60">
                  <c:v>0.20447511356863601</c:v>
                </c:pt>
                <c:pt idx="61">
                  <c:v>0.20597142105444211</c:v>
                </c:pt>
                <c:pt idx="62">
                  <c:v>0.20990408223699752</c:v>
                </c:pt>
                <c:pt idx="63">
                  <c:v>0.21516946819763327</c:v>
                </c:pt>
                <c:pt idx="64">
                  <c:v>0.21857471886788926</c:v>
                </c:pt>
                <c:pt idx="65">
                  <c:v>0.22186037366308264</c:v>
                </c:pt>
                <c:pt idx="66">
                  <c:v>0.22574962861481085</c:v>
                </c:pt>
                <c:pt idx="67">
                  <c:v>0.24609002238462274</c:v>
                </c:pt>
                <c:pt idx="68">
                  <c:v>0.24997537156598204</c:v>
                </c:pt>
                <c:pt idx="69">
                  <c:v>0.25245638889372835</c:v>
                </c:pt>
                <c:pt idx="70">
                  <c:v>0.25373695807763985</c:v>
                </c:pt>
                <c:pt idx="71">
                  <c:v>0.25388219484321395</c:v>
                </c:pt>
                <c:pt idx="72">
                  <c:v>0.25949698863909476</c:v>
                </c:pt>
                <c:pt idx="73">
                  <c:v>0.26464511457862905</c:v>
                </c:pt>
                <c:pt idx="74">
                  <c:v>0.27176486269690447</c:v>
                </c:pt>
                <c:pt idx="75">
                  <c:v>0.27275150313842245</c:v>
                </c:pt>
                <c:pt idx="76">
                  <c:v>0.30202012244839227</c:v>
                </c:pt>
                <c:pt idx="77">
                  <c:v>0.30296209800702867</c:v>
                </c:pt>
                <c:pt idx="78">
                  <c:v>0.30691767688162908</c:v>
                </c:pt>
                <c:pt idx="79">
                  <c:v>0.3238812253310932</c:v>
                </c:pt>
                <c:pt idx="80">
                  <c:v>0.33136759588428322</c:v>
                </c:pt>
                <c:pt idx="81">
                  <c:v>0.38844594699995372</c:v>
                </c:pt>
                <c:pt idx="82">
                  <c:v>0.49768862882412757</c:v>
                </c:pt>
                <c:pt idx="83">
                  <c:v>0.53617896436862655</c:v>
                </c:pt>
              </c:numCache>
            </c:numRef>
          </c:xVal>
          <c:yVal>
            <c:numRef>
              <c:f>Returns!$AM$60:$AM$143</c:f>
              <c:numCache>
                <c:formatCode>0.00%</c:formatCode>
                <c:ptCount val="84"/>
                <c:pt idx="0">
                  <c:v>2.5677970398498839E-3</c:v>
                </c:pt>
                <c:pt idx="1">
                  <c:v>4.5946026783335148E-2</c:v>
                </c:pt>
                <c:pt idx="2">
                  <c:v>-2.0024469692361491E-2</c:v>
                </c:pt>
                <c:pt idx="3">
                  <c:v>-4.3486321220111757E-2</c:v>
                </c:pt>
                <c:pt idx="4">
                  <c:v>-2.7089293006253512E-2</c:v>
                </c:pt>
                <c:pt idx="5">
                  <c:v>-3.006081163852703E-2</c:v>
                </c:pt>
                <c:pt idx="6">
                  <c:v>-7.7364246716038476E-3</c:v>
                </c:pt>
                <c:pt idx="7">
                  <c:v>-4.5469139281747339E-2</c:v>
                </c:pt>
                <c:pt idx="8">
                  <c:v>-3.5501621280288886E-2</c:v>
                </c:pt>
                <c:pt idx="9">
                  <c:v>-7.3683135149779089E-3</c:v>
                </c:pt>
                <c:pt idx="10">
                  <c:v>-4.9202391488646913E-2</c:v>
                </c:pt>
                <c:pt idx="11">
                  <c:v>-2.1008804263832559E-2</c:v>
                </c:pt>
                <c:pt idx="12">
                  <c:v>-7.0502182338982644E-2</c:v>
                </c:pt>
                <c:pt idx="13">
                  <c:v>-1.2039593209881461E-2</c:v>
                </c:pt>
                <c:pt idx="14">
                  <c:v>-4.3464756699378548E-2</c:v>
                </c:pt>
                <c:pt idx="15">
                  <c:v>-1.123548283202247E-2</c:v>
                </c:pt>
                <c:pt idx="16">
                  <c:v>-3.1949327677687211E-3</c:v>
                </c:pt>
                <c:pt idx="17">
                  <c:v>-2.7468293750307793E-2</c:v>
                </c:pt>
                <c:pt idx="18">
                  <c:v>-3.3856174773428727E-2</c:v>
                </c:pt>
                <c:pt idx="19">
                  <c:v>-1.068714304932239E-2</c:v>
                </c:pt>
                <c:pt idx="20">
                  <c:v>-5.6890566692898159E-2</c:v>
                </c:pt>
                <c:pt idx="21">
                  <c:v>6.5744233048068423E-3</c:v>
                </c:pt>
                <c:pt idx="22">
                  <c:v>-1.9770102405833989E-2</c:v>
                </c:pt>
                <c:pt idx="23">
                  <c:v>-2.0966441590127061E-2</c:v>
                </c:pt>
                <c:pt idx="24">
                  <c:v>-0.15052800677737044</c:v>
                </c:pt>
                <c:pt idx="25">
                  <c:v>-6.6214523589426699E-2</c:v>
                </c:pt>
                <c:pt idx="26">
                  <c:v>-7.8013247953898857E-2</c:v>
                </c:pt>
                <c:pt idx="27">
                  <c:v>-5.1087538838725077E-2</c:v>
                </c:pt>
                <c:pt idx="28">
                  <c:v>-3.5949702794396798E-2</c:v>
                </c:pt>
                <c:pt idx="29">
                  <c:v>-5.6839312382133689E-2</c:v>
                </c:pt>
                <c:pt idx="30">
                  <c:v>-6.4121132082230359E-2</c:v>
                </c:pt>
                <c:pt idx="31">
                  <c:v>-3.3241213797290392E-2</c:v>
                </c:pt>
                <c:pt idx="32">
                  <c:v>-3.8880918056725555E-2</c:v>
                </c:pt>
                <c:pt idx="33">
                  <c:v>-4.6319971705150453E-2</c:v>
                </c:pt>
                <c:pt idx="34">
                  <c:v>-3.0911913277264724E-2</c:v>
                </c:pt>
                <c:pt idx="35">
                  <c:v>-7.3151032020219442E-2</c:v>
                </c:pt>
                <c:pt idx="36">
                  <c:v>-4.6279773073384267E-2</c:v>
                </c:pt>
                <c:pt idx="37">
                  <c:v>-4.7697238679558995E-2</c:v>
                </c:pt>
                <c:pt idx="38">
                  <c:v>-4.0447444796602117E-2</c:v>
                </c:pt>
                <c:pt idx="39">
                  <c:v>-6.9973425111897414E-2</c:v>
                </c:pt>
                <c:pt idx="40">
                  <c:v>-7.7891876796352233E-2</c:v>
                </c:pt>
                <c:pt idx="41">
                  <c:v>-6.7077705289625533E-2</c:v>
                </c:pt>
                <c:pt idx="42">
                  <c:v>-3.8747308955453086E-2</c:v>
                </c:pt>
                <c:pt idx="43">
                  <c:v>-5.4890279469212544E-2</c:v>
                </c:pt>
                <c:pt idx="44">
                  <c:v>-4.855101125880712E-2</c:v>
                </c:pt>
                <c:pt idx="45">
                  <c:v>-5.8844456052815741E-2</c:v>
                </c:pt>
                <c:pt idx="46">
                  <c:v>-9.0739838760746205E-2</c:v>
                </c:pt>
                <c:pt idx="47">
                  <c:v>-5.223082583391736E-2</c:v>
                </c:pt>
                <c:pt idx="48">
                  <c:v>-3.2952022139736803E-2</c:v>
                </c:pt>
                <c:pt idx="49">
                  <c:v>-4.6275198017031838E-2</c:v>
                </c:pt>
                <c:pt idx="50">
                  <c:v>-5.9530907271650113E-2</c:v>
                </c:pt>
                <c:pt idx="51">
                  <c:v>-5.894071752932506E-2</c:v>
                </c:pt>
                <c:pt idx="52">
                  <c:v>-3.6611912972138283E-2</c:v>
                </c:pt>
                <c:pt idx="53">
                  <c:v>-8.9801253006693171E-2</c:v>
                </c:pt>
                <c:pt idx="54">
                  <c:v>6.8890454036811821E-3</c:v>
                </c:pt>
                <c:pt idx="55">
                  <c:v>-4.3015756418940287E-2</c:v>
                </c:pt>
                <c:pt idx="56">
                  <c:v>-4.2190585886827225E-2</c:v>
                </c:pt>
                <c:pt idx="57">
                  <c:v>-6.2730947532394166E-2</c:v>
                </c:pt>
                <c:pt idx="58">
                  <c:v>-6.5201413963929866E-2</c:v>
                </c:pt>
                <c:pt idx="59">
                  <c:v>-5.3814860162040512E-2</c:v>
                </c:pt>
                <c:pt idx="60">
                  <c:v>-6.5252232927803244E-2</c:v>
                </c:pt>
                <c:pt idx="61">
                  <c:v>-4.4136465588465068E-2</c:v>
                </c:pt>
                <c:pt idx="62">
                  <c:v>-7.0348420193423578E-2</c:v>
                </c:pt>
                <c:pt idx="63">
                  <c:v>-3.9673218499331364E-2</c:v>
                </c:pt>
                <c:pt idx="64">
                  <c:v>-5.5668748396110357E-2</c:v>
                </c:pt>
                <c:pt idx="65">
                  <c:v>-9.004281496586275E-2</c:v>
                </c:pt>
                <c:pt idx="66">
                  <c:v>-6.5864523673325293E-2</c:v>
                </c:pt>
                <c:pt idx="67">
                  <c:v>-6.7992759221237264E-2</c:v>
                </c:pt>
                <c:pt idx="68">
                  <c:v>-4.3446375825823891E-2</c:v>
                </c:pt>
                <c:pt idx="69">
                  <c:v>-7.3310181715567468E-2</c:v>
                </c:pt>
                <c:pt idx="70">
                  <c:v>-5.6481558895090656E-2</c:v>
                </c:pt>
                <c:pt idx="71">
                  <c:v>-0.16004103097405142</c:v>
                </c:pt>
                <c:pt idx="72">
                  <c:v>-9.4264004549046043E-2</c:v>
                </c:pt>
                <c:pt idx="73">
                  <c:v>-0.15389948617752003</c:v>
                </c:pt>
                <c:pt idx="74">
                  <c:v>-4.7392290694066919E-2</c:v>
                </c:pt>
                <c:pt idx="75">
                  <c:v>-5.6683547759604158E-2</c:v>
                </c:pt>
                <c:pt idx="76">
                  <c:v>-0.1123736427281592</c:v>
                </c:pt>
                <c:pt idx="77">
                  <c:v>-5.3880794194081316E-2</c:v>
                </c:pt>
                <c:pt idx="78">
                  <c:v>-0.11299074144487631</c:v>
                </c:pt>
                <c:pt idx="79">
                  <c:v>-5.7168524303254142E-2</c:v>
                </c:pt>
                <c:pt idx="80">
                  <c:v>-0.13045462482479353</c:v>
                </c:pt>
                <c:pt idx="81">
                  <c:v>-0.11727413039727952</c:v>
                </c:pt>
                <c:pt idx="82">
                  <c:v>-0.12644989186141142</c:v>
                </c:pt>
                <c:pt idx="83">
                  <c:v>-0.1522713108146222</c:v>
                </c:pt>
              </c:numCache>
            </c:numRef>
          </c:yVal>
          <c:smooth val="0"/>
          <c:extLst>
            <c:ext xmlns:c16="http://schemas.microsoft.com/office/drawing/2014/chart" uri="{C3380CC4-5D6E-409C-BE32-E72D297353CC}">
              <c16:uniqueId val="{00000005-95C0-4EF7-9E2B-DE9F8F333F10}"/>
            </c:ext>
          </c:extLst>
        </c:ser>
        <c:dLbls>
          <c:showLegendKey val="0"/>
          <c:showVal val="0"/>
          <c:showCatName val="0"/>
          <c:showSerName val="0"/>
          <c:showPercent val="0"/>
          <c:showBubbleSize val="0"/>
        </c:dLbls>
        <c:axId val="282697504"/>
        <c:axId val="280473008"/>
      </c:scatterChart>
      <c:valAx>
        <c:axId val="282697504"/>
        <c:scaling>
          <c:orientation val="minMax"/>
        </c:scaling>
        <c:delete val="0"/>
        <c:axPos val="b"/>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80473008"/>
        <c:crosses val="autoZero"/>
        <c:crossBetween val="midCat"/>
      </c:valAx>
      <c:valAx>
        <c:axId val="280473008"/>
        <c:scaling>
          <c:orientation val="minMax"/>
          <c:max val="0.60000000000000009"/>
        </c:scaling>
        <c:delete val="0"/>
        <c:axPos val="l"/>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lgn="ctr">
              <a:defRPr lang="fr-CH" sz="800" b="0" i="0" u="none" strike="noStrike" kern="1200" baseline="0">
                <a:solidFill>
                  <a:schemeClr val="tx1">
                    <a:lumMod val="65000"/>
                    <a:lumOff val="35000"/>
                  </a:schemeClr>
                </a:solidFill>
                <a:latin typeface="+mn-lt"/>
                <a:ea typeface="+mn-ea"/>
                <a:cs typeface="+mn-cs"/>
              </a:defRPr>
            </a:pPr>
            <a:endParaRPr lang="en-US"/>
          </a:p>
        </c:txPr>
        <c:crossAx val="282697504"/>
        <c:crosses val="autoZero"/>
        <c:crossBetween val="midCat"/>
        <c:majorUnit val="0.2"/>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1" i="0" u="none" strike="noStrike" kern="1200" spc="0" baseline="0">
                <a:solidFill>
                  <a:srgbClr val="0D2D40"/>
                </a:solidFill>
                <a:latin typeface="Arial" panose="020B0604020202020204" pitchFamily="34" charset="0"/>
                <a:ea typeface="+mn-ea"/>
                <a:cs typeface="Arial" panose="020B0604020202020204" pitchFamily="34" charset="0"/>
              </a:defRPr>
            </a:pPr>
            <a:r>
              <a:rPr lang="en-GB" sz="1000" b="1" dirty="0">
                <a:solidFill>
                  <a:srgbClr val="0D2D40"/>
                </a:solidFill>
              </a:rPr>
              <a:t>EUROPE AND US 10 YEARS YIELDS</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0D2D40"/>
              </a:solidFill>
              <a:latin typeface="Arial" panose="020B0604020202020204" pitchFamily="34" charset="0"/>
              <a:ea typeface="+mn-ea"/>
              <a:cs typeface="Arial" panose="020B0604020202020204" pitchFamily="34" charset="0"/>
            </a:defRPr>
          </a:pPr>
          <a:endParaRPr lang="en-US"/>
        </a:p>
      </c:txPr>
    </c:title>
    <c:autoTitleDeleted val="0"/>
    <c:plotArea>
      <c:layout>
        <c:manualLayout>
          <c:layoutTarget val="inner"/>
          <c:xMode val="edge"/>
          <c:yMode val="edge"/>
          <c:x val="4.5690968135916755E-2"/>
          <c:y val="0.12154882154882155"/>
          <c:w val="0.93171016180758603"/>
          <c:h val="0.7842424242424243"/>
        </c:manualLayout>
      </c:layout>
      <c:lineChart>
        <c:grouping val="standard"/>
        <c:varyColors val="0"/>
        <c:ser>
          <c:idx val="0"/>
          <c:order val="0"/>
          <c:tx>
            <c:strRef>
              <c:f>Yields!$C$4</c:f>
              <c:strCache>
                <c:ptCount val="1"/>
                <c:pt idx="0">
                  <c:v>Eurozone 10Y Yield</c:v>
                </c:pt>
              </c:strCache>
            </c:strRef>
          </c:tx>
          <c:spPr>
            <a:ln w="19050" cap="rnd">
              <a:solidFill>
                <a:srgbClr val="66AACD"/>
              </a:solidFill>
              <a:round/>
            </a:ln>
            <a:effectLst/>
          </c:spPr>
          <c:marker>
            <c:symbol val="none"/>
          </c:marker>
          <c:cat>
            <c:numRef>
              <c:f>Yields!$A$127:$A$360</c:f>
              <c:numCache>
                <c:formatCode>m/d/yyyy</c:formatCode>
                <c:ptCount val="234"/>
                <c:pt idx="0">
                  <c:v>36556</c:v>
                </c:pt>
                <c:pt idx="1">
                  <c:v>36585</c:v>
                </c:pt>
                <c:pt idx="2">
                  <c:v>36616</c:v>
                </c:pt>
                <c:pt idx="3">
                  <c:v>36644</c:v>
                </c:pt>
                <c:pt idx="4">
                  <c:v>36677</c:v>
                </c:pt>
                <c:pt idx="5">
                  <c:v>36707</c:v>
                </c:pt>
                <c:pt idx="6">
                  <c:v>36738</c:v>
                </c:pt>
                <c:pt idx="7">
                  <c:v>36769</c:v>
                </c:pt>
                <c:pt idx="8">
                  <c:v>36798</c:v>
                </c:pt>
                <c:pt idx="9">
                  <c:v>36830</c:v>
                </c:pt>
                <c:pt idx="10">
                  <c:v>36860</c:v>
                </c:pt>
                <c:pt idx="11">
                  <c:v>36889</c:v>
                </c:pt>
                <c:pt idx="12">
                  <c:v>36922</c:v>
                </c:pt>
                <c:pt idx="13">
                  <c:v>36950</c:v>
                </c:pt>
                <c:pt idx="14">
                  <c:v>36980</c:v>
                </c:pt>
                <c:pt idx="15">
                  <c:v>37011</c:v>
                </c:pt>
                <c:pt idx="16">
                  <c:v>37042</c:v>
                </c:pt>
                <c:pt idx="17">
                  <c:v>37071</c:v>
                </c:pt>
                <c:pt idx="18">
                  <c:v>37103</c:v>
                </c:pt>
                <c:pt idx="19">
                  <c:v>37134</c:v>
                </c:pt>
                <c:pt idx="20">
                  <c:v>37162</c:v>
                </c:pt>
                <c:pt idx="21">
                  <c:v>37195</c:v>
                </c:pt>
                <c:pt idx="22">
                  <c:v>37225</c:v>
                </c:pt>
                <c:pt idx="23">
                  <c:v>37256</c:v>
                </c:pt>
                <c:pt idx="24">
                  <c:v>37287</c:v>
                </c:pt>
                <c:pt idx="25">
                  <c:v>37315</c:v>
                </c:pt>
                <c:pt idx="26">
                  <c:v>37344</c:v>
                </c:pt>
                <c:pt idx="27">
                  <c:v>37376</c:v>
                </c:pt>
                <c:pt idx="28">
                  <c:v>37407</c:v>
                </c:pt>
                <c:pt idx="29">
                  <c:v>37435</c:v>
                </c:pt>
                <c:pt idx="30">
                  <c:v>37468</c:v>
                </c:pt>
                <c:pt idx="31">
                  <c:v>37498</c:v>
                </c:pt>
                <c:pt idx="32">
                  <c:v>37529</c:v>
                </c:pt>
                <c:pt idx="33">
                  <c:v>37560</c:v>
                </c:pt>
                <c:pt idx="34">
                  <c:v>37589</c:v>
                </c:pt>
                <c:pt idx="35">
                  <c:v>37621</c:v>
                </c:pt>
                <c:pt idx="36">
                  <c:v>37652</c:v>
                </c:pt>
                <c:pt idx="37">
                  <c:v>37680</c:v>
                </c:pt>
                <c:pt idx="38">
                  <c:v>37711</c:v>
                </c:pt>
                <c:pt idx="39">
                  <c:v>37741</c:v>
                </c:pt>
                <c:pt idx="40">
                  <c:v>37771</c:v>
                </c:pt>
                <c:pt idx="41">
                  <c:v>37802</c:v>
                </c:pt>
                <c:pt idx="42">
                  <c:v>37833</c:v>
                </c:pt>
                <c:pt idx="43">
                  <c:v>37862</c:v>
                </c:pt>
                <c:pt idx="44">
                  <c:v>37894</c:v>
                </c:pt>
                <c:pt idx="45">
                  <c:v>37925</c:v>
                </c:pt>
                <c:pt idx="46">
                  <c:v>37953</c:v>
                </c:pt>
                <c:pt idx="47">
                  <c:v>37986</c:v>
                </c:pt>
                <c:pt idx="48">
                  <c:v>38016</c:v>
                </c:pt>
                <c:pt idx="49">
                  <c:v>38044</c:v>
                </c:pt>
                <c:pt idx="50">
                  <c:v>38077</c:v>
                </c:pt>
                <c:pt idx="51">
                  <c:v>38107</c:v>
                </c:pt>
                <c:pt idx="52">
                  <c:v>38138</c:v>
                </c:pt>
                <c:pt idx="53">
                  <c:v>38168</c:v>
                </c:pt>
                <c:pt idx="54">
                  <c:v>38198</c:v>
                </c:pt>
                <c:pt idx="55">
                  <c:v>38230</c:v>
                </c:pt>
                <c:pt idx="56">
                  <c:v>38260</c:v>
                </c:pt>
                <c:pt idx="57">
                  <c:v>38289</c:v>
                </c:pt>
                <c:pt idx="58">
                  <c:v>38321</c:v>
                </c:pt>
                <c:pt idx="59">
                  <c:v>38352</c:v>
                </c:pt>
                <c:pt idx="60">
                  <c:v>38383</c:v>
                </c:pt>
                <c:pt idx="61">
                  <c:v>38411</c:v>
                </c:pt>
                <c:pt idx="62">
                  <c:v>38442</c:v>
                </c:pt>
                <c:pt idx="63">
                  <c:v>38471</c:v>
                </c:pt>
                <c:pt idx="64">
                  <c:v>38503</c:v>
                </c:pt>
                <c:pt idx="65">
                  <c:v>38533</c:v>
                </c:pt>
                <c:pt idx="66">
                  <c:v>38562</c:v>
                </c:pt>
                <c:pt idx="67">
                  <c:v>38595</c:v>
                </c:pt>
                <c:pt idx="68">
                  <c:v>38625</c:v>
                </c:pt>
                <c:pt idx="69">
                  <c:v>38656</c:v>
                </c:pt>
                <c:pt idx="70">
                  <c:v>38686</c:v>
                </c:pt>
                <c:pt idx="71">
                  <c:v>38716</c:v>
                </c:pt>
                <c:pt idx="72">
                  <c:v>38748</c:v>
                </c:pt>
                <c:pt idx="73">
                  <c:v>38776</c:v>
                </c:pt>
                <c:pt idx="74">
                  <c:v>38807</c:v>
                </c:pt>
                <c:pt idx="75">
                  <c:v>38835</c:v>
                </c:pt>
                <c:pt idx="76">
                  <c:v>38868</c:v>
                </c:pt>
                <c:pt idx="77">
                  <c:v>38898</c:v>
                </c:pt>
                <c:pt idx="78">
                  <c:v>38929</c:v>
                </c:pt>
                <c:pt idx="79">
                  <c:v>38960</c:v>
                </c:pt>
                <c:pt idx="80">
                  <c:v>38989</c:v>
                </c:pt>
                <c:pt idx="81">
                  <c:v>39021</c:v>
                </c:pt>
                <c:pt idx="82">
                  <c:v>39051</c:v>
                </c:pt>
                <c:pt idx="83">
                  <c:v>39080</c:v>
                </c:pt>
                <c:pt idx="84">
                  <c:v>39113</c:v>
                </c:pt>
                <c:pt idx="85">
                  <c:v>39141</c:v>
                </c:pt>
                <c:pt idx="86">
                  <c:v>39171</c:v>
                </c:pt>
                <c:pt idx="87">
                  <c:v>39202</c:v>
                </c:pt>
                <c:pt idx="88">
                  <c:v>39233</c:v>
                </c:pt>
                <c:pt idx="89">
                  <c:v>39262</c:v>
                </c:pt>
                <c:pt idx="90">
                  <c:v>39294</c:v>
                </c:pt>
                <c:pt idx="91">
                  <c:v>39325</c:v>
                </c:pt>
                <c:pt idx="92">
                  <c:v>39353</c:v>
                </c:pt>
                <c:pt idx="93">
                  <c:v>39386</c:v>
                </c:pt>
                <c:pt idx="94">
                  <c:v>39416</c:v>
                </c:pt>
                <c:pt idx="95">
                  <c:v>39447</c:v>
                </c:pt>
                <c:pt idx="96">
                  <c:v>39478</c:v>
                </c:pt>
                <c:pt idx="97">
                  <c:v>39507</c:v>
                </c:pt>
                <c:pt idx="98">
                  <c:v>39538</c:v>
                </c:pt>
                <c:pt idx="99">
                  <c:v>39568</c:v>
                </c:pt>
                <c:pt idx="100">
                  <c:v>39598</c:v>
                </c:pt>
                <c:pt idx="101">
                  <c:v>39629</c:v>
                </c:pt>
                <c:pt idx="102">
                  <c:v>39660</c:v>
                </c:pt>
                <c:pt idx="103">
                  <c:v>39689</c:v>
                </c:pt>
                <c:pt idx="104">
                  <c:v>39721</c:v>
                </c:pt>
                <c:pt idx="105">
                  <c:v>39752</c:v>
                </c:pt>
                <c:pt idx="106">
                  <c:v>39780</c:v>
                </c:pt>
                <c:pt idx="107">
                  <c:v>39813</c:v>
                </c:pt>
                <c:pt idx="108">
                  <c:v>39843</c:v>
                </c:pt>
                <c:pt idx="109">
                  <c:v>39871</c:v>
                </c:pt>
                <c:pt idx="110">
                  <c:v>39903</c:v>
                </c:pt>
                <c:pt idx="111">
                  <c:v>39933</c:v>
                </c:pt>
                <c:pt idx="112">
                  <c:v>39962</c:v>
                </c:pt>
                <c:pt idx="113">
                  <c:v>39994</c:v>
                </c:pt>
                <c:pt idx="114">
                  <c:v>40025</c:v>
                </c:pt>
                <c:pt idx="115">
                  <c:v>40056</c:v>
                </c:pt>
                <c:pt idx="116">
                  <c:v>40086</c:v>
                </c:pt>
                <c:pt idx="117">
                  <c:v>40116</c:v>
                </c:pt>
                <c:pt idx="118">
                  <c:v>40147</c:v>
                </c:pt>
                <c:pt idx="119">
                  <c:v>40178</c:v>
                </c:pt>
                <c:pt idx="120">
                  <c:v>40207</c:v>
                </c:pt>
                <c:pt idx="121">
                  <c:v>40235</c:v>
                </c:pt>
                <c:pt idx="122">
                  <c:v>40268</c:v>
                </c:pt>
                <c:pt idx="123">
                  <c:v>40298</c:v>
                </c:pt>
                <c:pt idx="124">
                  <c:v>40329</c:v>
                </c:pt>
                <c:pt idx="125">
                  <c:v>40359</c:v>
                </c:pt>
                <c:pt idx="126">
                  <c:v>40389</c:v>
                </c:pt>
                <c:pt idx="127">
                  <c:v>40421</c:v>
                </c:pt>
                <c:pt idx="128">
                  <c:v>40451</c:v>
                </c:pt>
                <c:pt idx="129">
                  <c:v>40480</c:v>
                </c:pt>
                <c:pt idx="130">
                  <c:v>40512</c:v>
                </c:pt>
                <c:pt idx="131">
                  <c:v>40543</c:v>
                </c:pt>
                <c:pt idx="132">
                  <c:v>40574</c:v>
                </c:pt>
                <c:pt idx="133">
                  <c:v>40602</c:v>
                </c:pt>
                <c:pt idx="134">
                  <c:v>40633</c:v>
                </c:pt>
                <c:pt idx="135">
                  <c:v>40662</c:v>
                </c:pt>
                <c:pt idx="136">
                  <c:v>40694</c:v>
                </c:pt>
                <c:pt idx="137">
                  <c:v>40724</c:v>
                </c:pt>
                <c:pt idx="138">
                  <c:v>40753</c:v>
                </c:pt>
                <c:pt idx="139">
                  <c:v>40786</c:v>
                </c:pt>
                <c:pt idx="140">
                  <c:v>40816</c:v>
                </c:pt>
                <c:pt idx="141">
                  <c:v>40847</c:v>
                </c:pt>
                <c:pt idx="142">
                  <c:v>40877</c:v>
                </c:pt>
                <c:pt idx="143">
                  <c:v>40907</c:v>
                </c:pt>
                <c:pt idx="144">
                  <c:v>40939</c:v>
                </c:pt>
                <c:pt idx="145">
                  <c:v>40968</c:v>
                </c:pt>
                <c:pt idx="146">
                  <c:v>40998</c:v>
                </c:pt>
                <c:pt idx="147">
                  <c:v>41029</c:v>
                </c:pt>
                <c:pt idx="148">
                  <c:v>41060</c:v>
                </c:pt>
                <c:pt idx="149">
                  <c:v>41089</c:v>
                </c:pt>
                <c:pt idx="150">
                  <c:v>41121</c:v>
                </c:pt>
                <c:pt idx="151">
                  <c:v>41152</c:v>
                </c:pt>
                <c:pt idx="152">
                  <c:v>41180</c:v>
                </c:pt>
                <c:pt idx="153">
                  <c:v>41213</c:v>
                </c:pt>
                <c:pt idx="154">
                  <c:v>41243</c:v>
                </c:pt>
                <c:pt idx="155">
                  <c:v>41274</c:v>
                </c:pt>
                <c:pt idx="156">
                  <c:v>41305</c:v>
                </c:pt>
                <c:pt idx="157">
                  <c:v>41333</c:v>
                </c:pt>
                <c:pt idx="158">
                  <c:v>41362</c:v>
                </c:pt>
                <c:pt idx="159">
                  <c:v>41394</c:v>
                </c:pt>
                <c:pt idx="160">
                  <c:v>41425</c:v>
                </c:pt>
                <c:pt idx="161">
                  <c:v>41453</c:v>
                </c:pt>
                <c:pt idx="162">
                  <c:v>41486</c:v>
                </c:pt>
                <c:pt idx="163">
                  <c:v>41516</c:v>
                </c:pt>
                <c:pt idx="164">
                  <c:v>41547</c:v>
                </c:pt>
                <c:pt idx="165">
                  <c:v>41578</c:v>
                </c:pt>
                <c:pt idx="166">
                  <c:v>41607</c:v>
                </c:pt>
                <c:pt idx="167">
                  <c:v>41639</c:v>
                </c:pt>
                <c:pt idx="168">
                  <c:v>41670</c:v>
                </c:pt>
                <c:pt idx="169">
                  <c:v>41698</c:v>
                </c:pt>
                <c:pt idx="170">
                  <c:v>41729</c:v>
                </c:pt>
                <c:pt idx="171">
                  <c:v>41759</c:v>
                </c:pt>
                <c:pt idx="172">
                  <c:v>41789</c:v>
                </c:pt>
                <c:pt idx="173">
                  <c:v>41820</c:v>
                </c:pt>
                <c:pt idx="174">
                  <c:v>41851</c:v>
                </c:pt>
                <c:pt idx="175">
                  <c:v>41880</c:v>
                </c:pt>
                <c:pt idx="176">
                  <c:v>41912</c:v>
                </c:pt>
                <c:pt idx="177">
                  <c:v>41943</c:v>
                </c:pt>
                <c:pt idx="178">
                  <c:v>41971</c:v>
                </c:pt>
                <c:pt idx="179">
                  <c:v>42004</c:v>
                </c:pt>
                <c:pt idx="180">
                  <c:v>42034</c:v>
                </c:pt>
                <c:pt idx="181">
                  <c:v>42062</c:v>
                </c:pt>
                <c:pt idx="182">
                  <c:v>42094</c:v>
                </c:pt>
                <c:pt idx="183">
                  <c:v>42124</c:v>
                </c:pt>
                <c:pt idx="184">
                  <c:v>42153</c:v>
                </c:pt>
                <c:pt idx="185">
                  <c:v>42185</c:v>
                </c:pt>
                <c:pt idx="186">
                  <c:v>42216</c:v>
                </c:pt>
                <c:pt idx="187">
                  <c:v>42247</c:v>
                </c:pt>
                <c:pt idx="188">
                  <c:v>42277</c:v>
                </c:pt>
                <c:pt idx="189">
                  <c:v>42307</c:v>
                </c:pt>
                <c:pt idx="190">
                  <c:v>42338</c:v>
                </c:pt>
                <c:pt idx="191">
                  <c:v>42369</c:v>
                </c:pt>
                <c:pt idx="192">
                  <c:v>42398</c:v>
                </c:pt>
                <c:pt idx="193">
                  <c:v>42429</c:v>
                </c:pt>
                <c:pt idx="194">
                  <c:v>42460</c:v>
                </c:pt>
                <c:pt idx="195">
                  <c:v>42489</c:v>
                </c:pt>
                <c:pt idx="196">
                  <c:v>42521</c:v>
                </c:pt>
                <c:pt idx="197">
                  <c:v>42551</c:v>
                </c:pt>
                <c:pt idx="198">
                  <c:v>42580</c:v>
                </c:pt>
                <c:pt idx="199">
                  <c:v>42613</c:v>
                </c:pt>
                <c:pt idx="200">
                  <c:v>42643</c:v>
                </c:pt>
                <c:pt idx="201">
                  <c:v>42674</c:v>
                </c:pt>
                <c:pt idx="202">
                  <c:v>42704</c:v>
                </c:pt>
                <c:pt idx="203">
                  <c:v>42734</c:v>
                </c:pt>
                <c:pt idx="204">
                  <c:v>42766</c:v>
                </c:pt>
                <c:pt idx="205">
                  <c:v>42794</c:v>
                </c:pt>
                <c:pt idx="206">
                  <c:v>42825</c:v>
                </c:pt>
                <c:pt idx="207">
                  <c:v>42853</c:v>
                </c:pt>
                <c:pt idx="208">
                  <c:v>42886</c:v>
                </c:pt>
                <c:pt idx="209">
                  <c:v>42916</c:v>
                </c:pt>
                <c:pt idx="210">
                  <c:v>42947</c:v>
                </c:pt>
                <c:pt idx="211">
                  <c:v>42978</c:v>
                </c:pt>
                <c:pt idx="212">
                  <c:v>43007</c:v>
                </c:pt>
                <c:pt idx="213">
                  <c:v>43039</c:v>
                </c:pt>
                <c:pt idx="214">
                  <c:v>43069</c:v>
                </c:pt>
                <c:pt idx="215">
                  <c:v>43098</c:v>
                </c:pt>
                <c:pt idx="216">
                  <c:v>43131</c:v>
                </c:pt>
                <c:pt idx="217">
                  <c:v>43159</c:v>
                </c:pt>
                <c:pt idx="218">
                  <c:v>43189</c:v>
                </c:pt>
                <c:pt idx="219">
                  <c:v>43220</c:v>
                </c:pt>
                <c:pt idx="220">
                  <c:v>43251</c:v>
                </c:pt>
                <c:pt idx="221">
                  <c:v>43280</c:v>
                </c:pt>
                <c:pt idx="222">
                  <c:v>43312</c:v>
                </c:pt>
                <c:pt idx="223">
                  <c:v>43343</c:v>
                </c:pt>
                <c:pt idx="224">
                  <c:v>43371</c:v>
                </c:pt>
                <c:pt idx="225">
                  <c:v>43404</c:v>
                </c:pt>
                <c:pt idx="226">
                  <c:v>43434</c:v>
                </c:pt>
                <c:pt idx="227">
                  <c:v>43465</c:v>
                </c:pt>
                <c:pt idx="228">
                  <c:v>43496</c:v>
                </c:pt>
                <c:pt idx="229">
                  <c:v>43524</c:v>
                </c:pt>
                <c:pt idx="230">
                  <c:v>43553</c:v>
                </c:pt>
                <c:pt idx="231">
                  <c:v>43585</c:v>
                </c:pt>
                <c:pt idx="232">
                  <c:v>43616</c:v>
                </c:pt>
                <c:pt idx="233">
                  <c:v>43646</c:v>
                </c:pt>
              </c:numCache>
            </c:numRef>
          </c:cat>
          <c:val>
            <c:numRef>
              <c:f>Yields!$C$127:$C$360</c:f>
              <c:numCache>
                <c:formatCode>General</c:formatCode>
                <c:ptCount val="234"/>
                <c:pt idx="0">
                  <c:v>5.5410000000000004</c:v>
                </c:pt>
                <c:pt idx="1">
                  <c:v>5.5</c:v>
                </c:pt>
                <c:pt idx="2">
                  <c:v>5.2160000000000002</c:v>
                </c:pt>
                <c:pt idx="3">
                  <c:v>5.298</c:v>
                </c:pt>
                <c:pt idx="4">
                  <c:v>5.1909999999999998</c:v>
                </c:pt>
                <c:pt idx="5">
                  <c:v>5.2210000000000001</c:v>
                </c:pt>
                <c:pt idx="6">
                  <c:v>5.2060000000000004</c:v>
                </c:pt>
                <c:pt idx="7">
                  <c:v>5.298</c:v>
                </c:pt>
                <c:pt idx="8">
                  <c:v>5.23</c:v>
                </c:pt>
                <c:pt idx="9">
                  <c:v>5.2149999999999999</c:v>
                </c:pt>
                <c:pt idx="10">
                  <c:v>5</c:v>
                </c:pt>
                <c:pt idx="11">
                  <c:v>4.851</c:v>
                </c:pt>
                <c:pt idx="12">
                  <c:v>4.7969999999999997</c:v>
                </c:pt>
                <c:pt idx="13">
                  <c:v>4.7539999999999996</c:v>
                </c:pt>
                <c:pt idx="14">
                  <c:v>4.7050000000000001</c:v>
                </c:pt>
                <c:pt idx="15">
                  <c:v>5.032</c:v>
                </c:pt>
                <c:pt idx="16">
                  <c:v>5.173</c:v>
                </c:pt>
                <c:pt idx="17">
                  <c:v>5.1029999999999998</c:v>
                </c:pt>
                <c:pt idx="18">
                  <c:v>4.88</c:v>
                </c:pt>
                <c:pt idx="19">
                  <c:v>4.7880000000000003</c:v>
                </c:pt>
                <c:pt idx="20">
                  <c:v>4.7910000000000004</c:v>
                </c:pt>
                <c:pt idx="21">
                  <c:v>4.3970000000000002</c:v>
                </c:pt>
                <c:pt idx="22">
                  <c:v>4.5549999999999997</c:v>
                </c:pt>
                <c:pt idx="23">
                  <c:v>4.9980000000000002</c:v>
                </c:pt>
                <c:pt idx="24">
                  <c:v>4.9050000000000002</c:v>
                </c:pt>
                <c:pt idx="25">
                  <c:v>4.9640000000000004</c:v>
                </c:pt>
                <c:pt idx="26">
                  <c:v>5.2549999999999999</c:v>
                </c:pt>
                <c:pt idx="27">
                  <c:v>5.1219999999999999</c:v>
                </c:pt>
                <c:pt idx="28">
                  <c:v>5.1680000000000001</c:v>
                </c:pt>
                <c:pt idx="29">
                  <c:v>4.9420000000000002</c:v>
                </c:pt>
                <c:pt idx="30">
                  <c:v>4.7519999999999998</c:v>
                </c:pt>
                <c:pt idx="31">
                  <c:v>4.5679999999999996</c:v>
                </c:pt>
                <c:pt idx="32">
                  <c:v>4.2720000000000002</c:v>
                </c:pt>
                <c:pt idx="33">
                  <c:v>4.5110000000000001</c:v>
                </c:pt>
                <c:pt idx="34">
                  <c:v>4.4909999999999997</c:v>
                </c:pt>
                <c:pt idx="35">
                  <c:v>4.2039999999999997</c:v>
                </c:pt>
                <c:pt idx="36">
                  <c:v>4.0720000000000001</c:v>
                </c:pt>
                <c:pt idx="37">
                  <c:v>3.9180000000000001</c:v>
                </c:pt>
                <c:pt idx="38">
                  <c:v>4.0439999999999996</c:v>
                </c:pt>
                <c:pt idx="39">
                  <c:v>4.0919999999999996</c:v>
                </c:pt>
                <c:pt idx="40">
                  <c:v>3.7210000000000001</c:v>
                </c:pt>
                <c:pt idx="41">
                  <c:v>3.802</c:v>
                </c:pt>
                <c:pt idx="42">
                  <c:v>4.1989999999999998</c:v>
                </c:pt>
                <c:pt idx="43">
                  <c:v>4.1929999999999996</c:v>
                </c:pt>
                <c:pt idx="44">
                  <c:v>3.9990000000000001</c:v>
                </c:pt>
                <c:pt idx="45">
                  <c:v>4.3310000000000004</c:v>
                </c:pt>
                <c:pt idx="46">
                  <c:v>4.4569999999999999</c:v>
                </c:pt>
                <c:pt idx="47">
                  <c:v>4.2919999999999998</c:v>
                </c:pt>
                <c:pt idx="48">
                  <c:v>4.24</c:v>
                </c:pt>
                <c:pt idx="49">
                  <c:v>4.0510000000000002</c:v>
                </c:pt>
                <c:pt idx="50">
                  <c:v>3.931</c:v>
                </c:pt>
                <c:pt idx="51">
                  <c:v>4.1749999999999998</c:v>
                </c:pt>
                <c:pt idx="52">
                  <c:v>4.3739999999999997</c:v>
                </c:pt>
                <c:pt idx="53">
                  <c:v>4.3179999999999996</c:v>
                </c:pt>
                <c:pt idx="54">
                  <c:v>4.2160000000000002</c:v>
                </c:pt>
                <c:pt idx="55">
                  <c:v>4.0229999999999997</c:v>
                </c:pt>
                <c:pt idx="56">
                  <c:v>3.9910000000000001</c:v>
                </c:pt>
                <c:pt idx="57">
                  <c:v>3.8730000000000002</c:v>
                </c:pt>
                <c:pt idx="58">
                  <c:v>3.7930000000000001</c:v>
                </c:pt>
                <c:pt idx="59">
                  <c:v>3.6829999999999998</c:v>
                </c:pt>
                <c:pt idx="60">
                  <c:v>3.5470000000000002</c:v>
                </c:pt>
                <c:pt idx="61">
                  <c:v>3.7149999999999999</c:v>
                </c:pt>
                <c:pt idx="62">
                  <c:v>3.6219999999999999</c:v>
                </c:pt>
                <c:pt idx="63">
                  <c:v>3.3959999999999999</c:v>
                </c:pt>
                <c:pt idx="64">
                  <c:v>3.274</c:v>
                </c:pt>
                <c:pt idx="65">
                  <c:v>3.1339999999999999</c:v>
                </c:pt>
                <c:pt idx="66">
                  <c:v>3.2429999999999999</c:v>
                </c:pt>
                <c:pt idx="67">
                  <c:v>3.1019999999999999</c:v>
                </c:pt>
                <c:pt idx="68">
                  <c:v>3.1480000000000001</c:v>
                </c:pt>
                <c:pt idx="69">
                  <c:v>3.391</c:v>
                </c:pt>
                <c:pt idx="70">
                  <c:v>3.4550000000000001</c:v>
                </c:pt>
                <c:pt idx="71">
                  <c:v>3.3090000000000002</c:v>
                </c:pt>
                <c:pt idx="72">
                  <c:v>3.4670000000000001</c:v>
                </c:pt>
                <c:pt idx="73">
                  <c:v>3.4889999999999999</c:v>
                </c:pt>
                <c:pt idx="74">
                  <c:v>3.7709999999999999</c:v>
                </c:pt>
                <c:pt idx="75">
                  <c:v>3.9510000000000001</c:v>
                </c:pt>
                <c:pt idx="76">
                  <c:v>3.9820000000000002</c:v>
                </c:pt>
                <c:pt idx="77">
                  <c:v>4.0709999999999997</c:v>
                </c:pt>
                <c:pt idx="78">
                  <c:v>3.9210000000000003</c:v>
                </c:pt>
                <c:pt idx="79">
                  <c:v>3.76</c:v>
                </c:pt>
                <c:pt idx="80">
                  <c:v>3.7090000000000001</c:v>
                </c:pt>
                <c:pt idx="81">
                  <c:v>3.7410000000000001</c:v>
                </c:pt>
                <c:pt idx="82">
                  <c:v>3.6949999999999998</c:v>
                </c:pt>
                <c:pt idx="83">
                  <c:v>3.948</c:v>
                </c:pt>
                <c:pt idx="84">
                  <c:v>4.0999999999999996</c:v>
                </c:pt>
                <c:pt idx="85">
                  <c:v>3.9569999999999999</c:v>
                </c:pt>
                <c:pt idx="86">
                  <c:v>4.0570000000000004</c:v>
                </c:pt>
                <c:pt idx="87">
                  <c:v>4.1539999999999999</c:v>
                </c:pt>
                <c:pt idx="88">
                  <c:v>4.4219999999999997</c:v>
                </c:pt>
                <c:pt idx="89">
                  <c:v>4.5739999999999998</c:v>
                </c:pt>
                <c:pt idx="90">
                  <c:v>4.3469999999999995</c:v>
                </c:pt>
                <c:pt idx="91">
                  <c:v>4.242</c:v>
                </c:pt>
                <c:pt idx="92">
                  <c:v>4.3289999999999997</c:v>
                </c:pt>
                <c:pt idx="93">
                  <c:v>4.2389999999999999</c:v>
                </c:pt>
                <c:pt idx="94">
                  <c:v>4.1260000000000003</c:v>
                </c:pt>
                <c:pt idx="95">
                  <c:v>4.3310000000000004</c:v>
                </c:pt>
                <c:pt idx="96">
                  <c:v>3.93</c:v>
                </c:pt>
                <c:pt idx="97">
                  <c:v>3.891</c:v>
                </c:pt>
                <c:pt idx="98">
                  <c:v>3.899</c:v>
                </c:pt>
                <c:pt idx="99">
                  <c:v>4.1230000000000002</c:v>
                </c:pt>
                <c:pt idx="100">
                  <c:v>4.4050000000000002</c:v>
                </c:pt>
                <c:pt idx="101">
                  <c:v>4.6210000000000004</c:v>
                </c:pt>
                <c:pt idx="102">
                  <c:v>4.3550000000000004</c:v>
                </c:pt>
                <c:pt idx="103">
                  <c:v>4.1760000000000002</c:v>
                </c:pt>
                <c:pt idx="104">
                  <c:v>4.0149999999999997</c:v>
                </c:pt>
                <c:pt idx="105">
                  <c:v>3.9</c:v>
                </c:pt>
                <c:pt idx="106">
                  <c:v>3.258</c:v>
                </c:pt>
                <c:pt idx="107">
                  <c:v>2.9510000000000001</c:v>
                </c:pt>
                <c:pt idx="108">
                  <c:v>3.2959999999999998</c:v>
                </c:pt>
                <c:pt idx="109">
                  <c:v>3.1120000000000001</c:v>
                </c:pt>
                <c:pt idx="110">
                  <c:v>2.9939999999999998</c:v>
                </c:pt>
                <c:pt idx="111">
                  <c:v>3.1779999999999999</c:v>
                </c:pt>
                <c:pt idx="112">
                  <c:v>3.589</c:v>
                </c:pt>
                <c:pt idx="113">
                  <c:v>3.3860000000000001</c:v>
                </c:pt>
                <c:pt idx="114">
                  <c:v>3.3</c:v>
                </c:pt>
                <c:pt idx="115">
                  <c:v>3.2570000000000001</c:v>
                </c:pt>
                <c:pt idx="116">
                  <c:v>3.22</c:v>
                </c:pt>
                <c:pt idx="117">
                  <c:v>3.2309999999999999</c:v>
                </c:pt>
                <c:pt idx="118">
                  <c:v>3.1589999999999998</c:v>
                </c:pt>
                <c:pt idx="119">
                  <c:v>3.387</c:v>
                </c:pt>
                <c:pt idx="120">
                  <c:v>3.1960000000000002</c:v>
                </c:pt>
                <c:pt idx="121">
                  <c:v>3.101</c:v>
                </c:pt>
                <c:pt idx="122">
                  <c:v>3.0920000000000001</c:v>
                </c:pt>
                <c:pt idx="123">
                  <c:v>3.0169999999999999</c:v>
                </c:pt>
                <c:pt idx="124">
                  <c:v>2.66</c:v>
                </c:pt>
                <c:pt idx="125">
                  <c:v>2.577</c:v>
                </c:pt>
                <c:pt idx="126">
                  <c:v>2.669</c:v>
                </c:pt>
                <c:pt idx="127">
                  <c:v>2.1160000000000001</c:v>
                </c:pt>
                <c:pt idx="128">
                  <c:v>2.2749999999999999</c:v>
                </c:pt>
                <c:pt idx="129">
                  <c:v>2.5179999999999998</c:v>
                </c:pt>
                <c:pt idx="130">
                  <c:v>2.67</c:v>
                </c:pt>
                <c:pt idx="131">
                  <c:v>2.9630000000000001</c:v>
                </c:pt>
                <c:pt idx="132">
                  <c:v>3.1549999999999998</c:v>
                </c:pt>
                <c:pt idx="133">
                  <c:v>3.17</c:v>
                </c:pt>
                <c:pt idx="134">
                  <c:v>3.3540000000000001</c:v>
                </c:pt>
                <c:pt idx="135">
                  <c:v>3.2389999999999999</c:v>
                </c:pt>
                <c:pt idx="136">
                  <c:v>3.02</c:v>
                </c:pt>
                <c:pt idx="137">
                  <c:v>3.0249999999999999</c:v>
                </c:pt>
                <c:pt idx="138">
                  <c:v>2.5380000000000003</c:v>
                </c:pt>
                <c:pt idx="139">
                  <c:v>2.2189999999999999</c:v>
                </c:pt>
                <c:pt idx="140">
                  <c:v>1.887</c:v>
                </c:pt>
                <c:pt idx="141">
                  <c:v>2.0249999999999999</c:v>
                </c:pt>
                <c:pt idx="142">
                  <c:v>2.2800000000000002</c:v>
                </c:pt>
                <c:pt idx="143">
                  <c:v>1.829</c:v>
                </c:pt>
                <c:pt idx="144">
                  <c:v>1.7869999999999999</c:v>
                </c:pt>
                <c:pt idx="145">
                  <c:v>1.8180000000000001</c:v>
                </c:pt>
                <c:pt idx="146">
                  <c:v>1.794</c:v>
                </c:pt>
                <c:pt idx="147">
                  <c:v>1.663</c:v>
                </c:pt>
                <c:pt idx="148">
                  <c:v>1.2</c:v>
                </c:pt>
                <c:pt idx="149">
                  <c:v>1.583</c:v>
                </c:pt>
                <c:pt idx="150">
                  <c:v>1.2849999999999999</c:v>
                </c:pt>
                <c:pt idx="151">
                  <c:v>1.3340000000000001</c:v>
                </c:pt>
                <c:pt idx="152">
                  <c:v>1.4419999999999999</c:v>
                </c:pt>
                <c:pt idx="153">
                  <c:v>1.462</c:v>
                </c:pt>
                <c:pt idx="154">
                  <c:v>1.3860000000000001</c:v>
                </c:pt>
                <c:pt idx="155">
                  <c:v>1.3160000000000001</c:v>
                </c:pt>
                <c:pt idx="156">
                  <c:v>1.6800000000000002</c:v>
                </c:pt>
                <c:pt idx="157">
                  <c:v>1.454</c:v>
                </c:pt>
                <c:pt idx="158">
                  <c:v>1.2889999999999999</c:v>
                </c:pt>
                <c:pt idx="159">
                  <c:v>1.216</c:v>
                </c:pt>
                <c:pt idx="160">
                  <c:v>1.5049999999999999</c:v>
                </c:pt>
                <c:pt idx="161">
                  <c:v>1.728</c:v>
                </c:pt>
                <c:pt idx="162">
                  <c:v>1.67</c:v>
                </c:pt>
                <c:pt idx="163">
                  <c:v>1.8559999999999999</c:v>
                </c:pt>
                <c:pt idx="164">
                  <c:v>1.7789999999999999</c:v>
                </c:pt>
                <c:pt idx="165">
                  <c:v>1.6739999999999999</c:v>
                </c:pt>
                <c:pt idx="166">
                  <c:v>1.6930000000000001</c:v>
                </c:pt>
                <c:pt idx="167">
                  <c:v>1.929</c:v>
                </c:pt>
                <c:pt idx="168">
                  <c:v>1.659</c:v>
                </c:pt>
                <c:pt idx="169">
                  <c:v>1.6240000000000001</c:v>
                </c:pt>
                <c:pt idx="170">
                  <c:v>1.5659999999999998</c:v>
                </c:pt>
                <c:pt idx="171">
                  <c:v>1.4689999999999999</c:v>
                </c:pt>
                <c:pt idx="172">
                  <c:v>1.3580000000000001</c:v>
                </c:pt>
                <c:pt idx="173">
                  <c:v>1.2450000000000001</c:v>
                </c:pt>
                <c:pt idx="174">
                  <c:v>1.155</c:v>
                </c:pt>
                <c:pt idx="175">
                  <c:v>0.89</c:v>
                </c:pt>
                <c:pt idx="176">
                  <c:v>0.94699999999999995</c:v>
                </c:pt>
                <c:pt idx="177">
                  <c:v>0.84099999999999997</c:v>
                </c:pt>
                <c:pt idx="178">
                  <c:v>0.7</c:v>
                </c:pt>
                <c:pt idx="179">
                  <c:v>0.54100000000000004</c:v>
                </c:pt>
                <c:pt idx="180">
                  <c:v>0.30199999999999999</c:v>
                </c:pt>
                <c:pt idx="181">
                  <c:v>0.32800000000000001</c:v>
                </c:pt>
                <c:pt idx="182">
                  <c:v>0.18</c:v>
                </c:pt>
                <c:pt idx="183">
                  <c:v>0.36599999999999999</c:v>
                </c:pt>
                <c:pt idx="184">
                  <c:v>0.48699999999999999</c:v>
                </c:pt>
                <c:pt idx="185">
                  <c:v>0.76400000000000001</c:v>
                </c:pt>
                <c:pt idx="186">
                  <c:v>0.64400000000000002</c:v>
                </c:pt>
                <c:pt idx="187">
                  <c:v>0.79800000000000004</c:v>
                </c:pt>
                <c:pt idx="188">
                  <c:v>0.58699999999999997</c:v>
                </c:pt>
                <c:pt idx="189">
                  <c:v>0.51700000000000002</c:v>
                </c:pt>
                <c:pt idx="190">
                  <c:v>0.47299999999999998</c:v>
                </c:pt>
                <c:pt idx="191">
                  <c:v>0.629</c:v>
                </c:pt>
                <c:pt idx="192">
                  <c:v>0.32500000000000001</c:v>
                </c:pt>
                <c:pt idx="193">
                  <c:v>0.107</c:v>
                </c:pt>
                <c:pt idx="194">
                  <c:v>0.153</c:v>
                </c:pt>
                <c:pt idx="195">
                  <c:v>0.27100000000000002</c:v>
                </c:pt>
                <c:pt idx="196">
                  <c:v>0.13900000000000001</c:v>
                </c:pt>
                <c:pt idx="197">
                  <c:v>-0.13</c:v>
                </c:pt>
                <c:pt idx="198">
                  <c:v>-0.11899999999999999</c:v>
                </c:pt>
                <c:pt idx="199">
                  <c:v>-6.5000000000000002E-2</c:v>
                </c:pt>
                <c:pt idx="200">
                  <c:v>-0.11899999999999999</c:v>
                </c:pt>
                <c:pt idx="201">
                  <c:v>0.16300000000000001</c:v>
                </c:pt>
                <c:pt idx="202">
                  <c:v>0.27500000000000002</c:v>
                </c:pt>
                <c:pt idx="203">
                  <c:v>0.20799999999999999</c:v>
                </c:pt>
                <c:pt idx="204">
                  <c:v>0.436</c:v>
                </c:pt>
                <c:pt idx="205">
                  <c:v>0.20799999999999999</c:v>
                </c:pt>
                <c:pt idx="206">
                  <c:v>0.32800000000000001</c:v>
                </c:pt>
                <c:pt idx="207">
                  <c:v>0.317</c:v>
                </c:pt>
                <c:pt idx="208">
                  <c:v>0.30399999999999999</c:v>
                </c:pt>
                <c:pt idx="209">
                  <c:v>0.46600000000000003</c:v>
                </c:pt>
                <c:pt idx="210">
                  <c:v>0.54300000000000004</c:v>
                </c:pt>
                <c:pt idx="211">
                  <c:v>0.36099999999999999</c:v>
                </c:pt>
                <c:pt idx="212">
                  <c:v>0.46400000000000002</c:v>
                </c:pt>
                <c:pt idx="213">
                  <c:v>0.36299999999999999</c:v>
                </c:pt>
                <c:pt idx="214">
                  <c:v>0.36699999999999999</c:v>
                </c:pt>
                <c:pt idx="215">
                  <c:v>0.42699999999999999</c:v>
                </c:pt>
                <c:pt idx="216">
                  <c:v>0.69699999999999995</c:v>
                </c:pt>
                <c:pt idx="217">
                  <c:v>0.65600000000000003</c:v>
                </c:pt>
                <c:pt idx="218">
                  <c:v>0.497</c:v>
                </c:pt>
                <c:pt idx="219">
                  <c:v>0.55900000000000005</c:v>
                </c:pt>
                <c:pt idx="220">
                  <c:v>0.34100000000000003</c:v>
                </c:pt>
                <c:pt idx="221">
                  <c:v>0.30199999999999999</c:v>
                </c:pt>
                <c:pt idx="222">
                  <c:v>0.443</c:v>
                </c:pt>
                <c:pt idx="223">
                  <c:v>0.32600000000000001</c:v>
                </c:pt>
                <c:pt idx="224">
                  <c:v>0.47</c:v>
                </c:pt>
                <c:pt idx="225">
                  <c:v>0.38500000000000001</c:v>
                </c:pt>
                <c:pt idx="226">
                  <c:v>0.313</c:v>
                </c:pt>
                <c:pt idx="227">
                  <c:v>0.24199999999999999</c:v>
                </c:pt>
                <c:pt idx="228">
                  <c:v>0.14899999999999999</c:v>
                </c:pt>
                <c:pt idx="229">
                  <c:v>0.183</c:v>
                </c:pt>
                <c:pt idx="230">
                  <c:v>-7.0000000000000007E-2</c:v>
                </c:pt>
                <c:pt idx="231">
                  <c:v>1.2999999999999999E-2</c:v>
                </c:pt>
                <c:pt idx="232">
                  <c:v>-0.20200000000000001</c:v>
                </c:pt>
                <c:pt idx="233">
                  <c:v>-0.32700000000000001</c:v>
                </c:pt>
              </c:numCache>
            </c:numRef>
          </c:val>
          <c:smooth val="0"/>
          <c:extLst>
            <c:ext xmlns:c16="http://schemas.microsoft.com/office/drawing/2014/chart" uri="{C3380CC4-5D6E-409C-BE32-E72D297353CC}">
              <c16:uniqueId val="{00000000-8D5F-427B-BEF1-B886B6CCFBCE}"/>
            </c:ext>
          </c:extLst>
        </c:ser>
        <c:ser>
          <c:idx val="1"/>
          <c:order val="1"/>
          <c:tx>
            <c:strRef>
              <c:f>Yields!$D$4</c:f>
              <c:strCache>
                <c:ptCount val="1"/>
                <c:pt idx="0">
                  <c:v>US 10Y Yield</c:v>
                </c:pt>
              </c:strCache>
            </c:strRef>
          </c:tx>
          <c:spPr>
            <a:ln w="19050" cap="rnd">
              <a:solidFill>
                <a:srgbClr val="0D2D40"/>
              </a:solidFill>
              <a:round/>
            </a:ln>
            <a:effectLst/>
          </c:spPr>
          <c:marker>
            <c:symbol val="none"/>
          </c:marker>
          <c:cat>
            <c:numRef>
              <c:f>Yields!$A$127:$A$360</c:f>
              <c:numCache>
                <c:formatCode>m/d/yyyy</c:formatCode>
                <c:ptCount val="234"/>
                <c:pt idx="0">
                  <c:v>36556</c:v>
                </c:pt>
                <c:pt idx="1">
                  <c:v>36585</c:v>
                </c:pt>
                <c:pt idx="2">
                  <c:v>36616</c:v>
                </c:pt>
                <c:pt idx="3">
                  <c:v>36644</c:v>
                </c:pt>
                <c:pt idx="4">
                  <c:v>36677</c:v>
                </c:pt>
                <c:pt idx="5">
                  <c:v>36707</c:v>
                </c:pt>
                <c:pt idx="6">
                  <c:v>36738</c:v>
                </c:pt>
                <c:pt idx="7">
                  <c:v>36769</c:v>
                </c:pt>
                <c:pt idx="8">
                  <c:v>36798</c:v>
                </c:pt>
                <c:pt idx="9">
                  <c:v>36830</c:v>
                </c:pt>
                <c:pt idx="10">
                  <c:v>36860</c:v>
                </c:pt>
                <c:pt idx="11">
                  <c:v>36889</c:v>
                </c:pt>
                <c:pt idx="12">
                  <c:v>36922</c:v>
                </c:pt>
                <c:pt idx="13">
                  <c:v>36950</c:v>
                </c:pt>
                <c:pt idx="14">
                  <c:v>36980</c:v>
                </c:pt>
                <c:pt idx="15">
                  <c:v>37011</c:v>
                </c:pt>
                <c:pt idx="16">
                  <c:v>37042</c:v>
                </c:pt>
                <c:pt idx="17">
                  <c:v>37071</c:v>
                </c:pt>
                <c:pt idx="18">
                  <c:v>37103</c:v>
                </c:pt>
                <c:pt idx="19">
                  <c:v>37134</c:v>
                </c:pt>
                <c:pt idx="20">
                  <c:v>37162</c:v>
                </c:pt>
                <c:pt idx="21">
                  <c:v>37195</c:v>
                </c:pt>
                <c:pt idx="22">
                  <c:v>37225</c:v>
                </c:pt>
                <c:pt idx="23">
                  <c:v>37256</c:v>
                </c:pt>
                <c:pt idx="24">
                  <c:v>37287</c:v>
                </c:pt>
                <c:pt idx="25">
                  <c:v>37315</c:v>
                </c:pt>
                <c:pt idx="26">
                  <c:v>37344</c:v>
                </c:pt>
                <c:pt idx="27">
                  <c:v>37376</c:v>
                </c:pt>
                <c:pt idx="28">
                  <c:v>37407</c:v>
                </c:pt>
                <c:pt idx="29">
                  <c:v>37435</c:v>
                </c:pt>
                <c:pt idx="30">
                  <c:v>37468</c:v>
                </c:pt>
                <c:pt idx="31">
                  <c:v>37498</c:v>
                </c:pt>
                <c:pt idx="32">
                  <c:v>37529</c:v>
                </c:pt>
                <c:pt idx="33">
                  <c:v>37560</c:v>
                </c:pt>
                <c:pt idx="34">
                  <c:v>37589</c:v>
                </c:pt>
                <c:pt idx="35">
                  <c:v>37621</c:v>
                </c:pt>
                <c:pt idx="36">
                  <c:v>37652</c:v>
                </c:pt>
                <c:pt idx="37">
                  <c:v>37680</c:v>
                </c:pt>
                <c:pt idx="38">
                  <c:v>37711</c:v>
                </c:pt>
                <c:pt idx="39">
                  <c:v>37741</c:v>
                </c:pt>
                <c:pt idx="40">
                  <c:v>37771</c:v>
                </c:pt>
                <c:pt idx="41">
                  <c:v>37802</c:v>
                </c:pt>
                <c:pt idx="42">
                  <c:v>37833</c:v>
                </c:pt>
                <c:pt idx="43">
                  <c:v>37862</c:v>
                </c:pt>
                <c:pt idx="44">
                  <c:v>37894</c:v>
                </c:pt>
                <c:pt idx="45">
                  <c:v>37925</c:v>
                </c:pt>
                <c:pt idx="46">
                  <c:v>37953</c:v>
                </c:pt>
                <c:pt idx="47">
                  <c:v>37986</c:v>
                </c:pt>
                <c:pt idx="48">
                  <c:v>38016</c:v>
                </c:pt>
                <c:pt idx="49">
                  <c:v>38044</c:v>
                </c:pt>
                <c:pt idx="50">
                  <c:v>38077</c:v>
                </c:pt>
                <c:pt idx="51">
                  <c:v>38107</c:v>
                </c:pt>
                <c:pt idx="52">
                  <c:v>38138</c:v>
                </c:pt>
                <c:pt idx="53">
                  <c:v>38168</c:v>
                </c:pt>
                <c:pt idx="54">
                  <c:v>38198</c:v>
                </c:pt>
                <c:pt idx="55">
                  <c:v>38230</c:v>
                </c:pt>
                <c:pt idx="56">
                  <c:v>38260</c:v>
                </c:pt>
                <c:pt idx="57">
                  <c:v>38289</c:v>
                </c:pt>
                <c:pt idx="58">
                  <c:v>38321</c:v>
                </c:pt>
                <c:pt idx="59">
                  <c:v>38352</c:v>
                </c:pt>
                <c:pt idx="60">
                  <c:v>38383</c:v>
                </c:pt>
                <c:pt idx="61">
                  <c:v>38411</c:v>
                </c:pt>
                <c:pt idx="62">
                  <c:v>38442</c:v>
                </c:pt>
                <c:pt idx="63">
                  <c:v>38471</c:v>
                </c:pt>
                <c:pt idx="64">
                  <c:v>38503</c:v>
                </c:pt>
                <c:pt idx="65">
                  <c:v>38533</c:v>
                </c:pt>
                <c:pt idx="66">
                  <c:v>38562</c:v>
                </c:pt>
                <c:pt idx="67">
                  <c:v>38595</c:v>
                </c:pt>
                <c:pt idx="68">
                  <c:v>38625</c:v>
                </c:pt>
                <c:pt idx="69">
                  <c:v>38656</c:v>
                </c:pt>
                <c:pt idx="70">
                  <c:v>38686</c:v>
                </c:pt>
                <c:pt idx="71">
                  <c:v>38716</c:v>
                </c:pt>
                <c:pt idx="72">
                  <c:v>38748</c:v>
                </c:pt>
                <c:pt idx="73">
                  <c:v>38776</c:v>
                </c:pt>
                <c:pt idx="74">
                  <c:v>38807</c:v>
                </c:pt>
                <c:pt idx="75">
                  <c:v>38835</c:v>
                </c:pt>
                <c:pt idx="76">
                  <c:v>38868</c:v>
                </c:pt>
                <c:pt idx="77">
                  <c:v>38898</c:v>
                </c:pt>
                <c:pt idx="78">
                  <c:v>38929</c:v>
                </c:pt>
                <c:pt idx="79">
                  <c:v>38960</c:v>
                </c:pt>
                <c:pt idx="80">
                  <c:v>38989</c:v>
                </c:pt>
                <c:pt idx="81">
                  <c:v>39021</c:v>
                </c:pt>
                <c:pt idx="82">
                  <c:v>39051</c:v>
                </c:pt>
                <c:pt idx="83">
                  <c:v>39080</c:v>
                </c:pt>
                <c:pt idx="84">
                  <c:v>39113</c:v>
                </c:pt>
                <c:pt idx="85">
                  <c:v>39141</c:v>
                </c:pt>
                <c:pt idx="86">
                  <c:v>39171</c:v>
                </c:pt>
                <c:pt idx="87">
                  <c:v>39202</c:v>
                </c:pt>
                <c:pt idx="88">
                  <c:v>39233</c:v>
                </c:pt>
                <c:pt idx="89">
                  <c:v>39262</c:v>
                </c:pt>
                <c:pt idx="90">
                  <c:v>39294</c:v>
                </c:pt>
                <c:pt idx="91">
                  <c:v>39325</c:v>
                </c:pt>
                <c:pt idx="92">
                  <c:v>39353</c:v>
                </c:pt>
                <c:pt idx="93">
                  <c:v>39386</c:v>
                </c:pt>
                <c:pt idx="94">
                  <c:v>39416</c:v>
                </c:pt>
                <c:pt idx="95">
                  <c:v>39447</c:v>
                </c:pt>
                <c:pt idx="96">
                  <c:v>39478</c:v>
                </c:pt>
                <c:pt idx="97">
                  <c:v>39507</c:v>
                </c:pt>
                <c:pt idx="98">
                  <c:v>39538</c:v>
                </c:pt>
                <c:pt idx="99">
                  <c:v>39568</c:v>
                </c:pt>
                <c:pt idx="100">
                  <c:v>39598</c:v>
                </c:pt>
                <c:pt idx="101">
                  <c:v>39629</c:v>
                </c:pt>
                <c:pt idx="102">
                  <c:v>39660</c:v>
                </c:pt>
                <c:pt idx="103">
                  <c:v>39689</c:v>
                </c:pt>
                <c:pt idx="104">
                  <c:v>39721</c:v>
                </c:pt>
                <c:pt idx="105">
                  <c:v>39752</c:v>
                </c:pt>
                <c:pt idx="106">
                  <c:v>39780</c:v>
                </c:pt>
                <c:pt idx="107">
                  <c:v>39813</c:v>
                </c:pt>
                <c:pt idx="108">
                  <c:v>39843</c:v>
                </c:pt>
                <c:pt idx="109">
                  <c:v>39871</c:v>
                </c:pt>
                <c:pt idx="110">
                  <c:v>39903</c:v>
                </c:pt>
                <c:pt idx="111">
                  <c:v>39933</c:v>
                </c:pt>
                <c:pt idx="112">
                  <c:v>39962</c:v>
                </c:pt>
                <c:pt idx="113">
                  <c:v>39994</c:v>
                </c:pt>
                <c:pt idx="114">
                  <c:v>40025</c:v>
                </c:pt>
                <c:pt idx="115">
                  <c:v>40056</c:v>
                </c:pt>
                <c:pt idx="116">
                  <c:v>40086</c:v>
                </c:pt>
                <c:pt idx="117">
                  <c:v>40116</c:v>
                </c:pt>
                <c:pt idx="118">
                  <c:v>40147</c:v>
                </c:pt>
                <c:pt idx="119">
                  <c:v>40178</c:v>
                </c:pt>
                <c:pt idx="120">
                  <c:v>40207</c:v>
                </c:pt>
                <c:pt idx="121">
                  <c:v>40235</c:v>
                </c:pt>
                <c:pt idx="122">
                  <c:v>40268</c:v>
                </c:pt>
                <c:pt idx="123">
                  <c:v>40298</c:v>
                </c:pt>
                <c:pt idx="124">
                  <c:v>40329</c:v>
                </c:pt>
                <c:pt idx="125">
                  <c:v>40359</c:v>
                </c:pt>
                <c:pt idx="126">
                  <c:v>40389</c:v>
                </c:pt>
                <c:pt idx="127">
                  <c:v>40421</c:v>
                </c:pt>
                <c:pt idx="128">
                  <c:v>40451</c:v>
                </c:pt>
                <c:pt idx="129">
                  <c:v>40480</c:v>
                </c:pt>
                <c:pt idx="130">
                  <c:v>40512</c:v>
                </c:pt>
                <c:pt idx="131">
                  <c:v>40543</c:v>
                </c:pt>
                <c:pt idx="132">
                  <c:v>40574</c:v>
                </c:pt>
                <c:pt idx="133">
                  <c:v>40602</c:v>
                </c:pt>
                <c:pt idx="134">
                  <c:v>40633</c:v>
                </c:pt>
                <c:pt idx="135">
                  <c:v>40662</c:v>
                </c:pt>
                <c:pt idx="136">
                  <c:v>40694</c:v>
                </c:pt>
                <c:pt idx="137">
                  <c:v>40724</c:v>
                </c:pt>
                <c:pt idx="138">
                  <c:v>40753</c:v>
                </c:pt>
                <c:pt idx="139">
                  <c:v>40786</c:v>
                </c:pt>
                <c:pt idx="140">
                  <c:v>40816</c:v>
                </c:pt>
                <c:pt idx="141">
                  <c:v>40847</c:v>
                </c:pt>
                <c:pt idx="142">
                  <c:v>40877</c:v>
                </c:pt>
                <c:pt idx="143">
                  <c:v>40907</c:v>
                </c:pt>
                <c:pt idx="144">
                  <c:v>40939</c:v>
                </c:pt>
                <c:pt idx="145">
                  <c:v>40968</c:v>
                </c:pt>
                <c:pt idx="146">
                  <c:v>40998</c:v>
                </c:pt>
                <c:pt idx="147">
                  <c:v>41029</c:v>
                </c:pt>
                <c:pt idx="148">
                  <c:v>41060</c:v>
                </c:pt>
                <c:pt idx="149">
                  <c:v>41089</c:v>
                </c:pt>
                <c:pt idx="150">
                  <c:v>41121</c:v>
                </c:pt>
                <c:pt idx="151">
                  <c:v>41152</c:v>
                </c:pt>
                <c:pt idx="152">
                  <c:v>41180</c:v>
                </c:pt>
                <c:pt idx="153">
                  <c:v>41213</c:v>
                </c:pt>
                <c:pt idx="154">
                  <c:v>41243</c:v>
                </c:pt>
                <c:pt idx="155">
                  <c:v>41274</c:v>
                </c:pt>
                <c:pt idx="156">
                  <c:v>41305</c:v>
                </c:pt>
                <c:pt idx="157">
                  <c:v>41333</c:v>
                </c:pt>
                <c:pt idx="158">
                  <c:v>41362</c:v>
                </c:pt>
                <c:pt idx="159">
                  <c:v>41394</c:v>
                </c:pt>
                <c:pt idx="160">
                  <c:v>41425</c:v>
                </c:pt>
                <c:pt idx="161">
                  <c:v>41453</c:v>
                </c:pt>
                <c:pt idx="162">
                  <c:v>41486</c:v>
                </c:pt>
                <c:pt idx="163">
                  <c:v>41516</c:v>
                </c:pt>
                <c:pt idx="164">
                  <c:v>41547</c:v>
                </c:pt>
                <c:pt idx="165">
                  <c:v>41578</c:v>
                </c:pt>
                <c:pt idx="166">
                  <c:v>41607</c:v>
                </c:pt>
                <c:pt idx="167">
                  <c:v>41639</c:v>
                </c:pt>
                <c:pt idx="168">
                  <c:v>41670</c:v>
                </c:pt>
                <c:pt idx="169">
                  <c:v>41698</c:v>
                </c:pt>
                <c:pt idx="170">
                  <c:v>41729</c:v>
                </c:pt>
                <c:pt idx="171">
                  <c:v>41759</c:v>
                </c:pt>
                <c:pt idx="172">
                  <c:v>41789</c:v>
                </c:pt>
                <c:pt idx="173">
                  <c:v>41820</c:v>
                </c:pt>
                <c:pt idx="174">
                  <c:v>41851</c:v>
                </c:pt>
                <c:pt idx="175">
                  <c:v>41880</c:v>
                </c:pt>
                <c:pt idx="176">
                  <c:v>41912</c:v>
                </c:pt>
                <c:pt idx="177">
                  <c:v>41943</c:v>
                </c:pt>
                <c:pt idx="178">
                  <c:v>41971</c:v>
                </c:pt>
                <c:pt idx="179">
                  <c:v>42004</c:v>
                </c:pt>
                <c:pt idx="180">
                  <c:v>42034</c:v>
                </c:pt>
                <c:pt idx="181">
                  <c:v>42062</c:v>
                </c:pt>
                <c:pt idx="182">
                  <c:v>42094</c:v>
                </c:pt>
                <c:pt idx="183">
                  <c:v>42124</c:v>
                </c:pt>
                <c:pt idx="184">
                  <c:v>42153</c:v>
                </c:pt>
                <c:pt idx="185">
                  <c:v>42185</c:v>
                </c:pt>
                <c:pt idx="186">
                  <c:v>42216</c:v>
                </c:pt>
                <c:pt idx="187">
                  <c:v>42247</c:v>
                </c:pt>
                <c:pt idx="188">
                  <c:v>42277</c:v>
                </c:pt>
                <c:pt idx="189">
                  <c:v>42307</c:v>
                </c:pt>
                <c:pt idx="190">
                  <c:v>42338</c:v>
                </c:pt>
                <c:pt idx="191">
                  <c:v>42369</c:v>
                </c:pt>
                <c:pt idx="192">
                  <c:v>42398</c:v>
                </c:pt>
                <c:pt idx="193">
                  <c:v>42429</c:v>
                </c:pt>
                <c:pt idx="194">
                  <c:v>42460</c:v>
                </c:pt>
                <c:pt idx="195">
                  <c:v>42489</c:v>
                </c:pt>
                <c:pt idx="196">
                  <c:v>42521</c:v>
                </c:pt>
                <c:pt idx="197">
                  <c:v>42551</c:v>
                </c:pt>
                <c:pt idx="198">
                  <c:v>42580</c:v>
                </c:pt>
                <c:pt idx="199">
                  <c:v>42613</c:v>
                </c:pt>
                <c:pt idx="200">
                  <c:v>42643</c:v>
                </c:pt>
                <c:pt idx="201">
                  <c:v>42674</c:v>
                </c:pt>
                <c:pt idx="202">
                  <c:v>42704</c:v>
                </c:pt>
                <c:pt idx="203">
                  <c:v>42734</c:v>
                </c:pt>
                <c:pt idx="204">
                  <c:v>42766</c:v>
                </c:pt>
                <c:pt idx="205">
                  <c:v>42794</c:v>
                </c:pt>
                <c:pt idx="206">
                  <c:v>42825</c:v>
                </c:pt>
                <c:pt idx="207">
                  <c:v>42853</c:v>
                </c:pt>
                <c:pt idx="208">
                  <c:v>42886</c:v>
                </c:pt>
                <c:pt idx="209">
                  <c:v>42916</c:v>
                </c:pt>
                <c:pt idx="210">
                  <c:v>42947</c:v>
                </c:pt>
                <c:pt idx="211">
                  <c:v>42978</c:v>
                </c:pt>
                <c:pt idx="212">
                  <c:v>43007</c:v>
                </c:pt>
                <c:pt idx="213">
                  <c:v>43039</c:v>
                </c:pt>
                <c:pt idx="214">
                  <c:v>43069</c:v>
                </c:pt>
                <c:pt idx="215">
                  <c:v>43098</c:v>
                </c:pt>
                <c:pt idx="216">
                  <c:v>43131</c:v>
                </c:pt>
                <c:pt idx="217">
                  <c:v>43159</c:v>
                </c:pt>
                <c:pt idx="218">
                  <c:v>43189</c:v>
                </c:pt>
                <c:pt idx="219">
                  <c:v>43220</c:v>
                </c:pt>
                <c:pt idx="220">
                  <c:v>43251</c:v>
                </c:pt>
                <c:pt idx="221">
                  <c:v>43280</c:v>
                </c:pt>
                <c:pt idx="222">
                  <c:v>43312</c:v>
                </c:pt>
                <c:pt idx="223">
                  <c:v>43343</c:v>
                </c:pt>
                <c:pt idx="224">
                  <c:v>43371</c:v>
                </c:pt>
                <c:pt idx="225">
                  <c:v>43404</c:v>
                </c:pt>
                <c:pt idx="226">
                  <c:v>43434</c:v>
                </c:pt>
                <c:pt idx="227">
                  <c:v>43465</c:v>
                </c:pt>
                <c:pt idx="228">
                  <c:v>43496</c:v>
                </c:pt>
                <c:pt idx="229">
                  <c:v>43524</c:v>
                </c:pt>
                <c:pt idx="230">
                  <c:v>43553</c:v>
                </c:pt>
                <c:pt idx="231">
                  <c:v>43585</c:v>
                </c:pt>
                <c:pt idx="232">
                  <c:v>43616</c:v>
                </c:pt>
                <c:pt idx="233">
                  <c:v>43646</c:v>
                </c:pt>
              </c:numCache>
            </c:numRef>
          </c:cat>
          <c:val>
            <c:numRef>
              <c:f>Yields!$D$127:$D$360</c:f>
              <c:numCache>
                <c:formatCode>General</c:formatCode>
                <c:ptCount val="234"/>
                <c:pt idx="0">
                  <c:v>6.665</c:v>
                </c:pt>
                <c:pt idx="1">
                  <c:v>6.4089999999999998</c:v>
                </c:pt>
                <c:pt idx="2">
                  <c:v>6.0039999999999996</c:v>
                </c:pt>
                <c:pt idx="3">
                  <c:v>6.2119999999999997</c:v>
                </c:pt>
                <c:pt idx="4">
                  <c:v>6.2720000000000002</c:v>
                </c:pt>
                <c:pt idx="5">
                  <c:v>6.0309999999999997</c:v>
                </c:pt>
                <c:pt idx="6">
                  <c:v>6.0309999999999997</c:v>
                </c:pt>
                <c:pt idx="7">
                  <c:v>5.7249999999999996</c:v>
                </c:pt>
                <c:pt idx="8">
                  <c:v>5.8019999999999996</c:v>
                </c:pt>
                <c:pt idx="9">
                  <c:v>5.7510000000000003</c:v>
                </c:pt>
                <c:pt idx="10">
                  <c:v>5.468</c:v>
                </c:pt>
                <c:pt idx="11">
                  <c:v>5.1120000000000001</c:v>
                </c:pt>
                <c:pt idx="12">
                  <c:v>5.1139999999999999</c:v>
                </c:pt>
                <c:pt idx="13">
                  <c:v>4.8959999999999999</c:v>
                </c:pt>
                <c:pt idx="14">
                  <c:v>4.9169999999999998</c:v>
                </c:pt>
                <c:pt idx="15">
                  <c:v>5.3380000000000001</c:v>
                </c:pt>
                <c:pt idx="16">
                  <c:v>5.3810000000000002</c:v>
                </c:pt>
                <c:pt idx="17">
                  <c:v>5.4119999999999999</c:v>
                </c:pt>
                <c:pt idx="18">
                  <c:v>5.0540000000000003</c:v>
                </c:pt>
                <c:pt idx="19">
                  <c:v>4.8319999999999999</c:v>
                </c:pt>
                <c:pt idx="20">
                  <c:v>4.5880000000000001</c:v>
                </c:pt>
                <c:pt idx="21">
                  <c:v>4.2320000000000002</c:v>
                </c:pt>
                <c:pt idx="22">
                  <c:v>4.7519999999999998</c:v>
                </c:pt>
                <c:pt idx="23">
                  <c:v>5.0510000000000002</c:v>
                </c:pt>
                <c:pt idx="24">
                  <c:v>5.0330000000000004</c:v>
                </c:pt>
                <c:pt idx="25">
                  <c:v>4.8769999999999998</c:v>
                </c:pt>
                <c:pt idx="26">
                  <c:v>5.3959999999999999</c:v>
                </c:pt>
                <c:pt idx="27">
                  <c:v>5.0846999999999998</c:v>
                </c:pt>
                <c:pt idx="28">
                  <c:v>5.0427</c:v>
                </c:pt>
                <c:pt idx="29">
                  <c:v>4.7965</c:v>
                </c:pt>
                <c:pt idx="30">
                  <c:v>4.4588000000000001</c:v>
                </c:pt>
                <c:pt idx="31">
                  <c:v>4.1409000000000002</c:v>
                </c:pt>
                <c:pt idx="32">
                  <c:v>3.5941999999999998</c:v>
                </c:pt>
                <c:pt idx="33">
                  <c:v>3.8925000000000001</c:v>
                </c:pt>
                <c:pt idx="34">
                  <c:v>4.2051999999999996</c:v>
                </c:pt>
                <c:pt idx="35">
                  <c:v>3.8159999999999998</c:v>
                </c:pt>
                <c:pt idx="36">
                  <c:v>3.9624999999999999</c:v>
                </c:pt>
                <c:pt idx="37">
                  <c:v>3.6897000000000002</c:v>
                </c:pt>
                <c:pt idx="38">
                  <c:v>3.7960000000000003</c:v>
                </c:pt>
                <c:pt idx="39">
                  <c:v>3.8359000000000001</c:v>
                </c:pt>
                <c:pt idx="40">
                  <c:v>3.3698999999999999</c:v>
                </c:pt>
                <c:pt idx="41">
                  <c:v>3.5133000000000001</c:v>
                </c:pt>
                <c:pt idx="42">
                  <c:v>4.4055</c:v>
                </c:pt>
                <c:pt idx="43">
                  <c:v>4.4635999999999996</c:v>
                </c:pt>
                <c:pt idx="44">
                  <c:v>3.9375999999999998</c:v>
                </c:pt>
                <c:pt idx="45">
                  <c:v>4.2927</c:v>
                </c:pt>
                <c:pt idx="46">
                  <c:v>4.3315999999999999</c:v>
                </c:pt>
                <c:pt idx="47">
                  <c:v>4.2454999999999998</c:v>
                </c:pt>
                <c:pt idx="48">
                  <c:v>4.1318999999999999</c:v>
                </c:pt>
                <c:pt idx="49">
                  <c:v>3.9710999999999999</c:v>
                </c:pt>
                <c:pt idx="50">
                  <c:v>3.8348</c:v>
                </c:pt>
                <c:pt idx="51">
                  <c:v>4.5053000000000001</c:v>
                </c:pt>
                <c:pt idx="52">
                  <c:v>4.6467999999999998</c:v>
                </c:pt>
                <c:pt idx="53">
                  <c:v>4.5806000000000004</c:v>
                </c:pt>
                <c:pt idx="54">
                  <c:v>4.4747000000000003</c:v>
                </c:pt>
                <c:pt idx="55">
                  <c:v>4.1166999999999998</c:v>
                </c:pt>
                <c:pt idx="56">
                  <c:v>4.1193999999999997</c:v>
                </c:pt>
                <c:pt idx="57">
                  <c:v>4.0235000000000003</c:v>
                </c:pt>
                <c:pt idx="58">
                  <c:v>4.3491999999999997</c:v>
                </c:pt>
                <c:pt idx="59">
                  <c:v>4.2182000000000004</c:v>
                </c:pt>
                <c:pt idx="60">
                  <c:v>4.1280000000000001</c:v>
                </c:pt>
                <c:pt idx="61">
                  <c:v>4.3765999999999998</c:v>
                </c:pt>
                <c:pt idx="62">
                  <c:v>4.4814999999999996</c:v>
                </c:pt>
                <c:pt idx="63">
                  <c:v>4.1975999999999996</c:v>
                </c:pt>
                <c:pt idx="64">
                  <c:v>3.9809999999999999</c:v>
                </c:pt>
                <c:pt idx="65">
                  <c:v>3.9130000000000003</c:v>
                </c:pt>
                <c:pt idx="66">
                  <c:v>4.2759999999999998</c:v>
                </c:pt>
                <c:pt idx="67">
                  <c:v>4.0137</c:v>
                </c:pt>
                <c:pt idx="68">
                  <c:v>4.3239999999999998</c:v>
                </c:pt>
                <c:pt idx="69">
                  <c:v>4.5506000000000002</c:v>
                </c:pt>
                <c:pt idx="70">
                  <c:v>4.484</c:v>
                </c:pt>
                <c:pt idx="71">
                  <c:v>4.3910999999999998</c:v>
                </c:pt>
                <c:pt idx="72">
                  <c:v>4.5152000000000001</c:v>
                </c:pt>
                <c:pt idx="73">
                  <c:v>4.5510000000000002</c:v>
                </c:pt>
                <c:pt idx="74">
                  <c:v>4.8472</c:v>
                </c:pt>
                <c:pt idx="75">
                  <c:v>5.0505000000000004</c:v>
                </c:pt>
                <c:pt idx="76">
                  <c:v>5.1185999999999998</c:v>
                </c:pt>
                <c:pt idx="77">
                  <c:v>5.1364000000000001</c:v>
                </c:pt>
                <c:pt idx="78">
                  <c:v>4.9794</c:v>
                </c:pt>
                <c:pt idx="79">
                  <c:v>4.7257999999999996</c:v>
                </c:pt>
                <c:pt idx="80">
                  <c:v>4.6276000000000002</c:v>
                </c:pt>
                <c:pt idx="81">
                  <c:v>4.5980999999999996</c:v>
                </c:pt>
                <c:pt idx="82">
                  <c:v>4.4581</c:v>
                </c:pt>
                <c:pt idx="83">
                  <c:v>4.7022000000000004</c:v>
                </c:pt>
                <c:pt idx="84">
                  <c:v>4.8079999999999998</c:v>
                </c:pt>
                <c:pt idx="85">
                  <c:v>4.5656999999999996</c:v>
                </c:pt>
                <c:pt idx="86">
                  <c:v>4.6443000000000003</c:v>
                </c:pt>
                <c:pt idx="87">
                  <c:v>4.6222000000000003</c:v>
                </c:pt>
                <c:pt idx="88">
                  <c:v>4.8879000000000001</c:v>
                </c:pt>
                <c:pt idx="89">
                  <c:v>5.0244</c:v>
                </c:pt>
                <c:pt idx="90">
                  <c:v>4.7388000000000003</c:v>
                </c:pt>
                <c:pt idx="91">
                  <c:v>4.5292000000000003</c:v>
                </c:pt>
                <c:pt idx="92">
                  <c:v>4.5865</c:v>
                </c:pt>
                <c:pt idx="93">
                  <c:v>4.4707999999999997</c:v>
                </c:pt>
                <c:pt idx="94">
                  <c:v>3.9379</c:v>
                </c:pt>
                <c:pt idx="95">
                  <c:v>4.0232000000000001</c:v>
                </c:pt>
                <c:pt idx="96">
                  <c:v>3.5930999999999997</c:v>
                </c:pt>
                <c:pt idx="97">
                  <c:v>3.5091999999999999</c:v>
                </c:pt>
                <c:pt idx="98">
                  <c:v>3.4096000000000002</c:v>
                </c:pt>
                <c:pt idx="99">
                  <c:v>3.7279</c:v>
                </c:pt>
                <c:pt idx="100">
                  <c:v>4.0594999999999999</c:v>
                </c:pt>
                <c:pt idx="101">
                  <c:v>3.9689999999999999</c:v>
                </c:pt>
                <c:pt idx="102">
                  <c:v>3.9462000000000002</c:v>
                </c:pt>
                <c:pt idx="103">
                  <c:v>3.8115999999999999</c:v>
                </c:pt>
                <c:pt idx="104">
                  <c:v>3.8233999999999999</c:v>
                </c:pt>
                <c:pt idx="105">
                  <c:v>3.9529999999999998</c:v>
                </c:pt>
                <c:pt idx="106">
                  <c:v>2.92</c:v>
                </c:pt>
                <c:pt idx="107">
                  <c:v>2.2122999999999999</c:v>
                </c:pt>
                <c:pt idx="108">
                  <c:v>2.8403</c:v>
                </c:pt>
                <c:pt idx="109">
                  <c:v>3.0131000000000001</c:v>
                </c:pt>
                <c:pt idx="110">
                  <c:v>2.6629</c:v>
                </c:pt>
                <c:pt idx="111">
                  <c:v>3.1187</c:v>
                </c:pt>
                <c:pt idx="112">
                  <c:v>3.4594</c:v>
                </c:pt>
                <c:pt idx="113">
                  <c:v>3.5326</c:v>
                </c:pt>
                <c:pt idx="114">
                  <c:v>3.4796</c:v>
                </c:pt>
                <c:pt idx="115">
                  <c:v>3.3975</c:v>
                </c:pt>
                <c:pt idx="116">
                  <c:v>3.3052999999999999</c:v>
                </c:pt>
                <c:pt idx="117">
                  <c:v>3.3828</c:v>
                </c:pt>
                <c:pt idx="118">
                  <c:v>3.1978</c:v>
                </c:pt>
                <c:pt idx="119">
                  <c:v>3.8368000000000002</c:v>
                </c:pt>
                <c:pt idx="120">
                  <c:v>3.5844</c:v>
                </c:pt>
                <c:pt idx="121">
                  <c:v>3.6116999999999999</c:v>
                </c:pt>
                <c:pt idx="122">
                  <c:v>3.8256999999999999</c:v>
                </c:pt>
                <c:pt idx="123">
                  <c:v>3.6532</c:v>
                </c:pt>
                <c:pt idx="124">
                  <c:v>3.2848000000000002</c:v>
                </c:pt>
                <c:pt idx="125">
                  <c:v>2.9310999999999998</c:v>
                </c:pt>
                <c:pt idx="126">
                  <c:v>2.9051999999999998</c:v>
                </c:pt>
                <c:pt idx="127">
                  <c:v>2.4683000000000002</c:v>
                </c:pt>
                <c:pt idx="128">
                  <c:v>2.5098000000000003</c:v>
                </c:pt>
                <c:pt idx="129">
                  <c:v>2.5992999999999999</c:v>
                </c:pt>
                <c:pt idx="130">
                  <c:v>2.7968000000000002</c:v>
                </c:pt>
                <c:pt idx="131">
                  <c:v>3.2934999999999999</c:v>
                </c:pt>
                <c:pt idx="132">
                  <c:v>3.3704000000000001</c:v>
                </c:pt>
                <c:pt idx="133">
                  <c:v>3.4272</c:v>
                </c:pt>
                <c:pt idx="134">
                  <c:v>3.4702999999999999</c:v>
                </c:pt>
                <c:pt idx="135">
                  <c:v>3.2862999999999998</c:v>
                </c:pt>
                <c:pt idx="136">
                  <c:v>3.0607000000000002</c:v>
                </c:pt>
                <c:pt idx="137">
                  <c:v>3.16</c:v>
                </c:pt>
                <c:pt idx="138">
                  <c:v>2.7961</c:v>
                </c:pt>
                <c:pt idx="139">
                  <c:v>2.2233999999999998</c:v>
                </c:pt>
                <c:pt idx="140">
                  <c:v>1.9154</c:v>
                </c:pt>
                <c:pt idx="141">
                  <c:v>2.1133000000000002</c:v>
                </c:pt>
                <c:pt idx="142">
                  <c:v>2.0680000000000001</c:v>
                </c:pt>
                <c:pt idx="143">
                  <c:v>1.8761999999999999</c:v>
                </c:pt>
                <c:pt idx="144">
                  <c:v>1.7970999999999999</c:v>
                </c:pt>
                <c:pt idx="145">
                  <c:v>1.9704999999999999</c:v>
                </c:pt>
                <c:pt idx="146">
                  <c:v>2.2088000000000001</c:v>
                </c:pt>
                <c:pt idx="147">
                  <c:v>1.9137</c:v>
                </c:pt>
                <c:pt idx="148">
                  <c:v>1.5577999999999999</c:v>
                </c:pt>
                <c:pt idx="149">
                  <c:v>1.6449</c:v>
                </c:pt>
                <c:pt idx="150">
                  <c:v>1.4679</c:v>
                </c:pt>
                <c:pt idx="151">
                  <c:v>1.5484</c:v>
                </c:pt>
                <c:pt idx="152">
                  <c:v>1.6335</c:v>
                </c:pt>
                <c:pt idx="153">
                  <c:v>1.6901000000000002</c:v>
                </c:pt>
                <c:pt idx="154">
                  <c:v>1.6156000000000001</c:v>
                </c:pt>
                <c:pt idx="155">
                  <c:v>1.7574000000000001</c:v>
                </c:pt>
                <c:pt idx="156">
                  <c:v>1.9849000000000001</c:v>
                </c:pt>
                <c:pt idx="157">
                  <c:v>1.8755999999999999</c:v>
                </c:pt>
                <c:pt idx="158">
                  <c:v>1.8486</c:v>
                </c:pt>
                <c:pt idx="159">
                  <c:v>1.6717</c:v>
                </c:pt>
                <c:pt idx="160">
                  <c:v>2.1282000000000001</c:v>
                </c:pt>
                <c:pt idx="161">
                  <c:v>2.4857</c:v>
                </c:pt>
                <c:pt idx="162">
                  <c:v>2.5762</c:v>
                </c:pt>
                <c:pt idx="163">
                  <c:v>2.7839</c:v>
                </c:pt>
                <c:pt idx="164">
                  <c:v>2.61</c:v>
                </c:pt>
                <c:pt idx="165">
                  <c:v>2.5541999999999998</c:v>
                </c:pt>
                <c:pt idx="166">
                  <c:v>2.7444999999999999</c:v>
                </c:pt>
                <c:pt idx="167">
                  <c:v>3.0282</c:v>
                </c:pt>
                <c:pt idx="168">
                  <c:v>2.6440000000000001</c:v>
                </c:pt>
                <c:pt idx="169">
                  <c:v>2.6475999999999997</c:v>
                </c:pt>
                <c:pt idx="170">
                  <c:v>2.718</c:v>
                </c:pt>
                <c:pt idx="171">
                  <c:v>2.6459000000000001</c:v>
                </c:pt>
                <c:pt idx="172">
                  <c:v>2.4759000000000002</c:v>
                </c:pt>
                <c:pt idx="173">
                  <c:v>2.5304000000000002</c:v>
                </c:pt>
                <c:pt idx="174">
                  <c:v>2.5577999999999999</c:v>
                </c:pt>
                <c:pt idx="175">
                  <c:v>2.3431000000000002</c:v>
                </c:pt>
                <c:pt idx="176">
                  <c:v>2.4887999999999999</c:v>
                </c:pt>
                <c:pt idx="177">
                  <c:v>2.3353000000000002</c:v>
                </c:pt>
                <c:pt idx="178">
                  <c:v>2.1640000000000001</c:v>
                </c:pt>
                <c:pt idx="179">
                  <c:v>2.1711999999999998</c:v>
                </c:pt>
                <c:pt idx="180">
                  <c:v>1.6407</c:v>
                </c:pt>
                <c:pt idx="181">
                  <c:v>1.9929999999999999</c:v>
                </c:pt>
                <c:pt idx="182">
                  <c:v>1.9231</c:v>
                </c:pt>
                <c:pt idx="183">
                  <c:v>2.0316999999999998</c:v>
                </c:pt>
                <c:pt idx="184">
                  <c:v>2.1214</c:v>
                </c:pt>
                <c:pt idx="185">
                  <c:v>2.3531</c:v>
                </c:pt>
                <c:pt idx="186">
                  <c:v>2.1800999999999999</c:v>
                </c:pt>
                <c:pt idx="187">
                  <c:v>2.2179000000000002</c:v>
                </c:pt>
                <c:pt idx="188">
                  <c:v>2.0367999999999999</c:v>
                </c:pt>
                <c:pt idx="189">
                  <c:v>2.1421000000000001</c:v>
                </c:pt>
                <c:pt idx="190">
                  <c:v>2.206</c:v>
                </c:pt>
                <c:pt idx="191">
                  <c:v>2.2694000000000001</c:v>
                </c:pt>
                <c:pt idx="192">
                  <c:v>1.9209000000000001</c:v>
                </c:pt>
                <c:pt idx="193">
                  <c:v>1.7347000000000001</c:v>
                </c:pt>
                <c:pt idx="194">
                  <c:v>1.7686999999999999</c:v>
                </c:pt>
                <c:pt idx="195">
                  <c:v>1.8332999999999999</c:v>
                </c:pt>
                <c:pt idx="196">
                  <c:v>1.8458000000000001</c:v>
                </c:pt>
                <c:pt idx="197">
                  <c:v>1.4697</c:v>
                </c:pt>
                <c:pt idx="198">
                  <c:v>1.4531000000000001</c:v>
                </c:pt>
                <c:pt idx="199">
                  <c:v>1.58</c:v>
                </c:pt>
                <c:pt idx="200">
                  <c:v>1.5944</c:v>
                </c:pt>
                <c:pt idx="201">
                  <c:v>1.8254999999999999</c:v>
                </c:pt>
                <c:pt idx="202">
                  <c:v>2.3809</c:v>
                </c:pt>
                <c:pt idx="203">
                  <c:v>2.4443000000000001</c:v>
                </c:pt>
                <c:pt idx="204">
                  <c:v>2.4531000000000001</c:v>
                </c:pt>
                <c:pt idx="205">
                  <c:v>2.3898999999999999</c:v>
                </c:pt>
                <c:pt idx="206">
                  <c:v>2.3874</c:v>
                </c:pt>
                <c:pt idx="207">
                  <c:v>2.2801999999999998</c:v>
                </c:pt>
                <c:pt idx="208">
                  <c:v>2.2027999999999999</c:v>
                </c:pt>
                <c:pt idx="209">
                  <c:v>2.3037000000000001</c:v>
                </c:pt>
                <c:pt idx="210">
                  <c:v>2.2942</c:v>
                </c:pt>
                <c:pt idx="211">
                  <c:v>2.117</c:v>
                </c:pt>
                <c:pt idx="212">
                  <c:v>2.3336000000000001</c:v>
                </c:pt>
                <c:pt idx="213">
                  <c:v>2.3793000000000002</c:v>
                </c:pt>
                <c:pt idx="214">
                  <c:v>2.4097</c:v>
                </c:pt>
                <c:pt idx="215">
                  <c:v>2.4054000000000002</c:v>
                </c:pt>
                <c:pt idx="216">
                  <c:v>2.7050000000000001</c:v>
                </c:pt>
                <c:pt idx="217">
                  <c:v>2.8605999999999998</c:v>
                </c:pt>
                <c:pt idx="218">
                  <c:v>2.7389000000000001</c:v>
                </c:pt>
                <c:pt idx="219">
                  <c:v>2.9531000000000001</c:v>
                </c:pt>
                <c:pt idx="220">
                  <c:v>2.8586</c:v>
                </c:pt>
                <c:pt idx="221">
                  <c:v>2.8601000000000001</c:v>
                </c:pt>
                <c:pt idx="222">
                  <c:v>2.9598</c:v>
                </c:pt>
                <c:pt idx="223">
                  <c:v>2.8604000000000003</c:v>
                </c:pt>
                <c:pt idx="224">
                  <c:v>3.0611999999999999</c:v>
                </c:pt>
                <c:pt idx="225">
                  <c:v>3.1435</c:v>
                </c:pt>
                <c:pt idx="226">
                  <c:v>2.9878999999999998</c:v>
                </c:pt>
                <c:pt idx="227">
                  <c:v>2.6842000000000001</c:v>
                </c:pt>
                <c:pt idx="228">
                  <c:v>2.6292999999999997</c:v>
                </c:pt>
                <c:pt idx="229">
                  <c:v>2.7149999999999999</c:v>
                </c:pt>
                <c:pt idx="230">
                  <c:v>2.4050000000000002</c:v>
                </c:pt>
                <c:pt idx="231">
                  <c:v>2.5018000000000002</c:v>
                </c:pt>
                <c:pt idx="232">
                  <c:v>2.1246</c:v>
                </c:pt>
                <c:pt idx="233">
                  <c:v>2.0051000000000001</c:v>
                </c:pt>
              </c:numCache>
            </c:numRef>
          </c:val>
          <c:smooth val="0"/>
          <c:extLst>
            <c:ext xmlns:c16="http://schemas.microsoft.com/office/drawing/2014/chart" uri="{C3380CC4-5D6E-409C-BE32-E72D297353CC}">
              <c16:uniqueId val="{00000001-8D5F-427B-BEF1-B886B6CCFBCE}"/>
            </c:ext>
          </c:extLst>
        </c:ser>
        <c:dLbls>
          <c:showLegendKey val="0"/>
          <c:showVal val="0"/>
          <c:showCatName val="0"/>
          <c:showSerName val="0"/>
          <c:showPercent val="0"/>
          <c:showBubbleSize val="0"/>
        </c:dLbls>
        <c:smooth val="0"/>
        <c:axId val="1451821823"/>
        <c:axId val="1456367039"/>
      </c:lineChart>
      <c:dateAx>
        <c:axId val="1451821823"/>
        <c:scaling>
          <c:orientation val="minMax"/>
        </c:scaling>
        <c:delete val="0"/>
        <c:axPos val="b"/>
        <c:numFmt formatCode="yy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456367039"/>
        <c:crosses val="autoZero"/>
        <c:auto val="1"/>
        <c:lblOffset val="100"/>
        <c:baseTimeUnit val="months"/>
        <c:majorUnit val="2"/>
        <c:majorTimeUnit val="years"/>
      </c:dateAx>
      <c:valAx>
        <c:axId val="14563670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451821823"/>
        <c:crosses val="autoZero"/>
        <c:crossBetween val="between"/>
      </c:valAx>
      <c:spPr>
        <a:noFill/>
        <a:ln>
          <a:noFill/>
        </a:ln>
        <a:effectLst/>
      </c:spPr>
    </c:plotArea>
    <c:legend>
      <c:legendPos val="b"/>
      <c:layout>
        <c:manualLayout>
          <c:xMode val="edge"/>
          <c:yMode val="edge"/>
          <c:x val="5.4680021654712238E-2"/>
          <c:y val="0.75792906604025745"/>
          <c:w val="0.63082274793802551"/>
          <c:h val="5.3702112993451574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Daily!$B$2</c:f>
              <c:strCache>
                <c:ptCount val="1"/>
                <c:pt idx="0">
                  <c:v>SPX Index</c:v>
                </c:pt>
              </c:strCache>
            </c:strRef>
          </c:tx>
          <c:spPr>
            <a:ln w="19050" cap="rnd">
              <a:solidFill>
                <a:srgbClr val="0D2D40"/>
              </a:solidFill>
              <a:round/>
            </a:ln>
            <a:effectLst/>
          </c:spPr>
          <c:marker>
            <c:symbol val="none"/>
          </c:marker>
          <c:cat>
            <c:numRef>
              <c:f>Daily!$A$14093:$A$17488</c:f>
              <c:numCache>
                <c:formatCode>m/d/yyyy</c:formatCode>
                <c:ptCount val="3396"/>
                <c:pt idx="0">
                  <c:v>38716</c:v>
                </c:pt>
                <c:pt idx="1">
                  <c:v>38720</c:v>
                </c:pt>
                <c:pt idx="2">
                  <c:v>38721</c:v>
                </c:pt>
                <c:pt idx="3">
                  <c:v>38722</c:v>
                </c:pt>
                <c:pt idx="4">
                  <c:v>38723</c:v>
                </c:pt>
                <c:pt idx="5">
                  <c:v>38726</c:v>
                </c:pt>
                <c:pt idx="6">
                  <c:v>38727</c:v>
                </c:pt>
                <c:pt idx="7">
                  <c:v>38728</c:v>
                </c:pt>
                <c:pt idx="8">
                  <c:v>38729</c:v>
                </c:pt>
                <c:pt idx="9">
                  <c:v>38730</c:v>
                </c:pt>
                <c:pt idx="10">
                  <c:v>38734</c:v>
                </c:pt>
                <c:pt idx="11">
                  <c:v>38735</c:v>
                </c:pt>
                <c:pt idx="12">
                  <c:v>38736</c:v>
                </c:pt>
                <c:pt idx="13">
                  <c:v>38737</c:v>
                </c:pt>
                <c:pt idx="14">
                  <c:v>38740</c:v>
                </c:pt>
                <c:pt idx="15">
                  <c:v>38741</c:v>
                </c:pt>
                <c:pt idx="16">
                  <c:v>38742</c:v>
                </c:pt>
                <c:pt idx="17">
                  <c:v>38743</c:v>
                </c:pt>
                <c:pt idx="18">
                  <c:v>38744</c:v>
                </c:pt>
                <c:pt idx="19">
                  <c:v>38747</c:v>
                </c:pt>
                <c:pt idx="20">
                  <c:v>38748</c:v>
                </c:pt>
                <c:pt idx="21">
                  <c:v>38749</c:v>
                </c:pt>
                <c:pt idx="22">
                  <c:v>38750</c:v>
                </c:pt>
                <c:pt idx="23">
                  <c:v>38751</c:v>
                </c:pt>
                <c:pt idx="24">
                  <c:v>38754</c:v>
                </c:pt>
                <c:pt idx="25">
                  <c:v>38755</c:v>
                </c:pt>
                <c:pt idx="26">
                  <c:v>38756</c:v>
                </c:pt>
                <c:pt idx="27">
                  <c:v>38757</c:v>
                </c:pt>
                <c:pt idx="28">
                  <c:v>38758</c:v>
                </c:pt>
                <c:pt idx="29">
                  <c:v>38761</c:v>
                </c:pt>
                <c:pt idx="30">
                  <c:v>38762</c:v>
                </c:pt>
                <c:pt idx="31">
                  <c:v>38763</c:v>
                </c:pt>
                <c:pt idx="32">
                  <c:v>38764</c:v>
                </c:pt>
                <c:pt idx="33">
                  <c:v>38765</c:v>
                </c:pt>
                <c:pt idx="34">
                  <c:v>38769</c:v>
                </c:pt>
                <c:pt idx="35">
                  <c:v>38770</c:v>
                </c:pt>
                <c:pt idx="36">
                  <c:v>38771</c:v>
                </c:pt>
                <c:pt idx="37">
                  <c:v>38772</c:v>
                </c:pt>
                <c:pt idx="38">
                  <c:v>38775</c:v>
                </c:pt>
                <c:pt idx="39">
                  <c:v>38776</c:v>
                </c:pt>
                <c:pt idx="40">
                  <c:v>38777</c:v>
                </c:pt>
                <c:pt idx="41">
                  <c:v>38778</c:v>
                </c:pt>
                <c:pt idx="42">
                  <c:v>38779</c:v>
                </c:pt>
                <c:pt idx="43">
                  <c:v>38782</c:v>
                </c:pt>
                <c:pt idx="44">
                  <c:v>38783</c:v>
                </c:pt>
                <c:pt idx="45">
                  <c:v>38784</c:v>
                </c:pt>
                <c:pt idx="46">
                  <c:v>38785</c:v>
                </c:pt>
                <c:pt idx="47">
                  <c:v>38786</c:v>
                </c:pt>
                <c:pt idx="48">
                  <c:v>38789</c:v>
                </c:pt>
                <c:pt idx="49">
                  <c:v>38790</c:v>
                </c:pt>
                <c:pt idx="50">
                  <c:v>38791</c:v>
                </c:pt>
                <c:pt idx="51">
                  <c:v>38792</c:v>
                </c:pt>
                <c:pt idx="52">
                  <c:v>38793</c:v>
                </c:pt>
                <c:pt idx="53">
                  <c:v>38796</c:v>
                </c:pt>
                <c:pt idx="54">
                  <c:v>38797</c:v>
                </c:pt>
                <c:pt idx="55">
                  <c:v>38798</c:v>
                </c:pt>
                <c:pt idx="56">
                  <c:v>38799</c:v>
                </c:pt>
                <c:pt idx="57">
                  <c:v>38800</c:v>
                </c:pt>
                <c:pt idx="58">
                  <c:v>38803</c:v>
                </c:pt>
                <c:pt idx="59">
                  <c:v>38804</c:v>
                </c:pt>
                <c:pt idx="60">
                  <c:v>38805</c:v>
                </c:pt>
                <c:pt idx="61">
                  <c:v>38806</c:v>
                </c:pt>
                <c:pt idx="62">
                  <c:v>38807</c:v>
                </c:pt>
                <c:pt idx="63">
                  <c:v>38810</c:v>
                </c:pt>
                <c:pt idx="64">
                  <c:v>38811</c:v>
                </c:pt>
                <c:pt idx="65">
                  <c:v>38812</c:v>
                </c:pt>
                <c:pt idx="66">
                  <c:v>38813</c:v>
                </c:pt>
                <c:pt idx="67">
                  <c:v>38814</c:v>
                </c:pt>
                <c:pt idx="68">
                  <c:v>38817</c:v>
                </c:pt>
                <c:pt idx="69">
                  <c:v>38818</c:v>
                </c:pt>
                <c:pt idx="70">
                  <c:v>38819</c:v>
                </c:pt>
                <c:pt idx="71">
                  <c:v>38820</c:v>
                </c:pt>
                <c:pt idx="72">
                  <c:v>38824</c:v>
                </c:pt>
                <c:pt idx="73">
                  <c:v>38825</c:v>
                </c:pt>
                <c:pt idx="74">
                  <c:v>38826</c:v>
                </c:pt>
                <c:pt idx="75">
                  <c:v>38827</c:v>
                </c:pt>
                <c:pt idx="76">
                  <c:v>38828</c:v>
                </c:pt>
                <c:pt idx="77">
                  <c:v>38831</c:v>
                </c:pt>
                <c:pt idx="78">
                  <c:v>38832</c:v>
                </c:pt>
                <c:pt idx="79">
                  <c:v>38833</c:v>
                </c:pt>
                <c:pt idx="80">
                  <c:v>38834</c:v>
                </c:pt>
                <c:pt idx="81">
                  <c:v>38835</c:v>
                </c:pt>
                <c:pt idx="82">
                  <c:v>38838</c:v>
                </c:pt>
                <c:pt idx="83">
                  <c:v>38839</c:v>
                </c:pt>
                <c:pt idx="84">
                  <c:v>38840</c:v>
                </c:pt>
                <c:pt idx="85">
                  <c:v>38841</c:v>
                </c:pt>
                <c:pt idx="86">
                  <c:v>38842</c:v>
                </c:pt>
                <c:pt idx="87">
                  <c:v>38845</c:v>
                </c:pt>
                <c:pt idx="88">
                  <c:v>38846</c:v>
                </c:pt>
                <c:pt idx="89">
                  <c:v>38847</c:v>
                </c:pt>
                <c:pt idx="90">
                  <c:v>38848</c:v>
                </c:pt>
                <c:pt idx="91">
                  <c:v>38849</c:v>
                </c:pt>
                <c:pt idx="92">
                  <c:v>38852</c:v>
                </c:pt>
                <c:pt idx="93">
                  <c:v>38853</c:v>
                </c:pt>
                <c:pt idx="94">
                  <c:v>38854</c:v>
                </c:pt>
                <c:pt idx="95">
                  <c:v>38855</c:v>
                </c:pt>
                <c:pt idx="96">
                  <c:v>38856</c:v>
                </c:pt>
                <c:pt idx="97">
                  <c:v>38859</c:v>
                </c:pt>
                <c:pt idx="98">
                  <c:v>38860</c:v>
                </c:pt>
                <c:pt idx="99">
                  <c:v>38861</c:v>
                </c:pt>
                <c:pt idx="100">
                  <c:v>38862</c:v>
                </c:pt>
                <c:pt idx="101">
                  <c:v>38863</c:v>
                </c:pt>
                <c:pt idx="102">
                  <c:v>38867</c:v>
                </c:pt>
                <c:pt idx="103">
                  <c:v>38868</c:v>
                </c:pt>
                <c:pt idx="104">
                  <c:v>38869</c:v>
                </c:pt>
                <c:pt idx="105">
                  <c:v>38870</c:v>
                </c:pt>
                <c:pt idx="106">
                  <c:v>38873</c:v>
                </c:pt>
                <c:pt idx="107">
                  <c:v>38874</c:v>
                </c:pt>
                <c:pt idx="108">
                  <c:v>38875</c:v>
                </c:pt>
                <c:pt idx="109">
                  <c:v>38876</c:v>
                </c:pt>
                <c:pt idx="110">
                  <c:v>38877</c:v>
                </c:pt>
                <c:pt idx="111">
                  <c:v>38880</c:v>
                </c:pt>
                <c:pt idx="112">
                  <c:v>38881</c:v>
                </c:pt>
                <c:pt idx="113">
                  <c:v>38882</c:v>
                </c:pt>
                <c:pt idx="114">
                  <c:v>38883</c:v>
                </c:pt>
                <c:pt idx="115">
                  <c:v>38884</c:v>
                </c:pt>
                <c:pt idx="116">
                  <c:v>38887</c:v>
                </c:pt>
                <c:pt idx="117">
                  <c:v>38888</c:v>
                </c:pt>
                <c:pt idx="118">
                  <c:v>38889</c:v>
                </c:pt>
                <c:pt idx="119">
                  <c:v>38890</c:v>
                </c:pt>
                <c:pt idx="120">
                  <c:v>38891</c:v>
                </c:pt>
                <c:pt idx="121">
                  <c:v>38894</c:v>
                </c:pt>
                <c:pt idx="122">
                  <c:v>38895</c:v>
                </c:pt>
                <c:pt idx="123">
                  <c:v>38896</c:v>
                </c:pt>
                <c:pt idx="124">
                  <c:v>38897</c:v>
                </c:pt>
                <c:pt idx="125">
                  <c:v>38898</c:v>
                </c:pt>
                <c:pt idx="126">
                  <c:v>38901</c:v>
                </c:pt>
                <c:pt idx="127">
                  <c:v>38903</c:v>
                </c:pt>
                <c:pt idx="128">
                  <c:v>38904</c:v>
                </c:pt>
                <c:pt idx="129">
                  <c:v>38905</c:v>
                </c:pt>
                <c:pt idx="130">
                  <c:v>38908</c:v>
                </c:pt>
                <c:pt idx="131">
                  <c:v>38909</c:v>
                </c:pt>
                <c:pt idx="132">
                  <c:v>38910</c:v>
                </c:pt>
                <c:pt idx="133">
                  <c:v>38911</c:v>
                </c:pt>
                <c:pt idx="134">
                  <c:v>38912</c:v>
                </c:pt>
                <c:pt idx="135">
                  <c:v>38915</c:v>
                </c:pt>
                <c:pt idx="136">
                  <c:v>38916</c:v>
                </c:pt>
                <c:pt idx="137">
                  <c:v>38917</c:v>
                </c:pt>
                <c:pt idx="138">
                  <c:v>38918</c:v>
                </c:pt>
                <c:pt idx="139">
                  <c:v>38919</c:v>
                </c:pt>
                <c:pt idx="140">
                  <c:v>38922</c:v>
                </c:pt>
                <c:pt idx="141">
                  <c:v>38923</c:v>
                </c:pt>
                <c:pt idx="142">
                  <c:v>38924</c:v>
                </c:pt>
                <c:pt idx="143">
                  <c:v>38925</c:v>
                </c:pt>
                <c:pt idx="144">
                  <c:v>38926</c:v>
                </c:pt>
                <c:pt idx="145">
                  <c:v>38929</c:v>
                </c:pt>
                <c:pt idx="146">
                  <c:v>38930</c:v>
                </c:pt>
                <c:pt idx="147">
                  <c:v>38931</c:v>
                </c:pt>
                <c:pt idx="148">
                  <c:v>38932</c:v>
                </c:pt>
                <c:pt idx="149">
                  <c:v>38933</c:v>
                </c:pt>
                <c:pt idx="150">
                  <c:v>38936</c:v>
                </c:pt>
                <c:pt idx="151">
                  <c:v>38937</c:v>
                </c:pt>
                <c:pt idx="152">
                  <c:v>38938</c:v>
                </c:pt>
                <c:pt idx="153">
                  <c:v>38939</c:v>
                </c:pt>
                <c:pt idx="154">
                  <c:v>38940</c:v>
                </c:pt>
                <c:pt idx="155">
                  <c:v>38943</c:v>
                </c:pt>
                <c:pt idx="156">
                  <c:v>38944</c:v>
                </c:pt>
                <c:pt idx="157">
                  <c:v>38945</c:v>
                </c:pt>
                <c:pt idx="158">
                  <c:v>38946</c:v>
                </c:pt>
                <c:pt idx="159">
                  <c:v>38947</c:v>
                </c:pt>
                <c:pt idx="160">
                  <c:v>38950</c:v>
                </c:pt>
                <c:pt idx="161">
                  <c:v>38951</c:v>
                </c:pt>
                <c:pt idx="162">
                  <c:v>38952</c:v>
                </c:pt>
                <c:pt idx="163">
                  <c:v>38953</c:v>
                </c:pt>
                <c:pt idx="164">
                  <c:v>38954</c:v>
                </c:pt>
                <c:pt idx="165">
                  <c:v>38957</c:v>
                </c:pt>
                <c:pt idx="166">
                  <c:v>38958</c:v>
                </c:pt>
                <c:pt idx="167">
                  <c:v>38959</c:v>
                </c:pt>
                <c:pt idx="168">
                  <c:v>38960</c:v>
                </c:pt>
                <c:pt idx="169">
                  <c:v>38961</c:v>
                </c:pt>
                <c:pt idx="170">
                  <c:v>38965</c:v>
                </c:pt>
                <c:pt idx="171">
                  <c:v>38966</c:v>
                </c:pt>
                <c:pt idx="172">
                  <c:v>38967</c:v>
                </c:pt>
                <c:pt idx="173">
                  <c:v>38968</c:v>
                </c:pt>
                <c:pt idx="174">
                  <c:v>38971</c:v>
                </c:pt>
                <c:pt idx="175">
                  <c:v>38972</c:v>
                </c:pt>
                <c:pt idx="176">
                  <c:v>38973</c:v>
                </c:pt>
                <c:pt idx="177">
                  <c:v>38974</c:v>
                </c:pt>
                <c:pt idx="178">
                  <c:v>38975</c:v>
                </c:pt>
                <c:pt idx="179">
                  <c:v>38978</c:v>
                </c:pt>
                <c:pt idx="180">
                  <c:v>38979</c:v>
                </c:pt>
                <c:pt idx="181">
                  <c:v>38980</c:v>
                </c:pt>
                <c:pt idx="182">
                  <c:v>38981</c:v>
                </c:pt>
                <c:pt idx="183">
                  <c:v>38982</c:v>
                </c:pt>
                <c:pt idx="184">
                  <c:v>38985</c:v>
                </c:pt>
                <c:pt idx="185">
                  <c:v>38986</c:v>
                </c:pt>
                <c:pt idx="186">
                  <c:v>38987</c:v>
                </c:pt>
                <c:pt idx="187">
                  <c:v>38988</c:v>
                </c:pt>
                <c:pt idx="188">
                  <c:v>38989</c:v>
                </c:pt>
                <c:pt idx="189">
                  <c:v>38992</c:v>
                </c:pt>
                <c:pt idx="190">
                  <c:v>38993</c:v>
                </c:pt>
                <c:pt idx="191">
                  <c:v>38994</c:v>
                </c:pt>
                <c:pt idx="192">
                  <c:v>38995</c:v>
                </c:pt>
                <c:pt idx="193">
                  <c:v>38996</c:v>
                </c:pt>
                <c:pt idx="194">
                  <c:v>38999</c:v>
                </c:pt>
                <c:pt idx="195">
                  <c:v>39000</c:v>
                </c:pt>
                <c:pt idx="196">
                  <c:v>39001</c:v>
                </c:pt>
                <c:pt idx="197">
                  <c:v>39002</c:v>
                </c:pt>
                <c:pt idx="198">
                  <c:v>39003</c:v>
                </c:pt>
                <c:pt idx="199">
                  <c:v>39006</c:v>
                </c:pt>
                <c:pt idx="200">
                  <c:v>39007</c:v>
                </c:pt>
                <c:pt idx="201">
                  <c:v>39008</c:v>
                </c:pt>
                <c:pt idx="202">
                  <c:v>39009</c:v>
                </c:pt>
                <c:pt idx="203">
                  <c:v>39010</c:v>
                </c:pt>
                <c:pt idx="204">
                  <c:v>39013</c:v>
                </c:pt>
                <c:pt idx="205">
                  <c:v>39014</c:v>
                </c:pt>
                <c:pt idx="206">
                  <c:v>39015</c:v>
                </c:pt>
                <c:pt idx="207">
                  <c:v>39016</c:v>
                </c:pt>
                <c:pt idx="208">
                  <c:v>39017</c:v>
                </c:pt>
                <c:pt idx="209">
                  <c:v>39020</c:v>
                </c:pt>
                <c:pt idx="210">
                  <c:v>39021</c:v>
                </c:pt>
                <c:pt idx="211">
                  <c:v>39022</c:v>
                </c:pt>
                <c:pt idx="212">
                  <c:v>39023</c:v>
                </c:pt>
                <c:pt idx="213">
                  <c:v>39024</c:v>
                </c:pt>
                <c:pt idx="214">
                  <c:v>39027</c:v>
                </c:pt>
                <c:pt idx="215">
                  <c:v>39028</c:v>
                </c:pt>
                <c:pt idx="216">
                  <c:v>39029</c:v>
                </c:pt>
                <c:pt idx="217">
                  <c:v>39030</c:v>
                </c:pt>
                <c:pt idx="218">
                  <c:v>39031</c:v>
                </c:pt>
                <c:pt idx="219">
                  <c:v>39034</c:v>
                </c:pt>
                <c:pt idx="220">
                  <c:v>39035</c:v>
                </c:pt>
                <c:pt idx="221">
                  <c:v>39036</c:v>
                </c:pt>
                <c:pt idx="222">
                  <c:v>39037</c:v>
                </c:pt>
                <c:pt idx="223">
                  <c:v>39038</c:v>
                </c:pt>
                <c:pt idx="224">
                  <c:v>39041</c:v>
                </c:pt>
                <c:pt idx="225">
                  <c:v>39042</c:v>
                </c:pt>
                <c:pt idx="226">
                  <c:v>39043</c:v>
                </c:pt>
                <c:pt idx="227">
                  <c:v>39045</c:v>
                </c:pt>
                <c:pt idx="228">
                  <c:v>39048</c:v>
                </c:pt>
                <c:pt idx="229">
                  <c:v>39049</c:v>
                </c:pt>
                <c:pt idx="230">
                  <c:v>39050</c:v>
                </c:pt>
                <c:pt idx="231">
                  <c:v>39051</c:v>
                </c:pt>
                <c:pt idx="232">
                  <c:v>39052</c:v>
                </c:pt>
                <c:pt idx="233">
                  <c:v>39055</c:v>
                </c:pt>
                <c:pt idx="234">
                  <c:v>39056</c:v>
                </c:pt>
                <c:pt idx="235">
                  <c:v>39057</c:v>
                </c:pt>
                <c:pt idx="236">
                  <c:v>39058</c:v>
                </c:pt>
                <c:pt idx="237">
                  <c:v>39059</c:v>
                </c:pt>
                <c:pt idx="238">
                  <c:v>39062</c:v>
                </c:pt>
                <c:pt idx="239">
                  <c:v>39063</c:v>
                </c:pt>
                <c:pt idx="240">
                  <c:v>39064</c:v>
                </c:pt>
                <c:pt idx="241">
                  <c:v>39065</c:v>
                </c:pt>
                <c:pt idx="242">
                  <c:v>39066</c:v>
                </c:pt>
                <c:pt idx="243">
                  <c:v>39069</c:v>
                </c:pt>
                <c:pt idx="244">
                  <c:v>39070</c:v>
                </c:pt>
                <c:pt idx="245">
                  <c:v>39071</c:v>
                </c:pt>
                <c:pt idx="246">
                  <c:v>39072</c:v>
                </c:pt>
                <c:pt idx="247">
                  <c:v>39073</c:v>
                </c:pt>
                <c:pt idx="248">
                  <c:v>39077</c:v>
                </c:pt>
                <c:pt idx="249">
                  <c:v>39078</c:v>
                </c:pt>
                <c:pt idx="250">
                  <c:v>39079</c:v>
                </c:pt>
                <c:pt idx="251">
                  <c:v>39080</c:v>
                </c:pt>
                <c:pt idx="252">
                  <c:v>39085</c:v>
                </c:pt>
                <c:pt idx="253">
                  <c:v>39086</c:v>
                </c:pt>
                <c:pt idx="254">
                  <c:v>39087</c:v>
                </c:pt>
                <c:pt idx="255">
                  <c:v>39090</c:v>
                </c:pt>
                <c:pt idx="256">
                  <c:v>39091</c:v>
                </c:pt>
                <c:pt idx="257">
                  <c:v>39092</c:v>
                </c:pt>
                <c:pt idx="258">
                  <c:v>39093</c:v>
                </c:pt>
                <c:pt idx="259">
                  <c:v>39094</c:v>
                </c:pt>
                <c:pt idx="260">
                  <c:v>39098</c:v>
                </c:pt>
                <c:pt idx="261">
                  <c:v>39099</c:v>
                </c:pt>
                <c:pt idx="262">
                  <c:v>39100</c:v>
                </c:pt>
                <c:pt idx="263">
                  <c:v>39101</c:v>
                </c:pt>
                <c:pt idx="264">
                  <c:v>39104</c:v>
                </c:pt>
                <c:pt idx="265">
                  <c:v>39105</c:v>
                </c:pt>
                <c:pt idx="266">
                  <c:v>39106</c:v>
                </c:pt>
                <c:pt idx="267">
                  <c:v>39107</c:v>
                </c:pt>
                <c:pt idx="268">
                  <c:v>39108</c:v>
                </c:pt>
                <c:pt idx="269">
                  <c:v>39111</c:v>
                </c:pt>
                <c:pt idx="270">
                  <c:v>39112</c:v>
                </c:pt>
                <c:pt idx="271">
                  <c:v>39113</c:v>
                </c:pt>
                <c:pt idx="272">
                  <c:v>39114</c:v>
                </c:pt>
                <c:pt idx="273">
                  <c:v>39115</c:v>
                </c:pt>
                <c:pt idx="274">
                  <c:v>39118</c:v>
                </c:pt>
                <c:pt idx="275">
                  <c:v>39119</c:v>
                </c:pt>
                <c:pt idx="276">
                  <c:v>39120</c:v>
                </c:pt>
                <c:pt idx="277">
                  <c:v>39121</c:v>
                </c:pt>
                <c:pt idx="278">
                  <c:v>39122</c:v>
                </c:pt>
                <c:pt idx="279">
                  <c:v>39125</c:v>
                </c:pt>
                <c:pt idx="280">
                  <c:v>39126</c:v>
                </c:pt>
                <c:pt idx="281">
                  <c:v>39127</c:v>
                </c:pt>
                <c:pt idx="282">
                  <c:v>39128</c:v>
                </c:pt>
                <c:pt idx="283">
                  <c:v>39129</c:v>
                </c:pt>
                <c:pt idx="284">
                  <c:v>39133</c:v>
                </c:pt>
                <c:pt idx="285">
                  <c:v>39134</c:v>
                </c:pt>
                <c:pt idx="286">
                  <c:v>39135</c:v>
                </c:pt>
                <c:pt idx="287">
                  <c:v>39136</c:v>
                </c:pt>
                <c:pt idx="288">
                  <c:v>39139</c:v>
                </c:pt>
                <c:pt idx="289">
                  <c:v>39140</c:v>
                </c:pt>
                <c:pt idx="290">
                  <c:v>39141</c:v>
                </c:pt>
                <c:pt idx="291">
                  <c:v>39142</c:v>
                </c:pt>
                <c:pt idx="292">
                  <c:v>39143</c:v>
                </c:pt>
                <c:pt idx="293">
                  <c:v>39146</c:v>
                </c:pt>
                <c:pt idx="294">
                  <c:v>39147</c:v>
                </c:pt>
                <c:pt idx="295">
                  <c:v>39148</c:v>
                </c:pt>
                <c:pt idx="296">
                  <c:v>39149</c:v>
                </c:pt>
                <c:pt idx="297">
                  <c:v>39150</c:v>
                </c:pt>
                <c:pt idx="298">
                  <c:v>39153</c:v>
                </c:pt>
                <c:pt idx="299">
                  <c:v>39154</c:v>
                </c:pt>
                <c:pt idx="300">
                  <c:v>39155</c:v>
                </c:pt>
                <c:pt idx="301">
                  <c:v>39156</c:v>
                </c:pt>
                <c:pt idx="302">
                  <c:v>39157</c:v>
                </c:pt>
                <c:pt idx="303">
                  <c:v>39160</c:v>
                </c:pt>
                <c:pt idx="304">
                  <c:v>39161</c:v>
                </c:pt>
                <c:pt idx="305">
                  <c:v>39162</c:v>
                </c:pt>
                <c:pt idx="306">
                  <c:v>39163</c:v>
                </c:pt>
                <c:pt idx="307">
                  <c:v>39164</c:v>
                </c:pt>
                <c:pt idx="308">
                  <c:v>39167</c:v>
                </c:pt>
                <c:pt idx="309">
                  <c:v>39168</c:v>
                </c:pt>
                <c:pt idx="310">
                  <c:v>39169</c:v>
                </c:pt>
                <c:pt idx="311">
                  <c:v>39170</c:v>
                </c:pt>
                <c:pt idx="312">
                  <c:v>39171</c:v>
                </c:pt>
                <c:pt idx="313">
                  <c:v>39174</c:v>
                </c:pt>
                <c:pt idx="314">
                  <c:v>39175</c:v>
                </c:pt>
                <c:pt idx="315">
                  <c:v>39176</c:v>
                </c:pt>
                <c:pt idx="316">
                  <c:v>39177</c:v>
                </c:pt>
                <c:pt idx="317">
                  <c:v>39181</c:v>
                </c:pt>
                <c:pt idx="318">
                  <c:v>39182</c:v>
                </c:pt>
                <c:pt idx="319">
                  <c:v>39183</c:v>
                </c:pt>
                <c:pt idx="320">
                  <c:v>39184</c:v>
                </c:pt>
                <c:pt idx="321">
                  <c:v>39185</c:v>
                </c:pt>
                <c:pt idx="322">
                  <c:v>39188</c:v>
                </c:pt>
                <c:pt idx="323">
                  <c:v>39189</c:v>
                </c:pt>
                <c:pt idx="324">
                  <c:v>39190</c:v>
                </c:pt>
                <c:pt idx="325">
                  <c:v>39191</c:v>
                </c:pt>
                <c:pt idx="326">
                  <c:v>39192</c:v>
                </c:pt>
                <c:pt idx="327">
                  <c:v>39195</c:v>
                </c:pt>
                <c:pt idx="328">
                  <c:v>39196</c:v>
                </c:pt>
                <c:pt idx="329">
                  <c:v>39197</c:v>
                </c:pt>
                <c:pt idx="330">
                  <c:v>39198</c:v>
                </c:pt>
                <c:pt idx="331">
                  <c:v>39199</c:v>
                </c:pt>
                <c:pt idx="332">
                  <c:v>39202</c:v>
                </c:pt>
                <c:pt idx="333">
                  <c:v>39203</c:v>
                </c:pt>
                <c:pt idx="334">
                  <c:v>39204</c:v>
                </c:pt>
                <c:pt idx="335">
                  <c:v>39205</c:v>
                </c:pt>
                <c:pt idx="336">
                  <c:v>39206</c:v>
                </c:pt>
                <c:pt idx="337">
                  <c:v>39209</c:v>
                </c:pt>
                <c:pt idx="338">
                  <c:v>39210</c:v>
                </c:pt>
                <c:pt idx="339">
                  <c:v>39211</c:v>
                </c:pt>
                <c:pt idx="340">
                  <c:v>39212</c:v>
                </c:pt>
                <c:pt idx="341">
                  <c:v>39213</c:v>
                </c:pt>
                <c:pt idx="342">
                  <c:v>39216</c:v>
                </c:pt>
                <c:pt idx="343">
                  <c:v>39217</c:v>
                </c:pt>
                <c:pt idx="344">
                  <c:v>39218</c:v>
                </c:pt>
                <c:pt idx="345">
                  <c:v>39219</c:v>
                </c:pt>
                <c:pt idx="346">
                  <c:v>39220</c:v>
                </c:pt>
                <c:pt idx="347">
                  <c:v>39223</c:v>
                </c:pt>
                <c:pt idx="348">
                  <c:v>39224</c:v>
                </c:pt>
                <c:pt idx="349">
                  <c:v>39225</c:v>
                </c:pt>
                <c:pt idx="350">
                  <c:v>39226</c:v>
                </c:pt>
                <c:pt idx="351">
                  <c:v>39227</c:v>
                </c:pt>
                <c:pt idx="352">
                  <c:v>39231</c:v>
                </c:pt>
                <c:pt idx="353">
                  <c:v>39232</c:v>
                </c:pt>
                <c:pt idx="354">
                  <c:v>39233</c:v>
                </c:pt>
                <c:pt idx="355">
                  <c:v>39234</c:v>
                </c:pt>
                <c:pt idx="356">
                  <c:v>39237</c:v>
                </c:pt>
                <c:pt idx="357">
                  <c:v>39238</c:v>
                </c:pt>
                <c:pt idx="358">
                  <c:v>39239</c:v>
                </c:pt>
                <c:pt idx="359">
                  <c:v>39240</c:v>
                </c:pt>
                <c:pt idx="360">
                  <c:v>39241</c:v>
                </c:pt>
                <c:pt idx="361">
                  <c:v>39244</c:v>
                </c:pt>
                <c:pt idx="362">
                  <c:v>39245</c:v>
                </c:pt>
                <c:pt idx="363">
                  <c:v>39246</c:v>
                </c:pt>
                <c:pt idx="364">
                  <c:v>39247</c:v>
                </c:pt>
                <c:pt idx="365">
                  <c:v>39248</c:v>
                </c:pt>
                <c:pt idx="366">
                  <c:v>39251</c:v>
                </c:pt>
                <c:pt idx="367">
                  <c:v>39252</c:v>
                </c:pt>
                <c:pt idx="368">
                  <c:v>39253</c:v>
                </c:pt>
                <c:pt idx="369">
                  <c:v>39254</c:v>
                </c:pt>
                <c:pt idx="370">
                  <c:v>39255</c:v>
                </c:pt>
                <c:pt idx="371">
                  <c:v>39258</c:v>
                </c:pt>
                <c:pt idx="372">
                  <c:v>39259</c:v>
                </c:pt>
                <c:pt idx="373">
                  <c:v>39260</c:v>
                </c:pt>
                <c:pt idx="374">
                  <c:v>39261</c:v>
                </c:pt>
                <c:pt idx="375">
                  <c:v>39262</c:v>
                </c:pt>
                <c:pt idx="376">
                  <c:v>39265</c:v>
                </c:pt>
                <c:pt idx="377">
                  <c:v>39266</c:v>
                </c:pt>
                <c:pt idx="378">
                  <c:v>39268</c:v>
                </c:pt>
                <c:pt idx="379">
                  <c:v>39269</c:v>
                </c:pt>
                <c:pt idx="380">
                  <c:v>39272</c:v>
                </c:pt>
                <c:pt idx="381">
                  <c:v>39273</c:v>
                </c:pt>
                <c:pt idx="382">
                  <c:v>39274</c:v>
                </c:pt>
                <c:pt idx="383">
                  <c:v>39275</c:v>
                </c:pt>
                <c:pt idx="384">
                  <c:v>39276</c:v>
                </c:pt>
                <c:pt idx="385">
                  <c:v>39279</c:v>
                </c:pt>
                <c:pt idx="386">
                  <c:v>39280</c:v>
                </c:pt>
                <c:pt idx="387">
                  <c:v>39281</c:v>
                </c:pt>
                <c:pt idx="388">
                  <c:v>39282</c:v>
                </c:pt>
                <c:pt idx="389">
                  <c:v>39283</c:v>
                </c:pt>
                <c:pt idx="390">
                  <c:v>39286</c:v>
                </c:pt>
                <c:pt idx="391">
                  <c:v>39287</c:v>
                </c:pt>
                <c:pt idx="392">
                  <c:v>39288</c:v>
                </c:pt>
                <c:pt idx="393">
                  <c:v>39289</c:v>
                </c:pt>
                <c:pt idx="394">
                  <c:v>39290</c:v>
                </c:pt>
                <c:pt idx="395">
                  <c:v>39293</c:v>
                </c:pt>
                <c:pt idx="396">
                  <c:v>39294</c:v>
                </c:pt>
                <c:pt idx="397">
                  <c:v>39295</c:v>
                </c:pt>
                <c:pt idx="398">
                  <c:v>39296</c:v>
                </c:pt>
                <c:pt idx="399">
                  <c:v>39297</c:v>
                </c:pt>
                <c:pt idx="400">
                  <c:v>39300</c:v>
                </c:pt>
                <c:pt idx="401">
                  <c:v>39301</c:v>
                </c:pt>
                <c:pt idx="402">
                  <c:v>39302</c:v>
                </c:pt>
                <c:pt idx="403">
                  <c:v>39303</c:v>
                </c:pt>
                <c:pt idx="404">
                  <c:v>39304</c:v>
                </c:pt>
                <c:pt idx="405">
                  <c:v>39307</c:v>
                </c:pt>
                <c:pt idx="406">
                  <c:v>39308</c:v>
                </c:pt>
                <c:pt idx="407">
                  <c:v>39309</c:v>
                </c:pt>
                <c:pt idx="408">
                  <c:v>39310</c:v>
                </c:pt>
                <c:pt idx="409">
                  <c:v>39311</c:v>
                </c:pt>
                <c:pt idx="410">
                  <c:v>39314</c:v>
                </c:pt>
                <c:pt idx="411">
                  <c:v>39315</c:v>
                </c:pt>
                <c:pt idx="412">
                  <c:v>39316</c:v>
                </c:pt>
                <c:pt idx="413">
                  <c:v>39317</c:v>
                </c:pt>
                <c:pt idx="414">
                  <c:v>39318</c:v>
                </c:pt>
                <c:pt idx="415">
                  <c:v>39321</c:v>
                </c:pt>
                <c:pt idx="416">
                  <c:v>39322</c:v>
                </c:pt>
                <c:pt idx="417">
                  <c:v>39323</c:v>
                </c:pt>
                <c:pt idx="418">
                  <c:v>39324</c:v>
                </c:pt>
                <c:pt idx="419">
                  <c:v>39325</c:v>
                </c:pt>
                <c:pt idx="420">
                  <c:v>39329</c:v>
                </c:pt>
                <c:pt idx="421">
                  <c:v>39330</c:v>
                </c:pt>
                <c:pt idx="422">
                  <c:v>39331</c:v>
                </c:pt>
                <c:pt idx="423">
                  <c:v>39332</c:v>
                </c:pt>
                <c:pt idx="424">
                  <c:v>39335</c:v>
                </c:pt>
                <c:pt idx="425">
                  <c:v>39336</c:v>
                </c:pt>
                <c:pt idx="426">
                  <c:v>39337</c:v>
                </c:pt>
                <c:pt idx="427">
                  <c:v>39338</c:v>
                </c:pt>
                <c:pt idx="428">
                  <c:v>39339</c:v>
                </c:pt>
                <c:pt idx="429">
                  <c:v>39342</c:v>
                </c:pt>
                <c:pt idx="430">
                  <c:v>39343</c:v>
                </c:pt>
                <c:pt idx="431">
                  <c:v>39344</c:v>
                </c:pt>
                <c:pt idx="432">
                  <c:v>39345</c:v>
                </c:pt>
                <c:pt idx="433">
                  <c:v>39346</c:v>
                </c:pt>
                <c:pt idx="434">
                  <c:v>39349</c:v>
                </c:pt>
                <c:pt idx="435">
                  <c:v>39350</c:v>
                </c:pt>
                <c:pt idx="436">
                  <c:v>39351</c:v>
                </c:pt>
                <c:pt idx="437">
                  <c:v>39352</c:v>
                </c:pt>
                <c:pt idx="438">
                  <c:v>39353</c:v>
                </c:pt>
                <c:pt idx="439">
                  <c:v>39356</c:v>
                </c:pt>
                <c:pt idx="440">
                  <c:v>39357</c:v>
                </c:pt>
                <c:pt idx="441">
                  <c:v>39358</c:v>
                </c:pt>
                <c:pt idx="442">
                  <c:v>39359</c:v>
                </c:pt>
                <c:pt idx="443">
                  <c:v>39360</c:v>
                </c:pt>
                <c:pt idx="444">
                  <c:v>39363</c:v>
                </c:pt>
                <c:pt idx="445">
                  <c:v>39364</c:v>
                </c:pt>
                <c:pt idx="446">
                  <c:v>39365</c:v>
                </c:pt>
                <c:pt idx="447">
                  <c:v>39366</c:v>
                </c:pt>
                <c:pt idx="448">
                  <c:v>39367</c:v>
                </c:pt>
                <c:pt idx="449">
                  <c:v>39370</c:v>
                </c:pt>
                <c:pt idx="450">
                  <c:v>39371</c:v>
                </c:pt>
                <c:pt idx="451">
                  <c:v>39372</c:v>
                </c:pt>
                <c:pt idx="452">
                  <c:v>39373</c:v>
                </c:pt>
                <c:pt idx="453">
                  <c:v>39374</c:v>
                </c:pt>
                <c:pt idx="454">
                  <c:v>39377</c:v>
                </c:pt>
                <c:pt idx="455">
                  <c:v>39378</c:v>
                </c:pt>
                <c:pt idx="456">
                  <c:v>39379</c:v>
                </c:pt>
                <c:pt idx="457">
                  <c:v>39380</c:v>
                </c:pt>
                <c:pt idx="458">
                  <c:v>39381</c:v>
                </c:pt>
                <c:pt idx="459">
                  <c:v>39384</c:v>
                </c:pt>
                <c:pt idx="460">
                  <c:v>39385</c:v>
                </c:pt>
                <c:pt idx="461">
                  <c:v>39386</c:v>
                </c:pt>
                <c:pt idx="462">
                  <c:v>39387</c:v>
                </c:pt>
                <c:pt idx="463">
                  <c:v>39388</c:v>
                </c:pt>
                <c:pt idx="464">
                  <c:v>39391</c:v>
                </c:pt>
                <c:pt idx="465">
                  <c:v>39392</c:v>
                </c:pt>
                <c:pt idx="466">
                  <c:v>39393</c:v>
                </c:pt>
                <c:pt idx="467">
                  <c:v>39394</c:v>
                </c:pt>
                <c:pt idx="468">
                  <c:v>39395</c:v>
                </c:pt>
                <c:pt idx="469">
                  <c:v>39398</c:v>
                </c:pt>
                <c:pt idx="470">
                  <c:v>39399</c:v>
                </c:pt>
                <c:pt idx="471">
                  <c:v>39400</c:v>
                </c:pt>
                <c:pt idx="472">
                  <c:v>39401</c:v>
                </c:pt>
                <c:pt idx="473">
                  <c:v>39402</c:v>
                </c:pt>
                <c:pt idx="474">
                  <c:v>39405</c:v>
                </c:pt>
                <c:pt idx="475">
                  <c:v>39406</c:v>
                </c:pt>
                <c:pt idx="476">
                  <c:v>39407</c:v>
                </c:pt>
                <c:pt idx="477">
                  <c:v>39409</c:v>
                </c:pt>
                <c:pt idx="478">
                  <c:v>39412</c:v>
                </c:pt>
                <c:pt idx="479">
                  <c:v>39413</c:v>
                </c:pt>
                <c:pt idx="480">
                  <c:v>39414</c:v>
                </c:pt>
                <c:pt idx="481">
                  <c:v>39415</c:v>
                </c:pt>
                <c:pt idx="482">
                  <c:v>39416</c:v>
                </c:pt>
                <c:pt idx="483">
                  <c:v>39419</c:v>
                </c:pt>
                <c:pt idx="484">
                  <c:v>39420</c:v>
                </c:pt>
                <c:pt idx="485">
                  <c:v>39421</c:v>
                </c:pt>
                <c:pt idx="486">
                  <c:v>39422</c:v>
                </c:pt>
                <c:pt idx="487">
                  <c:v>39423</c:v>
                </c:pt>
                <c:pt idx="488">
                  <c:v>39426</c:v>
                </c:pt>
                <c:pt idx="489">
                  <c:v>39427</c:v>
                </c:pt>
                <c:pt idx="490">
                  <c:v>39428</c:v>
                </c:pt>
                <c:pt idx="491">
                  <c:v>39429</c:v>
                </c:pt>
                <c:pt idx="492">
                  <c:v>39430</c:v>
                </c:pt>
                <c:pt idx="493">
                  <c:v>39433</c:v>
                </c:pt>
                <c:pt idx="494">
                  <c:v>39434</c:v>
                </c:pt>
                <c:pt idx="495">
                  <c:v>39435</c:v>
                </c:pt>
                <c:pt idx="496">
                  <c:v>39436</c:v>
                </c:pt>
                <c:pt idx="497">
                  <c:v>39437</c:v>
                </c:pt>
                <c:pt idx="498">
                  <c:v>39440</c:v>
                </c:pt>
                <c:pt idx="499">
                  <c:v>39442</c:v>
                </c:pt>
                <c:pt idx="500">
                  <c:v>39443</c:v>
                </c:pt>
                <c:pt idx="501">
                  <c:v>39444</c:v>
                </c:pt>
                <c:pt idx="502">
                  <c:v>39447</c:v>
                </c:pt>
                <c:pt idx="503">
                  <c:v>39449</c:v>
                </c:pt>
                <c:pt idx="504">
                  <c:v>39450</c:v>
                </c:pt>
                <c:pt idx="505">
                  <c:v>39451</c:v>
                </c:pt>
                <c:pt idx="506">
                  <c:v>39454</c:v>
                </c:pt>
                <c:pt idx="507">
                  <c:v>39455</c:v>
                </c:pt>
                <c:pt idx="508">
                  <c:v>39456</c:v>
                </c:pt>
                <c:pt idx="509">
                  <c:v>39457</c:v>
                </c:pt>
                <c:pt idx="510">
                  <c:v>39458</c:v>
                </c:pt>
                <c:pt idx="511">
                  <c:v>39461</c:v>
                </c:pt>
                <c:pt idx="512">
                  <c:v>39462</c:v>
                </c:pt>
                <c:pt idx="513">
                  <c:v>39463</c:v>
                </c:pt>
                <c:pt idx="514">
                  <c:v>39464</c:v>
                </c:pt>
                <c:pt idx="515">
                  <c:v>39465</c:v>
                </c:pt>
                <c:pt idx="516">
                  <c:v>39469</c:v>
                </c:pt>
                <c:pt idx="517">
                  <c:v>39470</c:v>
                </c:pt>
                <c:pt idx="518">
                  <c:v>39471</c:v>
                </c:pt>
                <c:pt idx="519">
                  <c:v>39472</c:v>
                </c:pt>
                <c:pt idx="520">
                  <c:v>39475</c:v>
                </c:pt>
                <c:pt idx="521">
                  <c:v>39476</c:v>
                </c:pt>
                <c:pt idx="522">
                  <c:v>39477</c:v>
                </c:pt>
                <c:pt idx="523">
                  <c:v>39478</c:v>
                </c:pt>
                <c:pt idx="524">
                  <c:v>39479</c:v>
                </c:pt>
                <c:pt idx="525">
                  <c:v>39482</c:v>
                </c:pt>
                <c:pt idx="526">
                  <c:v>39483</c:v>
                </c:pt>
                <c:pt idx="527">
                  <c:v>39484</c:v>
                </c:pt>
                <c:pt idx="528">
                  <c:v>39485</c:v>
                </c:pt>
                <c:pt idx="529">
                  <c:v>39486</c:v>
                </c:pt>
                <c:pt idx="530">
                  <c:v>39489</c:v>
                </c:pt>
                <c:pt idx="531">
                  <c:v>39490</c:v>
                </c:pt>
                <c:pt idx="532">
                  <c:v>39491</c:v>
                </c:pt>
                <c:pt idx="533">
                  <c:v>39492</c:v>
                </c:pt>
                <c:pt idx="534">
                  <c:v>39493</c:v>
                </c:pt>
                <c:pt idx="535">
                  <c:v>39497</c:v>
                </c:pt>
                <c:pt idx="536">
                  <c:v>39498</c:v>
                </c:pt>
                <c:pt idx="537">
                  <c:v>39499</c:v>
                </c:pt>
                <c:pt idx="538">
                  <c:v>39500</c:v>
                </c:pt>
                <c:pt idx="539">
                  <c:v>39503</c:v>
                </c:pt>
                <c:pt idx="540">
                  <c:v>39504</c:v>
                </c:pt>
                <c:pt idx="541">
                  <c:v>39505</c:v>
                </c:pt>
                <c:pt idx="542">
                  <c:v>39506</c:v>
                </c:pt>
                <c:pt idx="543">
                  <c:v>39507</c:v>
                </c:pt>
                <c:pt idx="544">
                  <c:v>39510</c:v>
                </c:pt>
                <c:pt idx="545">
                  <c:v>39511</c:v>
                </c:pt>
                <c:pt idx="546">
                  <c:v>39512</c:v>
                </c:pt>
                <c:pt idx="547">
                  <c:v>39513</c:v>
                </c:pt>
                <c:pt idx="548">
                  <c:v>39514</c:v>
                </c:pt>
                <c:pt idx="549">
                  <c:v>39517</c:v>
                </c:pt>
                <c:pt idx="550">
                  <c:v>39518</c:v>
                </c:pt>
                <c:pt idx="551">
                  <c:v>39519</c:v>
                </c:pt>
                <c:pt idx="552">
                  <c:v>39520</c:v>
                </c:pt>
                <c:pt idx="553">
                  <c:v>39521</c:v>
                </c:pt>
                <c:pt idx="554">
                  <c:v>39524</c:v>
                </c:pt>
                <c:pt idx="555">
                  <c:v>39525</c:v>
                </c:pt>
                <c:pt idx="556">
                  <c:v>39526</c:v>
                </c:pt>
                <c:pt idx="557">
                  <c:v>39527</c:v>
                </c:pt>
                <c:pt idx="558">
                  <c:v>39531</c:v>
                </c:pt>
                <c:pt idx="559">
                  <c:v>39532</c:v>
                </c:pt>
                <c:pt idx="560">
                  <c:v>39533</c:v>
                </c:pt>
                <c:pt idx="561">
                  <c:v>39534</c:v>
                </c:pt>
                <c:pt idx="562">
                  <c:v>39535</c:v>
                </c:pt>
                <c:pt idx="563">
                  <c:v>39538</c:v>
                </c:pt>
                <c:pt idx="564">
                  <c:v>39539</c:v>
                </c:pt>
                <c:pt idx="565">
                  <c:v>39540</c:v>
                </c:pt>
                <c:pt idx="566">
                  <c:v>39541</c:v>
                </c:pt>
                <c:pt idx="567">
                  <c:v>39542</c:v>
                </c:pt>
                <c:pt idx="568">
                  <c:v>39545</c:v>
                </c:pt>
                <c:pt idx="569">
                  <c:v>39546</c:v>
                </c:pt>
                <c:pt idx="570">
                  <c:v>39547</c:v>
                </c:pt>
                <c:pt idx="571">
                  <c:v>39548</c:v>
                </c:pt>
                <c:pt idx="572">
                  <c:v>39549</c:v>
                </c:pt>
                <c:pt idx="573">
                  <c:v>39552</c:v>
                </c:pt>
                <c:pt idx="574">
                  <c:v>39553</c:v>
                </c:pt>
                <c:pt idx="575">
                  <c:v>39554</c:v>
                </c:pt>
                <c:pt idx="576">
                  <c:v>39555</c:v>
                </c:pt>
                <c:pt idx="577">
                  <c:v>39556</c:v>
                </c:pt>
                <c:pt idx="578">
                  <c:v>39559</c:v>
                </c:pt>
                <c:pt idx="579">
                  <c:v>39560</c:v>
                </c:pt>
                <c:pt idx="580">
                  <c:v>39561</c:v>
                </c:pt>
                <c:pt idx="581">
                  <c:v>39562</c:v>
                </c:pt>
                <c:pt idx="582">
                  <c:v>39563</c:v>
                </c:pt>
                <c:pt idx="583">
                  <c:v>39566</c:v>
                </c:pt>
                <c:pt idx="584">
                  <c:v>39567</c:v>
                </c:pt>
                <c:pt idx="585">
                  <c:v>39568</c:v>
                </c:pt>
                <c:pt idx="586">
                  <c:v>39569</c:v>
                </c:pt>
                <c:pt idx="587">
                  <c:v>39570</c:v>
                </c:pt>
                <c:pt idx="588">
                  <c:v>39573</c:v>
                </c:pt>
                <c:pt idx="589">
                  <c:v>39574</c:v>
                </c:pt>
                <c:pt idx="590">
                  <c:v>39575</c:v>
                </c:pt>
                <c:pt idx="591">
                  <c:v>39576</c:v>
                </c:pt>
                <c:pt idx="592">
                  <c:v>39577</c:v>
                </c:pt>
                <c:pt idx="593">
                  <c:v>39580</c:v>
                </c:pt>
                <c:pt idx="594">
                  <c:v>39581</c:v>
                </c:pt>
                <c:pt idx="595">
                  <c:v>39582</c:v>
                </c:pt>
                <c:pt idx="596">
                  <c:v>39583</c:v>
                </c:pt>
                <c:pt idx="597">
                  <c:v>39584</c:v>
                </c:pt>
                <c:pt idx="598">
                  <c:v>39587</c:v>
                </c:pt>
                <c:pt idx="599">
                  <c:v>39588</c:v>
                </c:pt>
                <c:pt idx="600">
                  <c:v>39589</c:v>
                </c:pt>
                <c:pt idx="601">
                  <c:v>39590</c:v>
                </c:pt>
                <c:pt idx="602">
                  <c:v>39591</c:v>
                </c:pt>
                <c:pt idx="603">
                  <c:v>39595</c:v>
                </c:pt>
                <c:pt idx="604">
                  <c:v>39596</c:v>
                </c:pt>
                <c:pt idx="605">
                  <c:v>39597</c:v>
                </c:pt>
                <c:pt idx="606">
                  <c:v>39598</c:v>
                </c:pt>
                <c:pt idx="607">
                  <c:v>39601</c:v>
                </c:pt>
                <c:pt idx="608">
                  <c:v>39602</c:v>
                </c:pt>
                <c:pt idx="609">
                  <c:v>39603</c:v>
                </c:pt>
                <c:pt idx="610">
                  <c:v>39604</c:v>
                </c:pt>
                <c:pt idx="611">
                  <c:v>39605</c:v>
                </c:pt>
                <c:pt idx="612">
                  <c:v>39608</c:v>
                </c:pt>
                <c:pt idx="613">
                  <c:v>39609</c:v>
                </c:pt>
                <c:pt idx="614">
                  <c:v>39610</c:v>
                </c:pt>
                <c:pt idx="615">
                  <c:v>39611</c:v>
                </c:pt>
                <c:pt idx="616">
                  <c:v>39612</c:v>
                </c:pt>
                <c:pt idx="617">
                  <c:v>39615</c:v>
                </c:pt>
                <c:pt idx="618">
                  <c:v>39616</c:v>
                </c:pt>
                <c:pt idx="619">
                  <c:v>39617</c:v>
                </c:pt>
                <c:pt idx="620">
                  <c:v>39618</c:v>
                </c:pt>
                <c:pt idx="621">
                  <c:v>39619</c:v>
                </c:pt>
                <c:pt idx="622">
                  <c:v>39622</c:v>
                </c:pt>
                <c:pt idx="623">
                  <c:v>39623</c:v>
                </c:pt>
                <c:pt idx="624">
                  <c:v>39624</c:v>
                </c:pt>
                <c:pt idx="625">
                  <c:v>39625</c:v>
                </c:pt>
                <c:pt idx="626">
                  <c:v>39626</c:v>
                </c:pt>
                <c:pt idx="627">
                  <c:v>39629</c:v>
                </c:pt>
                <c:pt idx="628">
                  <c:v>39630</c:v>
                </c:pt>
                <c:pt idx="629">
                  <c:v>39631</c:v>
                </c:pt>
                <c:pt idx="630">
                  <c:v>39632</c:v>
                </c:pt>
                <c:pt idx="631">
                  <c:v>39636</c:v>
                </c:pt>
                <c:pt idx="632">
                  <c:v>39637</c:v>
                </c:pt>
                <c:pt idx="633">
                  <c:v>39638</c:v>
                </c:pt>
                <c:pt idx="634">
                  <c:v>39639</c:v>
                </c:pt>
                <c:pt idx="635">
                  <c:v>39640</c:v>
                </c:pt>
                <c:pt idx="636">
                  <c:v>39643</c:v>
                </c:pt>
                <c:pt idx="637">
                  <c:v>39644</c:v>
                </c:pt>
                <c:pt idx="638">
                  <c:v>39645</c:v>
                </c:pt>
                <c:pt idx="639">
                  <c:v>39646</c:v>
                </c:pt>
                <c:pt idx="640">
                  <c:v>39647</c:v>
                </c:pt>
                <c:pt idx="641">
                  <c:v>39650</c:v>
                </c:pt>
                <c:pt idx="642">
                  <c:v>39651</c:v>
                </c:pt>
                <c:pt idx="643">
                  <c:v>39652</c:v>
                </c:pt>
                <c:pt idx="644">
                  <c:v>39653</c:v>
                </c:pt>
                <c:pt idx="645">
                  <c:v>39654</c:v>
                </c:pt>
                <c:pt idx="646">
                  <c:v>39657</c:v>
                </c:pt>
                <c:pt idx="647">
                  <c:v>39658</c:v>
                </c:pt>
                <c:pt idx="648">
                  <c:v>39659</c:v>
                </c:pt>
                <c:pt idx="649">
                  <c:v>39660</c:v>
                </c:pt>
                <c:pt idx="650">
                  <c:v>39661</c:v>
                </c:pt>
                <c:pt idx="651">
                  <c:v>39664</c:v>
                </c:pt>
                <c:pt idx="652">
                  <c:v>39665</c:v>
                </c:pt>
                <c:pt idx="653">
                  <c:v>39666</c:v>
                </c:pt>
                <c:pt idx="654">
                  <c:v>39667</c:v>
                </c:pt>
                <c:pt idx="655">
                  <c:v>39668</c:v>
                </c:pt>
                <c:pt idx="656">
                  <c:v>39671</c:v>
                </c:pt>
                <c:pt idx="657">
                  <c:v>39672</c:v>
                </c:pt>
                <c:pt idx="658">
                  <c:v>39673</c:v>
                </c:pt>
                <c:pt idx="659">
                  <c:v>39674</c:v>
                </c:pt>
                <c:pt idx="660">
                  <c:v>39675</c:v>
                </c:pt>
                <c:pt idx="661">
                  <c:v>39678</c:v>
                </c:pt>
                <c:pt idx="662">
                  <c:v>39679</c:v>
                </c:pt>
                <c:pt idx="663">
                  <c:v>39680</c:v>
                </c:pt>
                <c:pt idx="664">
                  <c:v>39681</c:v>
                </c:pt>
                <c:pt idx="665">
                  <c:v>39682</c:v>
                </c:pt>
                <c:pt idx="666">
                  <c:v>39685</c:v>
                </c:pt>
                <c:pt idx="667">
                  <c:v>39686</c:v>
                </c:pt>
                <c:pt idx="668">
                  <c:v>39687</c:v>
                </c:pt>
                <c:pt idx="669">
                  <c:v>39688</c:v>
                </c:pt>
                <c:pt idx="670">
                  <c:v>39689</c:v>
                </c:pt>
                <c:pt idx="671">
                  <c:v>39693</c:v>
                </c:pt>
                <c:pt idx="672">
                  <c:v>39694</c:v>
                </c:pt>
                <c:pt idx="673">
                  <c:v>39695</c:v>
                </c:pt>
                <c:pt idx="674">
                  <c:v>39696</c:v>
                </c:pt>
                <c:pt idx="675">
                  <c:v>39699</c:v>
                </c:pt>
                <c:pt idx="676">
                  <c:v>39700</c:v>
                </c:pt>
                <c:pt idx="677">
                  <c:v>39701</c:v>
                </c:pt>
                <c:pt idx="678">
                  <c:v>39702</c:v>
                </c:pt>
                <c:pt idx="679">
                  <c:v>39703</c:v>
                </c:pt>
                <c:pt idx="680">
                  <c:v>39706</c:v>
                </c:pt>
                <c:pt idx="681">
                  <c:v>39707</c:v>
                </c:pt>
                <c:pt idx="682">
                  <c:v>39708</c:v>
                </c:pt>
                <c:pt idx="683">
                  <c:v>39709</c:v>
                </c:pt>
                <c:pt idx="684">
                  <c:v>39710</c:v>
                </c:pt>
                <c:pt idx="685">
                  <c:v>39713</c:v>
                </c:pt>
                <c:pt idx="686">
                  <c:v>39714</c:v>
                </c:pt>
                <c:pt idx="687">
                  <c:v>39715</c:v>
                </c:pt>
                <c:pt idx="688">
                  <c:v>39716</c:v>
                </c:pt>
                <c:pt idx="689">
                  <c:v>39717</c:v>
                </c:pt>
                <c:pt idx="690">
                  <c:v>39720</c:v>
                </c:pt>
                <c:pt idx="691">
                  <c:v>39721</c:v>
                </c:pt>
                <c:pt idx="692">
                  <c:v>39722</c:v>
                </c:pt>
                <c:pt idx="693">
                  <c:v>39723</c:v>
                </c:pt>
                <c:pt idx="694">
                  <c:v>39724</c:v>
                </c:pt>
                <c:pt idx="695">
                  <c:v>39727</c:v>
                </c:pt>
                <c:pt idx="696">
                  <c:v>39728</c:v>
                </c:pt>
                <c:pt idx="697">
                  <c:v>39729</c:v>
                </c:pt>
                <c:pt idx="698">
                  <c:v>39730</c:v>
                </c:pt>
                <c:pt idx="699">
                  <c:v>39731</c:v>
                </c:pt>
                <c:pt idx="700">
                  <c:v>39734</c:v>
                </c:pt>
                <c:pt idx="701">
                  <c:v>39735</c:v>
                </c:pt>
                <c:pt idx="702">
                  <c:v>39736</c:v>
                </c:pt>
                <c:pt idx="703">
                  <c:v>39737</c:v>
                </c:pt>
                <c:pt idx="704">
                  <c:v>39738</c:v>
                </c:pt>
                <c:pt idx="705">
                  <c:v>39741</c:v>
                </c:pt>
                <c:pt idx="706">
                  <c:v>39742</c:v>
                </c:pt>
                <c:pt idx="707">
                  <c:v>39743</c:v>
                </c:pt>
                <c:pt idx="708">
                  <c:v>39744</c:v>
                </c:pt>
                <c:pt idx="709">
                  <c:v>39745</c:v>
                </c:pt>
                <c:pt idx="710">
                  <c:v>39748</c:v>
                </c:pt>
                <c:pt idx="711">
                  <c:v>39749</c:v>
                </c:pt>
                <c:pt idx="712">
                  <c:v>39750</c:v>
                </c:pt>
                <c:pt idx="713">
                  <c:v>39751</c:v>
                </c:pt>
                <c:pt idx="714">
                  <c:v>39752</c:v>
                </c:pt>
                <c:pt idx="715">
                  <c:v>39755</c:v>
                </c:pt>
                <c:pt idx="716">
                  <c:v>39756</c:v>
                </c:pt>
                <c:pt idx="717">
                  <c:v>39757</c:v>
                </c:pt>
                <c:pt idx="718">
                  <c:v>39758</c:v>
                </c:pt>
                <c:pt idx="719">
                  <c:v>39759</c:v>
                </c:pt>
                <c:pt idx="720">
                  <c:v>39762</c:v>
                </c:pt>
                <c:pt idx="721">
                  <c:v>39763</c:v>
                </c:pt>
                <c:pt idx="722">
                  <c:v>39764</c:v>
                </c:pt>
                <c:pt idx="723">
                  <c:v>39765</c:v>
                </c:pt>
                <c:pt idx="724">
                  <c:v>39766</c:v>
                </c:pt>
                <c:pt idx="725">
                  <c:v>39769</c:v>
                </c:pt>
                <c:pt idx="726">
                  <c:v>39770</c:v>
                </c:pt>
                <c:pt idx="727">
                  <c:v>39771</c:v>
                </c:pt>
                <c:pt idx="728">
                  <c:v>39772</c:v>
                </c:pt>
                <c:pt idx="729">
                  <c:v>39773</c:v>
                </c:pt>
                <c:pt idx="730">
                  <c:v>39776</c:v>
                </c:pt>
                <c:pt idx="731">
                  <c:v>39777</c:v>
                </c:pt>
                <c:pt idx="732">
                  <c:v>39778</c:v>
                </c:pt>
                <c:pt idx="733">
                  <c:v>39780</c:v>
                </c:pt>
                <c:pt idx="734">
                  <c:v>39783</c:v>
                </c:pt>
                <c:pt idx="735">
                  <c:v>39784</c:v>
                </c:pt>
                <c:pt idx="736">
                  <c:v>39785</c:v>
                </c:pt>
                <c:pt idx="737">
                  <c:v>39786</c:v>
                </c:pt>
                <c:pt idx="738">
                  <c:v>39787</c:v>
                </c:pt>
                <c:pt idx="739">
                  <c:v>39790</c:v>
                </c:pt>
                <c:pt idx="740">
                  <c:v>39791</c:v>
                </c:pt>
                <c:pt idx="741">
                  <c:v>39792</c:v>
                </c:pt>
                <c:pt idx="742">
                  <c:v>39793</c:v>
                </c:pt>
                <c:pt idx="743">
                  <c:v>39794</c:v>
                </c:pt>
                <c:pt idx="744">
                  <c:v>39797</c:v>
                </c:pt>
                <c:pt idx="745">
                  <c:v>39798</c:v>
                </c:pt>
                <c:pt idx="746">
                  <c:v>39799</c:v>
                </c:pt>
                <c:pt idx="747">
                  <c:v>39800</c:v>
                </c:pt>
                <c:pt idx="748">
                  <c:v>39801</c:v>
                </c:pt>
                <c:pt idx="749">
                  <c:v>39804</c:v>
                </c:pt>
                <c:pt idx="750">
                  <c:v>39805</c:v>
                </c:pt>
                <c:pt idx="751">
                  <c:v>39806</c:v>
                </c:pt>
                <c:pt idx="752">
                  <c:v>39808</c:v>
                </c:pt>
                <c:pt idx="753">
                  <c:v>39811</c:v>
                </c:pt>
                <c:pt idx="754">
                  <c:v>39812</c:v>
                </c:pt>
                <c:pt idx="755">
                  <c:v>39813</c:v>
                </c:pt>
                <c:pt idx="756">
                  <c:v>39815</c:v>
                </c:pt>
                <c:pt idx="757">
                  <c:v>39818</c:v>
                </c:pt>
                <c:pt idx="758">
                  <c:v>39819</c:v>
                </c:pt>
                <c:pt idx="759">
                  <c:v>39820</c:v>
                </c:pt>
                <c:pt idx="760">
                  <c:v>39821</c:v>
                </c:pt>
                <c:pt idx="761">
                  <c:v>39822</c:v>
                </c:pt>
                <c:pt idx="762">
                  <c:v>39825</c:v>
                </c:pt>
                <c:pt idx="763">
                  <c:v>39826</c:v>
                </c:pt>
                <c:pt idx="764">
                  <c:v>39827</c:v>
                </c:pt>
                <c:pt idx="765">
                  <c:v>39828</c:v>
                </c:pt>
                <c:pt idx="766">
                  <c:v>39829</c:v>
                </c:pt>
                <c:pt idx="767">
                  <c:v>39833</c:v>
                </c:pt>
                <c:pt idx="768">
                  <c:v>39834</c:v>
                </c:pt>
                <c:pt idx="769">
                  <c:v>39835</c:v>
                </c:pt>
                <c:pt idx="770">
                  <c:v>39836</c:v>
                </c:pt>
                <c:pt idx="771">
                  <c:v>39839</c:v>
                </c:pt>
                <c:pt idx="772">
                  <c:v>39840</c:v>
                </c:pt>
                <c:pt idx="773">
                  <c:v>39841</c:v>
                </c:pt>
                <c:pt idx="774">
                  <c:v>39842</c:v>
                </c:pt>
                <c:pt idx="775">
                  <c:v>39843</c:v>
                </c:pt>
                <c:pt idx="776">
                  <c:v>39846</c:v>
                </c:pt>
                <c:pt idx="777">
                  <c:v>39847</c:v>
                </c:pt>
                <c:pt idx="778">
                  <c:v>39848</c:v>
                </c:pt>
                <c:pt idx="779">
                  <c:v>39849</c:v>
                </c:pt>
                <c:pt idx="780">
                  <c:v>39850</c:v>
                </c:pt>
                <c:pt idx="781">
                  <c:v>39853</c:v>
                </c:pt>
                <c:pt idx="782">
                  <c:v>39854</c:v>
                </c:pt>
                <c:pt idx="783">
                  <c:v>39855</c:v>
                </c:pt>
                <c:pt idx="784">
                  <c:v>39856</c:v>
                </c:pt>
                <c:pt idx="785">
                  <c:v>39857</c:v>
                </c:pt>
                <c:pt idx="786">
                  <c:v>39861</c:v>
                </c:pt>
                <c:pt idx="787">
                  <c:v>39862</c:v>
                </c:pt>
                <c:pt idx="788">
                  <c:v>39863</c:v>
                </c:pt>
                <c:pt idx="789">
                  <c:v>39864</c:v>
                </c:pt>
                <c:pt idx="790">
                  <c:v>39867</c:v>
                </c:pt>
                <c:pt idx="791">
                  <c:v>39868</c:v>
                </c:pt>
                <c:pt idx="792">
                  <c:v>39869</c:v>
                </c:pt>
                <c:pt idx="793">
                  <c:v>39870</c:v>
                </c:pt>
                <c:pt idx="794">
                  <c:v>39871</c:v>
                </c:pt>
                <c:pt idx="795">
                  <c:v>39874</c:v>
                </c:pt>
                <c:pt idx="796">
                  <c:v>39875</c:v>
                </c:pt>
                <c:pt idx="797">
                  <c:v>39876</c:v>
                </c:pt>
                <c:pt idx="798">
                  <c:v>39877</c:v>
                </c:pt>
                <c:pt idx="799">
                  <c:v>39878</c:v>
                </c:pt>
                <c:pt idx="800">
                  <c:v>39881</c:v>
                </c:pt>
                <c:pt idx="801">
                  <c:v>39882</c:v>
                </c:pt>
                <c:pt idx="802">
                  <c:v>39883</c:v>
                </c:pt>
                <c:pt idx="803">
                  <c:v>39884</c:v>
                </c:pt>
                <c:pt idx="804">
                  <c:v>39885</c:v>
                </c:pt>
                <c:pt idx="805">
                  <c:v>39888</c:v>
                </c:pt>
                <c:pt idx="806">
                  <c:v>39889</c:v>
                </c:pt>
                <c:pt idx="807">
                  <c:v>39890</c:v>
                </c:pt>
                <c:pt idx="808">
                  <c:v>39891</c:v>
                </c:pt>
                <c:pt idx="809">
                  <c:v>39892</c:v>
                </c:pt>
                <c:pt idx="810">
                  <c:v>39895</c:v>
                </c:pt>
                <c:pt idx="811">
                  <c:v>39896</c:v>
                </c:pt>
                <c:pt idx="812">
                  <c:v>39897</c:v>
                </c:pt>
                <c:pt idx="813">
                  <c:v>39898</c:v>
                </c:pt>
                <c:pt idx="814">
                  <c:v>39899</c:v>
                </c:pt>
                <c:pt idx="815">
                  <c:v>39902</c:v>
                </c:pt>
                <c:pt idx="816">
                  <c:v>39903</c:v>
                </c:pt>
                <c:pt idx="817">
                  <c:v>39904</c:v>
                </c:pt>
                <c:pt idx="818">
                  <c:v>39905</c:v>
                </c:pt>
                <c:pt idx="819">
                  <c:v>39906</c:v>
                </c:pt>
                <c:pt idx="820">
                  <c:v>39909</c:v>
                </c:pt>
                <c:pt idx="821">
                  <c:v>39910</c:v>
                </c:pt>
                <c:pt idx="822">
                  <c:v>39911</c:v>
                </c:pt>
                <c:pt idx="823">
                  <c:v>39912</c:v>
                </c:pt>
                <c:pt idx="824">
                  <c:v>39916</c:v>
                </c:pt>
                <c:pt idx="825">
                  <c:v>39917</c:v>
                </c:pt>
                <c:pt idx="826">
                  <c:v>39918</c:v>
                </c:pt>
                <c:pt idx="827">
                  <c:v>39919</c:v>
                </c:pt>
                <c:pt idx="828">
                  <c:v>39920</c:v>
                </c:pt>
                <c:pt idx="829">
                  <c:v>39923</c:v>
                </c:pt>
                <c:pt idx="830">
                  <c:v>39924</c:v>
                </c:pt>
                <c:pt idx="831">
                  <c:v>39925</c:v>
                </c:pt>
                <c:pt idx="832">
                  <c:v>39926</c:v>
                </c:pt>
                <c:pt idx="833">
                  <c:v>39927</c:v>
                </c:pt>
                <c:pt idx="834">
                  <c:v>39930</c:v>
                </c:pt>
                <c:pt idx="835">
                  <c:v>39931</c:v>
                </c:pt>
                <c:pt idx="836">
                  <c:v>39932</c:v>
                </c:pt>
                <c:pt idx="837">
                  <c:v>39933</c:v>
                </c:pt>
                <c:pt idx="838">
                  <c:v>39934</c:v>
                </c:pt>
                <c:pt idx="839">
                  <c:v>39937</c:v>
                </c:pt>
                <c:pt idx="840">
                  <c:v>39938</c:v>
                </c:pt>
                <c:pt idx="841">
                  <c:v>39939</c:v>
                </c:pt>
                <c:pt idx="842">
                  <c:v>39940</c:v>
                </c:pt>
                <c:pt idx="843">
                  <c:v>39941</c:v>
                </c:pt>
                <c:pt idx="844">
                  <c:v>39944</c:v>
                </c:pt>
                <c:pt idx="845">
                  <c:v>39945</c:v>
                </c:pt>
                <c:pt idx="846">
                  <c:v>39946</c:v>
                </c:pt>
                <c:pt idx="847">
                  <c:v>39947</c:v>
                </c:pt>
                <c:pt idx="848">
                  <c:v>39948</c:v>
                </c:pt>
                <c:pt idx="849">
                  <c:v>39951</c:v>
                </c:pt>
                <c:pt idx="850">
                  <c:v>39952</c:v>
                </c:pt>
                <c:pt idx="851">
                  <c:v>39953</c:v>
                </c:pt>
                <c:pt idx="852">
                  <c:v>39954</c:v>
                </c:pt>
                <c:pt idx="853">
                  <c:v>39955</c:v>
                </c:pt>
                <c:pt idx="854">
                  <c:v>39959</c:v>
                </c:pt>
                <c:pt idx="855">
                  <c:v>39960</c:v>
                </c:pt>
                <c:pt idx="856">
                  <c:v>39961</c:v>
                </c:pt>
                <c:pt idx="857">
                  <c:v>39962</c:v>
                </c:pt>
                <c:pt idx="858">
                  <c:v>39965</c:v>
                </c:pt>
                <c:pt idx="859">
                  <c:v>39966</c:v>
                </c:pt>
                <c:pt idx="860">
                  <c:v>39967</c:v>
                </c:pt>
                <c:pt idx="861">
                  <c:v>39968</c:v>
                </c:pt>
                <c:pt idx="862">
                  <c:v>39969</c:v>
                </c:pt>
                <c:pt idx="863">
                  <c:v>39972</c:v>
                </c:pt>
                <c:pt idx="864">
                  <c:v>39973</c:v>
                </c:pt>
                <c:pt idx="865">
                  <c:v>39974</c:v>
                </c:pt>
                <c:pt idx="866">
                  <c:v>39975</c:v>
                </c:pt>
                <c:pt idx="867">
                  <c:v>39976</c:v>
                </c:pt>
                <c:pt idx="868">
                  <c:v>39979</c:v>
                </c:pt>
                <c:pt idx="869">
                  <c:v>39980</c:v>
                </c:pt>
                <c:pt idx="870">
                  <c:v>39981</c:v>
                </c:pt>
                <c:pt idx="871">
                  <c:v>39982</c:v>
                </c:pt>
                <c:pt idx="872">
                  <c:v>39983</c:v>
                </c:pt>
                <c:pt idx="873">
                  <c:v>39986</c:v>
                </c:pt>
                <c:pt idx="874">
                  <c:v>39987</c:v>
                </c:pt>
                <c:pt idx="875">
                  <c:v>39988</c:v>
                </c:pt>
                <c:pt idx="876">
                  <c:v>39989</c:v>
                </c:pt>
                <c:pt idx="877">
                  <c:v>39990</c:v>
                </c:pt>
                <c:pt idx="878">
                  <c:v>39993</c:v>
                </c:pt>
                <c:pt idx="879">
                  <c:v>39994</c:v>
                </c:pt>
                <c:pt idx="880">
                  <c:v>39995</c:v>
                </c:pt>
                <c:pt idx="881">
                  <c:v>39996</c:v>
                </c:pt>
                <c:pt idx="882">
                  <c:v>40000</c:v>
                </c:pt>
                <c:pt idx="883">
                  <c:v>40001</c:v>
                </c:pt>
                <c:pt idx="884">
                  <c:v>40002</c:v>
                </c:pt>
                <c:pt idx="885">
                  <c:v>40003</c:v>
                </c:pt>
                <c:pt idx="886">
                  <c:v>40004</c:v>
                </c:pt>
                <c:pt idx="887">
                  <c:v>40007</c:v>
                </c:pt>
                <c:pt idx="888">
                  <c:v>40008</c:v>
                </c:pt>
                <c:pt idx="889">
                  <c:v>40009</c:v>
                </c:pt>
                <c:pt idx="890">
                  <c:v>40010</c:v>
                </c:pt>
                <c:pt idx="891">
                  <c:v>40011</c:v>
                </c:pt>
                <c:pt idx="892">
                  <c:v>40014</c:v>
                </c:pt>
                <c:pt idx="893">
                  <c:v>40015</c:v>
                </c:pt>
                <c:pt idx="894">
                  <c:v>40016</c:v>
                </c:pt>
                <c:pt idx="895">
                  <c:v>40017</c:v>
                </c:pt>
                <c:pt idx="896">
                  <c:v>40018</c:v>
                </c:pt>
                <c:pt idx="897">
                  <c:v>40021</c:v>
                </c:pt>
                <c:pt idx="898">
                  <c:v>40022</c:v>
                </c:pt>
                <c:pt idx="899">
                  <c:v>40023</c:v>
                </c:pt>
                <c:pt idx="900">
                  <c:v>40024</c:v>
                </c:pt>
                <c:pt idx="901">
                  <c:v>40025</c:v>
                </c:pt>
                <c:pt idx="902">
                  <c:v>40028</c:v>
                </c:pt>
                <c:pt idx="903">
                  <c:v>40029</c:v>
                </c:pt>
                <c:pt idx="904">
                  <c:v>40030</c:v>
                </c:pt>
                <c:pt idx="905">
                  <c:v>40031</c:v>
                </c:pt>
                <c:pt idx="906">
                  <c:v>40032</c:v>
                </c:pt>
                <c:pt idx="907">
                  <c:v>40035</c:v>
                </c:pt>
                <c:pt idx="908">
                  <c:v>40036</c:v>
                </c:pt>
                <c:pt idx="909">
                  <c:v>40037</c:v>
                </c:pt>
                <c:pt idx="910">
                  <c:v>40038</c:v>
                </c:pt>
                <c:pt idx="911">
                  <c:v>40039</c:v>
                </c:pt>
                <c:pt idx="912">
                  <c:v>40042</c:v>
                </c:pt>
                <c:pt idx="913">
                  <c:v>40043</c:v>
                </c:pt>
                <c:pt idx="914">
                  <c:v>40044</c:v>
                </c:pt>
                <c:pt idx="915">
                  <c:v>40045</c:v>
                </c:pt>
                <c:pt idx="916">
                  <c:v>40046</c:v>
                </c:pt>
                <c:pt idx="917">
                  <c:v>40049</c:v>
                </c:pt>
                <c:pt idx="918">
                  <c:v>40050</c:v>
                </c:pt>
                <c:pt idx="919">
                  <c:v>40051</c:v>
                </c:pt>
                <c:pt idx="920">
                  <c:v>40052</c:v>
                </c:pt>
                <c:pt idx="921">
                  <c:v>40053</c:v>
                </c:pt>
                <c:pt idx="922">
                  <c:v>40056</c:v>
                </c:pt>
                <c:pt idx="923">
                  <c:v>40057</c:v>
                </c:pt>
                <c:pt idx="924">
                  <c:v>40058</c:v>
                </c:pt>
                <c:pt idx="925">
                  <c:v>40059</c:v>
                </c:pt>
                <c:pt idx="926">
                  <c:v>40060</c:v>
                </c:pt>
                <c:pt idx="927">
                  <c:v>40064</c:v>
                </c:pt>
                <c:pt idx="928">
                  <c:v>40065</c:v>
                </c:pt>
                <c:pt idx="929">
                  <c:v>40066</c:v>
                </c:pt>
                <c:pt idx="930">
                  <c:v>40067</c:v>
                </c:pt>
                <c:pt idx="931">
                  <c:v>40070</c:v>
                </c:pt>
                <c:pt idx="932">
                  <c:v>40071</c:v>
                </c:pt>
                <c:pt idx="933">
                  <c:v>40072</c:v>
                </c:pt>
                <c:pt idx="934">
                  <c:v>40073</c:v>
                </c:pt>
                <c:pt idx="935">
                  <c:v>40074</c:v>
                </c:pt>
                <c:pt idx="936">
                  <c:v>40077</c:v>
                </c:pt>
                <c:pt idx="937">
                  <c:v>40078</c:v>
                </c:pt>
                <c:pt idx="938">
                  <c:v>40079</c:v>
                </c:pt>
                <c:pt idx="939">
                  <c:v>40080</c:v>
                </c:pt>
                <c:pt idx="940">
                  <c:v>40081</c:v>
                </c:pt>
                <c:pt idx="941">
                  <c:v>40084</c:v>
                </c:pt>
                <c:pt idx="942">
                  <c:v>40085</c:v>
                </c:pt>
                <c:pt idx="943">
                  <c:v>40086</c:v>
                </c:pt>
                <c:pt idx="944">
                  <c:v>40087</c:v>
                </c:pt>
                <c:pt idx="945">
                  <c:v>40088</c:v>
                </c:pt>
                <c:pt idx="946">
                  <c:v>40091</c:v>
                </c:pt>
                <c:pt idx="947">
                  <c:v>40092</c:v>
                </c:pt>
                <c:pt idx="948">
                  <c:v>40093</c:v>
                </c:pt>
                <c:pt idx="949">
                  <c:v>40094</c:v>
                </c:pt>
                <c:pt idx="950">
                  <c:v>40095</c:v>
                </c:pt>
                <c:pt idx="951">
                  <c:v>40098</c:v>
                </c:pt>
                <c:pt idx="952">
                  <c:v>40099</c:v>
                </c:pt>
                <c:pt idx="953">
                  <c:v>40100</c:v>
                </c:pt>
                <c:pt idx="954">
                  <c:v>40101</c:v>
                </c:pt>
                <c:pt idx="955">
                  <c:v>40102</c:v>
                </c:pt>
                <c:pt idx="956">
                  <c:v>40105</c:v>
                </c:pt>
                <c:pt idx="957">
                  <c:v>40106</c:v>
                </c:pt>
                <c:pt idx="958">
                  <c:v>40107</c:v>
                </c:pt>
                <c:pt idx="959">
                  <c:v>40108</c:v>
                </c:pt>
                <c:pt idx="960">
                  <c:v>40109</c:v>
                </c:pt>
                <c:pt idx="961">
                  <c:v>40112</c:v>
                </c:pt>
                <c:pt idx="962">
                  <c:v>40113</c:v>
                </c:pt>
                <c:pt idx="963">
                  <c:v>40114</c:v>
                </c:pt>
                <c:pt idx="964">
                  <c:v>40115</c:v>
                </c:pt>
                <c:pt idx="965">
                  <c:v>40116</c:v>
                </c:pt>
                <c:pt idx="966">
                  <c:v>40119</c:v>
                </c:pt>
                <c:pt idx="967">
                  <c:v>40120</c:v>
                </c:pt>
                <c:pt idx="968">
                  <c:v>40121</c:v>
                </c:pt>
                <c:pt idx="969">
                  <c:v>40122</c:v>
                </c:pt>
                <c:pt idx="970">
                  <c:v>40123</c:v>
                </c:pt>
                <c:pt idx="971">
                  <c:v>40126</c:v>
                </c:pt>
                <c:pt idx="972">
                  <c:v>40127</c:v>
                </c:pt>
                <c:pt idx="973">
                  <c:v>40128</c:v>
                </c:pt>
                <c:pt idx="974">
                  <c:v>40129</c:v>
                </c:pt>
                <c:pt idx="975">
                  <c:v>40130</c:v>
                </c:pt>
                <c:pt idx="976">
                  <c:v>40133</c:v>
                </c:pt>
                <c:pt idx="977">
                  <c:v>40134</c:v>
                </c:pt>
                <c:pt idx="978">
                  <c:v>40135</c:v>
                </c:pt>
                <c:pt idx="979">
                  <c:v>40136</c:v>
                </c:pt>
                <c:pt idx="980">
                  <c:v>40137</c:v>
                </c:pt>
                <c:pt idx="981">
                  <c:v>40140</c:v>
                </c:pt>
                <c:pt idx="982">
                  <c:v>40141</c:v>
                </c:pt>
                <c:pt idx="983">
                  <c:v>40142</c:v>
                </c:pt>
                <c:pt idx="984">
                  <c:v>40144</c:v>
                </c:pt>
                <c:pt idx="985">
                  <c:v>40147</c:v>
                </c:pt>
                <c:pt idx="986">
                  <c:v>40148</c:v>
                </c:pt>
                <c:pt idx="987">
                  <c:v>40149</c:v>
                </c:pt>
                <c:pt idx="988">
                  <c:v>40150</c:v>
                </c:pt>
                <c:pt idx="989">
                  <c:v>40151</c:v>
                </c:pt>
                <c:pt idx="990">
                  <c:v>40154</c:v>
                </c:pt>
                <c:pt idx="991">
                  <c:v>40155</c:v>
                </c:pt>
                <c:pt idx="992">
                  <c:v>40156</c:v>
                </c:pt>
                <c:pt idx="993">
                  <c:v>40157</c:v>
                </c:pt>
                <c:pt idx="994">
                  <c:v>40158</c:v>
                </c:pt>
                <c:pt idx="995">
                  <c:v>40161</c:v>
                </c:pt>
                <c:pt idx="996">
                  <c:v>40162</c:v>
                </c:pt>
                <c:pt idx="997">
                  <c:v>40163</c:v>
                </c:pt>
                <c:pt idx="998">
                  <c:v>40164</c:v>
                </c:pt>
                <c:pt idx="999">
                  <c:v>40165</c:v>
                </c:pt>
                <c:pt idx="1000">
                  <c:v>40168</c:v>
                </c:pt>
                <c:pt idx="1001">
                  <c:v>40169</c:v>
                </c:pt>
                <c:pt idx="1002">
                  <c:v>40170</c:v>
                </c:pt>
                <c:pt idx="1003">
                  <c:v>40171</c:v>
                </c:pt>
                <c:pt idx="1004">
                  <c:v>40175</c:v>
                </c:pt>
                <c:pt idx="1005">
                  <c:v>40176</c:v>
                </c:pt>
                <c:pt idx="1006">
                  <c:v>40177</c:v>
                </c:pt>
                <c:pt idx="1007">
                  <c:v>40178</c:v>
                </c:pt>
                <c:pt idx="1008">
                  <c:v>40182</c:v>
                </c:pt>
                <c:pt idx="1009">
                  <c:v>40183</c:v>
                </c:pt>
                <c:pt idx="1010">
                  <c:v>40184</c:v>
                </c:pt>
                <c:pt idx="1011">
                  <c:v>40185</c:v>
                </c:pt>
                <c:pt idx="1012">
                  <c:v>40186</c:v>
                </c:pt>
                <c:pt idx="1013">
                  <c:v>40189</c:v>
                </c:pt>
                <c:pt idx="1014">
                  <c:v>40190</c:v>
                </c:pt>
                <c:pt idx="1015">
                  <c:v>40191</c:v>
                </c:pt>
                <c:pt idx="1016">
                  <c:v>40192</c:v>
                </c:pt>
                <c:pt idx="1017">
                  <c:v>40193</c:v>
                </c:pt>
                <c:pt idx="1018">
                  <c:v>40197</c:v>
                </c:pt>
                <c:pt idx="1019">
                  <c:v>40198</c:v>
                </c:pt>
                <c:pt idx="1020">
                  <c:v>40199</c:v>
                </c:pt>
                <c:pt idx="1021">
                  <c:v>40200</c:v>
                </c:pt>
                <c:pt idx="1022">
                  <c:v>40203</c:v>
                </c:pt>
                <c:pt idx="1023">
                  <c:v>40204</c:v>
                </c:pt>
                <c:pt idx="1024">
                  <c:v>40205</c:v>
                </c:pt>
                <c:pt idx="1025">
                  <c:v>40206</c:v>
                </c:pt>
                <c:pt idx="1026">
                  <c:v>40207</c:v>
                </c:pt>
                <c:pt idx="1027">
                  <c:v>40210</c:v>
                </c:pt>
                <c:pt idx="1028">
                  <c:v>40211</c:v>
                </c:pt>
                <c:pt idx="1029">
                  <c:v>40212</c:v>
                </c:pt>
                <c:pt idx="1030">
                  <c:v>40213</c:v>
                </c:pt>
                <c:pt idx="1031">
                  <c:v>40214</c:v>
                </c:pt>
                <c:pt idx="1032">
                  <c:v>40217</c:v>
                </c:pt>
                <c:pt idx="1033">
                  <c:v>40218</c:v>
                </c:pt>
                <c:pt idx="1034">
                  <c:v>40219</c:v>
                </c:pt>
                <c:pt idx="1035">
                  <c:v>40220</c:v>
                </c:pt>
                <c:pt idx="1036">
                  <c:v>40221</c:v>
                </c:pt>
                <c:pt idx="1037">
                  <c:v>40225</c:v>
                </c:pt>
                <c:pt idx="1038">
                  <c:v>40226</c:v>
                </c:pt>
                <c:pt idx="1039">
                  <c:v>40227</c:v>
                </c:pt>
                <c:pt idx="1040">
                  <c:v>40228</c:v>
                </c:pt>
                <c:pt idx="1041">
                  <c:v>40231</c:v>
                </c:pt>
                <c:pt idx="1042">
                  <c:v>40232</c:v>
                </c:pt>
                <c:pt idx="1043">
                  <c:v>40233</c:v>
                </c:pt>
                <c:pt idx="1044">
                  <c:v>40234</c:v>
                </c:pt>
                <c:pt idx="1045">
                  <c:v>40235</c:v>
                </c:pt>
                <c:pt idx="1046">
                  <c:v>40238</c:v>
                </c:pt>
                <c:pt idx="1047">
                  <c:v>40239</c:v>
                </c:pt>
                <c:pt idx="1048">
                  <c:v>40240</c:v>
                </c:pt>
                <c:pt idx="1049">
                  <c:v>40241</c:v>
                </c:pt>
                <c:pt idx="1050">
                  <c:v>40242</c:v>
                </c:pt>
                <c:pt idx="1051">
                  <c:v>40245</c:v>
                </c:pt>
                <c:pt idx="1052">
                  <c:v>40246</c:v>
                </c:pt>
                <c:pt idx="1053">
                  <c:v>40247</c:v>
                </c:pt>
                <c:pt idx="1054">
                  <c:v>40248</c:v>
                </c:pt>
                <c:pt idx="1055">
                  <c:v>40249</c:v>
                </c:pt>
                <c:pt idx="1056">
                  <c:v>40252</c:v>
                </c:pt>
                <c:pt idx="1057">
                  <c:v>40253</c:v>
                </c:pt>
                <c:pt idx="1058">
                  <c:v>40254</c:v>
                </c:pt>
                <c:pt idx="1059">
                  <c:v>40255</c:v>
                </c:pt>
                <c:pt idx="1060">
                  <c:v>40256</c:v>
                </c:pt>
                <c:pt idx="1061">
                  <c:v>40259</c:v>
                </c:pt>
                <c:pt idx="1062">
                  <c:v>40260</c:v>
                </c:pt>
                <c:pt idx="1063">
                  <c:v>40261</c:v>
                </c:pt>
                <c:pt idx="1064">
                  <c:v>40262</c:v>
                </c:pt>
                <c:pt idx="1065">
                  <c:v>40263</c:v>
                </c:pt>
                <c:pt idx="1066">
                  <c:v>40266</c:v>
                </c:pt>
                <c:pt idx="1067">
                  <c:v>40267</c:v>
                </c:pt>
                <c:pt idx="1068">
                  <c:v>40268</c:v>
                </c:pt>
                <c:pt idx="1069">
                  <c:v>40269</c:v>
                </c:pt>
                <c:pt idx="1070">
                  <c:v>40273</c:v>
                </c:pt>
                <c:pt idx="1071">
                  <c:v>40274</c:v>
                </c:pt>
                <c:pt idx="1072">
                  <c:v>40275</c:v>
                </c:pt>
                <c:pt idx="1073">
                  <c:v>40276</c:v>
                </c:pt>
                <c:pt idx="1074">
                  <c:v>40277</c:v>
                </c:pt>
                <c:pt idx="1075">
                  <c:v>40280</c:v>
                </c:pt>
                <c:pt idx="1076">
                  <c:v>40281</c:v>
                </c:pt>
                <c:pt idx="1077">
                  <c:v>40282</c:v>
                </c:pt>
                <c:pt idx="1078">
                  <c:v>40283</c:v>
                </c:pt>
                <c:pt idx="1079">
                  <c:v>40284</c:v>
                </c:pt>
                <c:pt idx="1080">
                  <c:v>40287</c:v>
                </c:pt>
                <c:pt idx="1081">
                  <c:v>40288</c:v>
                </c:pt>
                <c:pt idx="1082">
                  <c:v>40289</c:v>
                </c:pt>
                <c:pt idx="1083">
                  <c:v>40290</c:v>
                </c:pt>
                <c:pt idx="1084">
                  <c:v>40291</c:v>
                </c:pt>
                <c:pt idx="1085">
                  <c:v>40294</c:v>
                </c:pt>
                <c:pt idx="1086">
                  <c:v>40295</c:v>
                </c:pt>
                <c:pt idx="1087">
                  <c:v>40296</c:v>
                </c:pt>
                <c:pt idx="1088">
                  <c:v>40297</c:v>
                </c:pt>
                <c:pt idx="1089">
                  <c:v>40298</c:v>
                </c:pt>
                <c:pt idx="1090">
                  <c:v>40301</c:v>
                </c:pt>
                <c:pt idx="1091">
                  <c:v>40302</c:v>
                </c:pt>
                <c:pt idx="1092">
                  <c:v>40303</c:v>
                </c:pt>
                <c:pt idx="1093">
                  <c:v>40304</c:v>
                </c:pt>
                <c:pt idx="1094">
                  <c:v>40305</c:v>
                </c:pt>
                <c:pt idx="1095">
                  <c:v>40308</c:v>
                </c:pt>
                <c:pt idx="1096">
                  <c:v>40309</c:v>
                </c:pt>
                <c:pt idx="1097">
                  <c:v>40310</c:v>
                </c:pt>
                <c:pt idx="1098">
                  <c:v>40311</c:v>
                </c:pt>
                <c:pt idx="1099">
                  <c:v>40312</c:v>
                </c:pt>
                <c:pt idx="1100">
                  <c:v>40315</c:v>
                </c:pt>
                <c:pt idx="1101">
                  <c:v>40316</c:v>
                </c:pt>
                <c:pt idx="1102">
                  <c:v>40317</c:v>
                </c:pt>
                <c:pt idx="1103">
                  <c:v>40318</c:v>
                </c:pt>
                <c:pt idx="1104">
                  <c:v>40319</c:v>
                </c:pt>
                <c:pt idx="1105">
                  <c:v>40322</c:v>
                </c:pt>
                <c:pt idx="1106">
                  <c:v>40323</c:v>
                </c:pt>
                <c:pt idx="1107">
                  <c:v>40324</c:v>
                </c:pt>
                <c:pt idx="1108">
                  <c:v>40325</c:v>
                </c:pt>
                <c:pt idx="1109">
                  <c:v>40326</c:v>
                </c:pt>
                <c:pt idx="1110">
                  <c:v>40330</c:v>
                </c:pt>
                <c:pt idx="1111">
                  <c:v>40331</c:v>
                </c:pt>
                <c:pt idx="1112">
                  <c:v>40332</c:v>
                </c:pt>
                <c:pt idx="1113">
                  <c:v>40333</c:v>
                </c:pt>
                <c:pt idx="1114">
                  <c:v>40336</c:v>
                </c:pt>
                <c:pt idx="1115">
                  <c:v>40337</c:v>
                </c:pt>
                <c:pt idx="1116">
                  <c:v>40338</c:v>
                </c:pt>
                <c:pt idx="1117">
                  <c:v>40339</c:v>
                </c:pt>
                <c:pt idx="1118">
                  <c:v>40340</c:v>
                </c:pt>
                <c:pt idx="1119">
                  <c:v>40343</c:v>
                </c:pt>
                <c:pt idx="1120">
                  <c:v>40344</c:v>
                </c:pt>
                <c:pt idx="1121">
                  <c:v>40345</c:v>
                </c:pt>
                <c:pt idx="1122">
                  <c:v>40346</c:v>
                </c:pt>
                <c:pt idx="1123">
                  <c:v>40347</c:v>
                </c:pt>
                <c:pt idx="1124">
                  <c:v>40350</c:v>
                </c:pt>
                <c:pt idx="1125">
                  <c:v>40351</c:v>
                </c:pt>
                <c:pt idx="1126">
                  <c:v>40352</c:v>
                </c:pt>
                <c:pt idx="1127">
                  <c:v>40353</c:v>
                </c:pt>
                <c:pt idx="1128">
                  <c:v>40354</c:v>
                </c:pt>
                <c:pt idx="1129">
                  <c:v>40357</c:v>
                </c:pt>
                <c:pt idx="1130">
                  <c:v>40358</c:v>
                </c:pt>
                <c:pt idx="1131">
                  <c:v>40359</c:v>
                </c:pt>
                <c:pt idx="1132">
                  <c:v>40360</c:v>
                </c:pt>
                <c:pt idx="1133">
                  <c:v>40361</c:v>
                </c:pt>
                <c:pt idx="1134">
                  <c:v>40365</c:v>
                </c:pt>
                <c:pt idx="1135">
                  <c:v>40366</c:v>
                </c:pt>
                <c:pt idx="1136">
                  <c:v>40367</c:v>
                </c:pt>
                <c:pt idx="1137">
                  <c:v>40368</c:v>
                </c:pt>
                <c:pt idx="1138">
                  <c:v>40371</c:v>
                </c:pt>
                <c:pt idx="1139">
                  <c:v>40372</c:v>
                </c:pt>
                <c:pt idx="1140">
                  <c:v>40373</c:v>
                </c:pt>
                <c:pt idx="1141">
                  <c:v>40374</c:v>
                </c:pt>
                <c:pt idx="1142">
                  <c:v>40375</c:v>
                </c:pt>
                <c:pt idx="1143">
                  <c:v>40378</c:v>
                </c:pt>
                <c:pt idx="1144">
                  <c:v>40379</c:v>
                </c:pt>
                <c:pt idx="1145">
                  <c:v>40380</c:v>
                </c:pt>
                <c:pt idx="1146">
                  <c:v>40381</c:v>
                </c:pt>
                <c:pt idx="1147">
                  <c:v>40382</c:v>
                </c:pt>
                <c:pt idx="1148">
                  <c:v>40385</c:v>
                </c:pt>
                <c:pt idx="1149">
                  <c:v>40386</c:v>
                </c:pt>
                <c:pt idx="1150">
                  <c:v>40387</c:v>
                </c:pt>
                <c:pt idx="1151">
                  <c:v>40388</c:v>
                </c:pt>
                <c:pt idx="1152">
                  <c:v>40389</c:v>
                </c:pt>
                <c:pt idx="1153">
                  <c:v>40392</c:v>
                </c:pt>
                <c:pt idx="1154">
                  <c:v>40393</c:v>
                </c:pt>
                <c:pt idx="1155">
                  <c:v>40394</c:v>
                </c:pt>
                <c:pt idx="1156">
                  <c:v>40395</c:v>
                </c:pt>
                <c:pt idx="1157">
                  <c:v>40396</c:v>
                </c:pt>
                <c:pt idx="1158">
                  <c:v>40399</c:v>
                </c:pt>
                <c:pt idx="1159">
                  <c:v>40400</c:v>
                </c:pt>
                <c:pt idx="1160">
                  <c:v>40401</c:v>
                </c:pt>
                <c:pt idx="1161">
                  <c:v>40402</c:v>
                </c:pt>
                <c:pt idx="1162">
                  <c:v>40403</c:v>
                </c:pt>
                <c:pt idx="1163">
                  <c:v>40406</c:v>
                </c:pt>
                <c:pt idx="1164">
                  <c:v>40407</c:v>
                </c:pt>
                <c:pt idx="1165">
                  <c:v>40408</c:v>
                </c:pt>
                <c:pt idx="1166">
                  <c:v>40409</c:v>
                </c:pt>
                <c:pt idx="1167">
                  <c:v>40410</c:v>
                </c:pt>
                <c:pt idx="1168">
                  <c:v>40413</c:v>
                </c:pt>
                <c:pt idx="1169">
                  <c:v>40414</c:v>
                </c:pt>
                <c:pt idx="1170">
                  <c:v>40415</c:v>
                </c:pt>
                <c:pt idx="1171">
                  <c:v>40416</c:v>
                </c:pt>
                <c:pt idx="1172">
                  <c:v>40417</c:v>
                </c:pt>
                <c:pt idx="1173">
                  <c:v>40420</c:v>
                </c:pt>
                <c:pt idx="1174">
                  <c:v>40421</c:v>
                </c:pt>
                <c:pt idx="1175">
                  <c:v>40422</c:v>
                </c:pt>
                <c:pt idx="1176">
                  <c:v>40423</c:v>
                </c:pt>
                <c:pt idx="1177">
                  <c:v>40424</c:v>
                </c:pt>
                <c:pt idx="1178">
                  <c:v>40428</c:v>
                </c:pt>
                <c:pt idx="1179">
                  <c:v>40429</c:v>
                </c:pt>
                <c:pt idx="1180">
                  <c:v>40430</c:v>
                </c:pt>
                <c:pt idx="1181">
                  <c:v>40431</c:v>
                </c:pt>
                <c:pt idx="1182">
                  <c:v>40434</c:v>
                </c:pt>
                <c:pt idx="1183">
                  <c:v>40435</c:v>
                </c:pt>
                <c:pt idx="1184">
                  <c:v>40436</c:v>
                </c:pt>
                <c:pt idx="1185">
                  <c:v>40437</c:v>
                </c:pt>
                <c:pt idx="1186">
                  <c:v>40438</c:v>
                </c:pt>
                <c:pt idx="1187">
                  <c:v>40441</c:v>
                </c:pt>
                <c:pt idx="1188">
                  <c:v>40442</c:v>
                </c:pt>
                <c:pt idx="1189">
                  <c:v>40443</c:v>
                </c:pt>
                <c:pt idx="1190">
                  <c:v>40444</c:v>
                </c:pt>
                <c:pt idx="1191">
                  <c:v>40445</c:v>
                </c:pt>
                <c:pt idx="1192">
                  <c:v>40448</c:v>
                </c:pt>
                <c:pt idx="1193">
                  <c:v>40449</c:v>
                </c:pt>
                <c:pt idx="1194">
                  <c:v>40450</c:v>
                </c:pt>
                <c:pt idx="1195">
                  <c:v>40451</c:v>
                </c:pt>
                <c:pt idx="1196">
                  <c:v>40452</c:v>
                </c:pt>
                <c:pt idx="1197">
                  <c:v>40455</c:v>
                </c:pt>
                <c:pt idx="1198">
                  <c:v>40456</c:v>
                </c:pt>
                <c:pt idx="1199">
                  <c:v>40457</c:v>
                </c:pt>
                <c:pt idx="1200">
                  <c:v>40458</c:v>
                </c:pt>
                <c:pt idx="1201">
                  <c:v>40459</c:v>
                </c:pt>
                <c:pt idx="1202">
                  <c:v>40462</c:v>
                </c:pt>
                <c:pt idx="1203">
                  <c:v>40463</c:v>
                </c:pt>
                <c:pt idx="1204">
                  <c:v>40464</c:v>
                </c:pt>
                <c:pt idx="1205">
                  <c:v>40465</c:v>
                </c:pt>
                <c:pt idx="1206">
                  <c:v>40466</c:v>
                </c:pt>
                <c:pt idx="1207">
                  <c:v>40469</c:v>
                </c:pt>
                <c:pt idx="1208">
                  <c:v>40470</c:v>
                </c:pt>
                <c:pt idx="1209">
                  <c:v>40471</c:v>
                </c:pt>
                <c:pt idx="1210">
                  <c:v>40472</c:v>
                </c:pt>
                <c:pt idx="1211">
                  <c:v>40473</c:v>
                </c:pt>
                <c:pt idx="1212">
                  <c:v>40476</c:v>
                </c:pt>
                <c:pt idx="1213">
                  <c:v>40477</c:v>
                </c:pt>
                <c:pt idx="1214">
                  <c:v>40478</c:v>
                </c:pt>
                <c:pt idx="1215">
                  <c:v>40479</c:v>
                </c:pt>
                <c:pt idx="1216">
                  <c:v>40480</c:v>
                </c:pt>
                <c:pt idx="1217">
                  <c:v>40483</c:v>
                </c:pt>
                <c:pt idx="1218">
                  <c:v>40484</c:v>
                </c:pt>
                <c:pt idx="1219">
                  <c:v>40485</c:v>
                </c:pt>
                <c:pt idx="1220">
                  <c:v>40486</c:v>
                </c:pt>
                <c:pt idx="1221">
                  <c:v>40487</c:v>
                </c:pt>
                <c:pt idx="1222">
                  <c:v>40490</c:v>
                </c:pt>
                <c:pt idx="1223">
                  <c:v>40491</c:v>
                </c:pt>
                <c:pt idx="1224">
                  <c:v>40492</c:v>
                </c:pt>
                <c:pt idx="1225">
                  <c:v>40493</c:v>
                </c:pt>
                <c:pt idx="1226">
                  <c:v>40494</c:v>
                </c:pt>
                <c:pt idx="1227">
                  <c:v>40497</c:v>
                </c:pt>
                <c:pt idx="1228">
                  <c:v>40498</c:v>
                </c:pt>
                <c:pt idx="1229">
                  <c:v>40499</c:v>
                </c:pt>
                <c:pt idx="1230">
                  <c:v>40500</c:v>
                </c:pt>
                <c:pt idx="1231">
                  <c:v>40501</c:v>
                </c:pt>
                <c:pt idx="1232">
                  <c:v>40504</c:v>
                </c:pt>
                <c:pt idx="1233">
                  <c:v>40505</c:v>
                </c:pt>
                <c:pt idx="1234">
                  <c:v>40506</c:v>
                </c:pt>
                <c:pt idx="1235">
                  <c:v>40508</c:v>
                </c:pt>
                <c:pt idx="1236">
                  <c:v>40511</c:v>
                </c:pt>
                <c:pt idx="1237">
                  <c:v>40512</c:v>
                </c:pt>
                <c:pt idx="1238">
                  <c:v>40513</c:v>
                </c:pt>
                <c:pt idx="1239">
                  <c:v>40514</c:v>
                </c:pt>
                <c:pt idx="1240">
                  <c:v>40515</c:v>
                </c:pt>
                <c:pt idx="1241">
                  <c:v>40518</c:v>
                </c:pt>
                <c:pt idx="1242">
                  <c:v>40519</c:v>
                </c:pt>
                <c:pt idx="1243">
                  <c:v>40520</c:v>
                </c:pt>
                <c:pt idx="1244">
                  <c:v>40521</c:v>
                </c:pt>
                <c:pt idx="1245">
                  <c:v>40522</c:v>
                </c:pt>
                <c:pt idx="1246">
                  <c:v>40525</c:v>
                </c:pt>
                <c:pt idx="1247">
                  <c:v>40526</c:v>
                </c:pt>
                <c:pt idx="1248">
                  <c:v>40527</c:v>
                </c:pt>
                <c:pt idx="1249">
                  <c:v>40528</c:v>
                </c:pt>
                <c:pt idx="1250">
                  <c:v>40529</c:v>
                </c:pt>
                <c:pt idx="1251">
                  <c:v>40532</c:v>
                </c:pt>
                <c:pt idx="1252">
                  <c:v>40533</c:v>
                </c:pt>
                <c:pt idx="1253">
                  <c:v>40534</c:v>
                </c:pt>
                <c:pt idx="1254">
                  <c:v>40535</c:v>
                </c:pt>
                <c:pt idx="1255">
                  <c:v>40539</c:v>
                </c:pt>
                <c:pt idx="1256">
                  <c:v>40540</c:v>
                </c:pt>
                <c:pt idx="1257">
                  <c:v>40541</c:v>
                </c:pt>
                <c:pt idx="1258">
                  <c:v>40542</c:v>
                </c:pt>
                <c:pt idx="1259">
                  <c:v>40543</c:v>
                </c:pt>
                <c:pt idx="1260">
                  <c:v>40546</c:v>
                </c:pt>
                <c:pt idx="1261">
                  <c:v>40547</c:v>
                </c:pt>
                <c:pt idx="1262">
                  <c:v>40548</c:v>
                </c:pt>
                <c:pt idx="1263">
                  <c:v>40549</c:v>
                </c:pt>
                <c:pt idx="1264">
                  <c:v>40550</c:v>
                </c:pt>
                <c:pt idx="1265">
                  <c:v>40553</c:v>
                </c:pt>
                <c:pt idx="1266">
                  <c:v>40554</c:v>
                </c:pt>
                <c:pt idx="1267">
                  <c:v>40555</c:v>
                </c:pt>
                <c:pt idx="1268">
                  <c:v>40556</c:v>
                </c:pt>
                <c:pt idx="1269">
                  <c:v>40557</c:v>
                </c:pt>
                <c:pt idx="1270">
                  <c:v>40561</c:v>
                </c:pt>
                <c:pt idx="1271">
                  <c:v>40562</c:v>
                </c:pt>
                <c:pt idx="1272">
                  <c:v>40563</c:v>
                </c:pt>
                <c:pt idx="1273">
                  <c:v>40564</c:v>
                </c:pt>
                <c:pt idx="1274">
                  <c:v>40567</c:v>
                </c:pt>
                <c:pt idx="1275">
                  <c:v>40568</c:v>
                </c:pt>
                <c:pt idx="1276">
                  <c:v>40569</c:v>
                </c:pt>
                <c:pt idx="1277">
                  <c:v>40570</c:v>
                </c:pt>
                <c:pt idx="1278">
                  <c:v>40571</c:v>
                </c:pt>
                <c:pt idx="1279">
                  <c:v>40574</c:v>
                </c:pt>
                <c:pt idx="1280">
                  <c:v>40575</c:v>
                </c:pt>
                <c:pt idx="1281">
                  <c:v>40576</c:v>
                </c:pt>
                <c:pt idx="1282">
                  <c:v>40577</c:v>
                </c:pt>
                <c:pt idx="1283">
                  <c:v>40578</c:v>
                </c:pt>
                <c:pt idx="1284">
                  <c:v>40581</c:v>
                </c:pt>
                <c:pt idx="1285">
                  <c:v>40582</c:v>
                </c:pt>
                <c:pt idx="1286">
                  <c:v>40583</c:v>
                </c:pt>
                <c:pt idx="1287">
                  <c:v>40584</c:v>
                </c:pt>
                <c:pt idx="1288">
                  <c:v>40585</c:v>
                </c:pt>
                <c:pt idx="1289">
                  <c:v>40588</c:v>
                </c:pt>
                <c:pt idx="1290">
                  <c:v>40589</c:v>
                </c:pt>
                <c:pt idx="1291">
                  <c:v>40590</c:v>
                </c:pt>
                <c:pt idx="1292">
                  <c:v>40591</c:v>
                </c:pt>
                <c:pt idx="1293">
                  <c:v>40592</c:v>
                </c:pt>
                <c:pt idx="1294">
                  <c:v>40596</c:v>
                </c:pt>
                <c:pt idx="1295">
                  <c:v>40597</c:v>
                </c:pt>
                <c:pt idx="1296">
                  <c:v>40598</c:v>
                </c:pt>
                <c:pt idx="1297">
                  <c:v>40599</c:v>
                </c:pt>
                <c:pt idx="1298">
                  <c:v>40602</c:v>
                </c:pt>
                <c:pt idx="1299">
                  <c:v>40603</c:v>
                </c:pt>
                <c:pt idx="1300">
                  <c:v>40604</c:v>
                </c:pt>
                <c:pt idx="1301">
                  <c:v>40605</c:v>
                </c:pt>
                <c:pt idx="1302">
                  <c:v>40606</c:v>
                </c:pt>
                <c:pt idx="1303">
                  <c:v>40609</c:v>
                </c:pt>
                <c:pt idx="1304">
                  <c:v>40610</c:v>
                </c:pt>
                <c:pt idx="1305">
                  <c:v>40611</c:v>
                </c:pt>
                <c:pt idx="1306">
                  <c:v>40612</c:v>
                </c:pt>
                <c:pt idx="1307">
                  <c:v>40613</c:v>
                </c:pt>
                <c:pt idx="1308">
                  <c:v>40616</c:v>
                </c:pt>
                <c:pt idx="1309">
                  <c:v>40617</c:v>
                </c:pt>
                <c:pt idx="1310">
                  <c:v>40618</c:v>
                </c:pt>
                <c:pt idx="1311">
                  <c:v>40619</c:v>
                </c:pt>
                <c:pt idx="1312">
                  <c:v>40620</c:v>
                </c:pt>
                <c:pt idx="1313">
                  <c:v>40623</c:v>
                </c:pt>
                <c:pt idx="1314">
                  <c:v>40624</c:v>
                </c:pt>
                <c:pt idx="1315">
                  <c:v>40625</c:v>
                </c:pt>
                <c:pt idx="1316">
                  <c:v>40626</c:v>
                </c:pt>
                <c:pt idx="1317">
                  <c:v>40627</c:v>
                </c:pt>
                <c:pt idx="1318">
                  <c:v>40630</c:v>
                </c:pt>
                <c:pt idx="1319">
                  <c:v>40631</c:v>
                </c:pt>
                <c:pt idx="1320">
                  <c:v>40632</c:v>
                </c:pt>
                <c:pt idx="1321">
                  <c:v>40633</c:v>
                </c:pt>
                <c:pt idx="1322">
                  <c:v>40634</c:v>
                </c:pt>
                <c:pt idx="1323">
                  <c:v>40637</c:v>
                </c:pt>
                <c:pt idx="1324">
                  <c:v>40638</c:v>
                </c:pt>
                <c:pt idx="1325">
                  <c:v>40639</c:v>
                </c:pt>
                <c:pt idx="1326">
                  <c:v>40640</c:v>
                </c:pt>
                <c:pt idx="1327">
                  <c:v>40641</c:v>
                </c:pt>
                <c:pt idx="1328">
                  <c:v>40644</c:v>
                </c:pt>
                <c:pt idx="1329">
                  <c:v>40645</c:v>
                </c:pt>
                <c:pt idx="1330">
                  <c:v>40646</c:v>
                </c:pt>
                <c:pt idx="1331">
                  <c:v>40647</c:v>
                </c:pt>
                <c:pt idx="1332">
                  <c:v>40648</c:v>
                </c:pt>
                <c:pt idx="1333">
                  <c:v>40651</c:v>
                </c:pt>
                <c:pt idx="1334">
                  <c:v>40652</c:v>
                </c:pt>
                <c:pt idx="1335">
                  <c:v>40653</c:v>
                </c:pt>
                <c:pt idx="1336">
                  <c:v>40654</c:v>
                </c:pt>
                <c:pt idx="1337">
                  <c:v>40658</c:v>
                </c:pt>
                <c:pt idx="1338">
                  <c:v>40659</c:v>
                </c:pt>
                <c:pt idx="1339">
                  <c:v>40660</c:v>
                </c:pt>
                <c:pt idx="1340">
                  <c:v>40661</c:v>
                </c:pt>
                <c:pt idx="1341">
                  <c:v>40662</c:v>
                </c:pt>
                <c:pt idx="1342">
                  <c:v>40665</c:v>
                </c:pt>
                <c:pt idx="1343">
                  <c:v>40666</c:v>
                </c:pt>
                <c:pt idx="1344">
                  <c:v>40667</c:v>
                </c:pt>
                <c:pt idx="1345">
                  <c:v>40668</c:v>
                </c:pt>
                <c:pt idx="1346">
                  <c:v>40669</c:v>
                </c:pt>
                <c:pt idx="1347">
                  <c:v>40672</c:v>
                </c:pt>
                <c:pt idx="1348">
                  <c:v>40673</c:v>
                </c:pt>
                <c:pt idx="1349">
                  <c:v>40674</c:v>
                </c:pt>
                <c:pt idx="1350">
                  <c:v>40675</c:v>
                </c:pt>
                <c:pt idx="1351">
                  <c:v>40676</c:v>
                </c:pt>
                <c:pt idx="1352">
                  <c:v>40679</c:v>
                </c:pt>
                <c:pt idx="1353">
                  <c:v>40680</c:v>
                </c:pt>
                <c:pt idx="1354">
                  <c:v>40681</c:v>
                </c:pt>
                <c:pt idx="1355">
                  <c:v>40682</c:v>
                </c:pt>
                <c:pt idx="1356">
                  <c:v>40683</c:v>
                </c:pt>
                <c:pt idx="1357">
                  <c:v>40686</c:v>
                </c:pt>
                <c:pt idx="1358">
                  <c:v>40687</c:v>
                </c:pt>
                <c:pt idx="1359">
                  <c:v>40688</c:v>
                </c:pt>
                <c:pt idx="1360">
                  <c:v>40689</c:v>
                </c:pt>
                <c:pt idx="1361">
                  <c:v>40690</c:v>
                </c:pt>
                <c:pt idx="1362">
                  <c:v>40694</c:v>
                </c:pt>
                <c:pt idx="1363">
                  <c:v>40695</c:v>
                </c:pt>
                <c:pt idx="1364">
                  <c:v>40696</c:v>
                </c:pt>
                <c:pt idx="1365">
                  <c:v>40697</c:v>
                </c:pt>
                <c:pt idx="1366">
                  <c:v>40700</c:v>
                </c:pt>
                <c:pt idx="1367">
                  <c:v>40701</c:v>
                </c:pt>
                <c:pt idx="1368">
                  <c:v>40702</c:v>
                </c:pt>
                <c:pt idx="1369">
                  <c:v>40703</c:v>
                </c:pt>
                <c:pt idx="1370">
                  <c:v>40704</c:v>
                </c:pt>
                <c:pt idx="1371">
                  <c:v>40707</c:v>
                </c:pt>
                <c:pt idx="1372">
                  <c:v>40708</c:v>
                </c:pt>
                <c:pt idx="1373">
                  <c:v>40709</c:v>
                </c:pt>
                <c:pt idx="1374">
                  <c:v>40710</c:v>
                </c:pt>
                <c:pt idx="1375">
                  <c:v>40711</c:v>
                </c:pt>
                <c:pt idx="1376">
                  <c:v>40714</c:v>
                </c:pt>
                <c:pt idx="1377">
                  <c:v>40715</c:v>
                </c:pt>
                <c:pt idx="1378">
                  <c:v>40716</c:v>
                </c:pt>
                <c:pt idx="1379">
                  <c:v>40717</c:v>
                </c:pt>
                <c:pt idx="1380">
                  <c:v>40718</c:v>
                </c:pt>
                <c:pt idx="1381">
                  <c:v>40721</c:v>
                </c:pt>
                <c:pt idx="1382">
                  <c:v>40722</c:v>
                </c:pt>
                <c:pt idx="1383">
                  <c:v>40723</c:v>
                </c:pt>
                <c:pt idx="1384">
                  <c:v>40724</c:v>
                </c:pt>
                <c:pt idx="1385">
                  <c:v>40725</c:v>
                </c:pt>
                <c:pt idx="1386">
                  <c:v>40729</c:v>
                </c:pt>
                <c:pt idx="1387">
                  <c:v>40730</c:v>
                </c:pt>
                <c:pt idx="1388">
                  <c:v>40731</c:v>
                </c:pt>
                <c:pt idx="1389">
                  <c:v>40732</c:v>
                </c:pt>
                <c:pt idx="1390">
                  <c:v>40735</c:v>
                </c:pt>
                <c:pt idx="1391">
                  <c:v>40736</c:v>
                </c:pt>
                <c:pt idx="1392">
                  <c:v>40737</c:v>
                </c:pt>
                <c:pt idx="1393">
                  <c:v>40738</c:v>
                </c:pt>
                <c:pt idx="1394">
                  <c:v>40739</c:v>
                </c:pt>
                <c:pt idx="1395">
                  <c:v>40742</c:v>
                </c:pt>
                <c:pt idx="1396">
                  <c:v>40743</c:v>
                </c:pt>
                <c:pt idx="1397">
                  <c:v>40744</c:v>
                </c:pt>
                <c:pt idx="1398">
                  <c:v>40745</c:v>
                </c:pt>
                <c:pt idx="1399">
                  <c:v>40746</c:v>
                </c:pt>
                <c:pt idx="1400">
                  <c:v>40749</c:v>
                </c:pt>
                <c:pt idx="1401">
                  <c:v>40750</c:v>
                </c:pt>
                <c:pt idx="1402">
                  <c:v>40751</c:v>
                </c:pt>
                <c:pt idx="1403">
                  <c:v>40752</c:v>
                </c:pt>
                <c:pt idx="1404">
                  <c:v>40753</c:v>
                </c:pt>
                <c:pt idx="1405">
                  <c:v>40756</c:v>
                </c:pt>
                <c:pt idx="1406">
                  <c:v>40757</c:v>
                </c:pt>
                <c:pt idx="1407">
                  <c:v>40758</c:v>
                </c:pt>
                <c:pt idx="1408">
                  <c:v>40759</c:v>
                </c:pt>
                <c:pt idx="1409">
                  <c:v>40760</c:v>
                </c:pt>
                <c:pt idx="1410">
                  <c:v>40763</c:v>
                </c:pt>
                <c:pt idx="1411">
                  <c:v>40764</c:v>
                </c:pt>
                <c:pt idx="1412">
                  <c:v>40765</c:v>
                </c:pt>
                <c:pt idx="1413">
                  <c:v>40766</c:v>
                </c:pt>
                <c:pt idx="1414">
                  <c:v>40767</c:v>
                </c:pt>
                <c:pt idx="1415">
                  <c:v>40770</c:v>
                </c:pt>
                <c:pt idx="1416">
                  <c:v>40771</c:v>
                </c:pt>
                <c:pt idx="1417">
                  <c:v>40772</c:v>
                </c:pt>
                <c:pt idx="1418">
                  <c:v>40773</c:v>
                </c:pt>
                <c:pt idx="1419">
                  <c:v>40774</c:v>
                </c:pt>
                <c:pt idx="1420">
                  <c:v>40777</c:v>
                </c:pt>
                <c:pt idx="1421">
                  <c:v>40778</c:v>
                </c:pt>
                <c:pt idx="1422">
                  <c:v>40779</c:v>
                </c:pt>
                <c:pt idx="1423">
                  <c:v>40780</c:v>
                </c:pt>
                <c:pt idx="1424">
                  <c:v>40781</c:v>
                </c:pt>
                <c:pt idx="1425">
                  <c:v>40784</c:v>
                </c:pt>
                <c:pt idx="1426">
                  <c:v>40785</c:v>
                </c:pt>
                <c:pt idx="1427">
                  <c:v>40786</c:v>
                </c:pt>
                <c:pt idx="1428">
                  <c:v>40787</c:v>
                </c:pt>
                <c:pt idx="1429">
                  <c:v>40788</c:v>
                </c:pt>
                <c:pt idx="1430">
                  <c:v>40792</c:v>
                </c:pt>
                <c:pt idx="1431">
                  <c:v>40793</c:v>
                </c:pt>
                <c:pt idx="1432">
                  <c:v>40794</c:v>
                </c:pt>
                <c:pt idx="1433">
                  <c:v>40795</c:v>
                </c:pt>
                <c:pt idx="1434">
                  <c:v>40798</c:v>
                </c:pt>
                <c:pt idx="1435">
                  <c:v>40799</c:v>
                </c:pt>
                <c:pt idx="1436">
                  <c:v>40800</c:v>
                </c:pt>
                <c:pt idx="1437">
                  <c:v>40801</c:v>
                </c:pt>
                <c:pt idx="1438">
                  <c:v>40802</c:v>
                </c:pt>
                <c:pt idx="1439">
                  <c:v>40805</c:v>
                </c:pt>
                <c:pt idx="1440">
                  <c:v>40806</c:v>
                </c:pt>
                <c:pt idx="1441">
                  <c:v>40807</c:v>
                </c:pt>
                <c:pt idx="1442">
                  <c:v>40808</c:v>
                </c:pt>
                <c:pt idx="1443">
                  <c:v>40809</c:v>
                </c:pt>
                <c:pt idx="1444">
                  <c:v>40812</c:v>
                </c:pt>
                <c:pt idx="1445">
                  <c:v>40813</c:v>
                </c:pt>
                <c:pt idx="1446">
                  <c:v>40814</c:v>
                </c:pt>
                <c:pt idx="1447">
                  <c:v>40815</c:v>
                </c:pt>
                <c:pt idx="1448">
                  <c:v>40816</c:v>
                </c:pt>
                <c:pt idx="1449">
                  <c:v>40819</c:v>
                </c:pt>
                <c:pt idx="1450">
                  <c:v>40820</c:v>
                </c:pt>
                <c:pt idx="1451">
                  <c:v>40821</c:v>
                </c:pt>
                <c:pt idx="1452">
                  <c:v>40822</c:v>
                </c:pt>
                <c:pt idx="1453">
                  <c:v>40823</c:v>
                </c:pt>
                <c:pt idx="1454">
                  <c:v>40826</c:v>
                </c:pt>
                <c:pt idx="1455">
                  <c:v>40827</c:v>
                </c:pt>
                <c:pt idx="1456">
                  <c:v>40828</c:v>
                </c:pt>
                <c:pt idx="1457">
                  <c:v>40829</c:v>
                </c:pt>
                <c:pt idx="1458">
                  <c:v>40830</c:v>
                </c:pt>
                <c:pt idx="1459">
                  <c:v>40833</c:v>
                </c:pt>
                <c:pt idx="1460">
                  <c:v>40834</c:v>
                </c:pt>
                <c:pt idx="1461">
                  <c:v>40835</c:v>
                </c:pt>
                <c:pt idx="1462">
                  <c:v>40836</c:v>
                </c:pt>
                <c:pt idx="1463">
                  <c:v>40837</c:v>
                </c:pt>
                <c:pt idx="1464">
                  <c:v>40840</c:v>
                </c:pt>
                <c:pt idx="1465">
                  <c:v>40841</c:v>
                </c:pt>
                <c:pt idx="1466">
                  <c:v>40842</c:v>
                </c:pt>
                <c:pt idx="1467">
                  <c:v>40843</c:v>
                </c:pt>
                <c:pt idx="1468">
                  <c:v>40844</c:v>
                </c:pt>
                <c:pt idx="1469">
                  <c:v>40847</c:v>
                </c:pt>
                <c:pt idx="1470">
                  <c:v>40848</c:v>
                </c:pt>
                <c:pt idx="1471">
                  <c:v>40849</c:v>
                </c:pt>
                <c:pt idx="1472">
                  <c:v>40850</c:v>
                </c:pt>
                <c:pt idx="1473">
                  <c:v>40851</c:v>
                </c:pt>
                <c:pt idx="1474">
                  <c:v>40854</c:v>
                </c:pt>
                <c:pt idx="1475">
                  <c:v>40855</c:v>
                </c:pt>
                <c:pt idx="1476">
                  <c:v>40856</c:v>
                </c:pt>
                <c:pt idx="1477">
                  <c:v>40857</c:v>
                </c:pt>
                <c:pt idx="1478">
                  <c:v>40858</c:v>
                </c:pt>
                <c:pt idx="1479">
                  <c:v>40861</c:v>
                </c:pt>
                <c:pt idx="1480">
                  <c:v>40862</c:v>
                </c:pt>
                <c:pt idx="1481">
                  <c:v>40863</c:v>
                </c:pt>
                <c:pt idx="1482">
                  <c:v>40864</c:v>
                </c:pt>
                <c:pt idx="1483">
                  <c:v>40865</c:v>
                </c:pt>
                <c:pt idx="1484">
                  <c:v>40868</c:v>
                </c:pt>
                <c:pt idx="1485">
                  <c:v>40869</c:v>
                </c:pt>
                <c:pt idx="1486">
                  <c:v>40870</c:v>
                </c:pt>
                <c:pt idx="1487">
                  <c:v>40872</c:v>
                </c:pt>
                <c:pt idx="1488">
                  <c:v>40875</c:v>
                </c:pt>
                <c:pt idx="1489">
                  <c:v>40876</c:v>
                </c:pt>
                <c:pt idx="1490">
                  <c:v>40877</c:v>
                </c:pt>
                <c:pt idx="1491">
                  <c:v>40878</c:v>
                </c:pt>
                <c:pt idx="1492">
                  <c:v>40879</c:v>
                </c:pt>
                <c:pt idx="1493">
                  <c:v>40882</c:v>
                </c:pt>
                <c:pt idx="1494">
                  <c:v>40883</c:v>
                </c:pt>
                <c:pt idx="1495">
                  <c:v>40884</c:v>
                </c:pt>
                <c:pt idx="1496">
                  <c:v>40885</c:v>
                </c:pt>
                <c:pt idx="1497">
                  <c:v>40886</c:v>
                </c:pt>
                <c:pt idx="1498">
                  <c:v>40889</c:v>
                </c:pt>
                <c:pt idx="1499">
                  <c:v>40890</c:v>
                </c:pt>
                <c:pt idx="1500">
                  <c:v>40891</c:v>
                </c:pt>
                <c:pt idx="1501">
                  <c:v>40892</c:v>
                </c:pt>
                <c:pt idx="1502">
                  <c:v>40893</c:v>
                </c:pt>
                <c:pt idx="1503">
                  <c:v>40896</c:v>
                </c:pt>
                <c:pt idx="1504">
                  <c:v>40897</c:v>
                </c:pt>
                <c:pt idx="1505">
                  <c:v>40898</c:v>
                </c:pt>
                <c:pt idx="1506">
                  <c:v>40899</c:v>
                </c:pt>
                <c:pt idx="1507">
                  <c:v>40900</c:v>
                </c:pt>
                <c:pt idx="1508">
                  <c:v>40904</c:v>
                </c:pt>
                <c:pt idx="1509">
                  <c:v>40905</c:v>
                </c:pt>
                <c:pt idx="1510">
                  <c:v>40906</c:v>
                </c:pt>
                <c:pt idx="1511">
                  <c:v>40907</c:v>
                </c:pt>
                <c:pt idx="1512">
                  <c:v>40911</c:v>
                </c:pt>
                <c:pt idx="1513">
                  <c:v>40912</c:v>
                </c:pt>
                <c:pt idx="1514">
                  <c:v>40913</c:v>
                </c:pt>
                <c:pt idx="1515">
                  <c:v>40914</c:v>
                </c:pt>
                <c:pt idx="1516">
                  <c:v>40917</c:v>
                </c:pt>
                <c:pt idx="1517">
                  <c:v>40918</c:v>
                </c:pt>
                <c:pt idx="1518">
                  <c:v>40919</c:v>
                </c:pt>
                <c:pt idx="1519">
                  <c:v>40920</c:v>
                </c:pt>
                <c:pt idx="1520">
                  <c:v>40921</c:v>
                </c:pt>
                <c:pt idx="1521">
                  <c:v>40925</c:v>
                </c:pt>
                <c:pt idx="1522">
                  <c:v>40926</c:v>
                </c:pt>
                <c:pt idx="1523">
                  <c:v>40927</c:v>
                </c:pt>
                <c:pt idx="1524">
                  <c:v>40928</c:v>
                </c:pt>
                <c:pt idx="1525">
                  <c:v>40931</c:v>
                </c:pt>
                <c:pt idx="1526">
                  <c:v>40932</c:v>
                </c:pt>
                <c:pt idx="1527">
                  <c:v>40933</c:v>
                </c:pt>
                <c:pt idx="1528">
                  <c:v>40934</c:v>
                </c:pt>
                <c:pt idx="1529">
                  <c:v>40935</c:v>
                </c:pt>
                <c:pt idx="1530">
                  <c:v>40938</c:v>
                </c:pt>
                <c:pt idx="1531">
                  <c:v>40939</c:v>
                </c:pt>
                <c:pt idx="1532">
                  <c:v>40940</c:v>
                </c:pt>
                <c:pt idx="1533">
                  <c:v>40941</c:v>
                </c:pt>
                <c:pt idx="1534">
                  <c:v>40942</c:v>
                </c:pt>
                <c:pt idx="1535">
                  <c:v>40945</c:v>
                </c:pt>
                <c:pt idx="1536">
                  <c:v>40946</c:v>
                </c:pt>
                <c:pt idx="1537">
                  <c:v>40947</c:v>
                </c:pt>
                <c:pt idx="1538">
                  <c:v>40948</c:v>
                </c:pt>
                <c:pt idx="1539">
                  <c:v>40949</c:v>
                </c:pt>
                <c:pt idx="1540">
                  <c:v>40952</c:v>
                </c:pt>
                <c:pt idx="1541">
                  <c:v>40953</c:v>
                </c:pt>
                <c:pt idx="1542">
                  <c:v>40954</c:v>
                </c:pt>
                <c:pt idx="1543">
                  <c:v>40955</c:v>
                </c:pt>
                <c:pt idx="1544">
                  <c:v>40956</c:v>
                </c:pt>
                <c:pt idx="1545">
                  <c:v>40960</c:v>
                </c:pt>
                <c:pt idx="1546">
                  <c:v>40961</c:v>
                </c:pt>
                <c:pt idx="1547">
                  <c:v>40962</c:v>
                </c:pt>
                <c:pt idx="1548">
                  <c:v>40963</c:v>
                </c:pt>
                <c:pt idx="1549">
                  <c:v>40966</c:v>
                </c:pt>
                <c:pt idx="1550">
                  <c:v>40967</c:v>
                </c:pt>
                <c:pt idx="1551">
                  <c:v>40968</c:v>
                </c:pt>
                <c:pt idx="1552">
                  <c:v>40969</c:v>
                </c:pt>
                <c:pt idx="1553">
                  <c:v>40970</c:v>
                </c:pt>
                <c:pt idx="1554">
                  <c:v>40973</c:v>
                </c:pt>
                <c:pt idx="1555">
                  <c:v>40974</c:v>
                </c:pt>
                <c:pt idx="1556">
                  <c:v>40975</c:v>
                </c:pt>
                <c:pt idx="1557">
                  <c:v>40976</c:v>
                </c:pt>
                <c:pt idx="1558">
                  <c:v>40977</c:v>
                </c:pt>
                <c:pt idx="1559">
                  <c:v>40980</c:v>
                </c:pt>
                <c:pt idx="1560">
                  <c:v>40981</c:v>
                </c:pt>
                <c:pt idx="1561">
                  <c:v>40982</c:v>
                </c:pt>
                <c:pt idx="1562">
                  <c:v>40983</c:v>
                </c:pt>
                <c:pt idx="1563">
                  <c:v>40984</c:v>
                </c:pt>
                <c:pt idx="1564">
                  <c:v>40987</c:v>
                </c:pt>
                <c:pt idx="1565">
                  <c:v>40988</c:v>
                </c:pt>
                <c:pt idx="1566">
                  <c:v>40989</c:v>
                </c:pt>
                <c:pt idx="1567">
                  <c:v>40990</c:v>
                </c:pt>
                <c:pt idx="1568">
                  <c:v>40991</c:v>
                </c:pt>
                <c:pt idx="1569">
                  <c:v>40994</c:v>
                </c:pt>
                <c:pt idx="1570">
                  <c:v>40995</c:v>
                </c:pt>
                <c:pt idx="1571">
                  <c:v>40996</c:v>
                </c:pt>
                <c:pt idx="1572">
                  <c:v>40997</c:v>
                </c:pt>
                <c:pt idx="1573">
                  <c:v>40998</c:v>
                </c:pt>
                <c:pt idx="1574">
                  <c:v>41001</c:v>
                </c:pt>
                <c:pt idx="1575">
                  <c:v>41002</c:v>
                </c:pt>
                <c:pt idx="1576">
                  <c:v>41003</c:v>
                </c:pt>
                <c:pt idx="1577">
                  <c:v>41004</c:v>
                </c:pt>
                <c:pt idx="1578">
                  <c:v>41008</c:v>
                </c:pt>
                <c:pt idx="1579">
                  <c:v>41009</c:v>
                </c:pt>
                <c:pt idx="1580">
                  <c:v>41010</c:v>
                </c:pt>
                <c:pt idx="1581">
                  <c:v>41011</c:v>
                </c:pt>
                <c:pt idx="1582">
                  <c:v>41012</c:v>
                </c:pt>
                <c:pt idx="1583">
                  <c:v>41015</c:v>
                </c:pt>
                <c:pt idx="1584">
                  <c:v>41016</c:v>
                </c:pt>
                <c:pt idx="1585">
                  <c:v>41017</c:v>
                </c:pt>
                <c:pt idx="1586">
                  <c:v>41018</c:v>
                </c:pt>
                <c:pt idx="1587">
                  <c:v>41019</c:v>
                </c:pt>
                <c:pt idx="1588">
                  <c:v>41022</c:v>
                </c:pt>
                <c:pt idx="1589">
                  <c:v>41023</c:v>
                </c:pt>
                <c:pt idx="1590">
                  <c:v>41024</c:v>
                </c:pt>
                <c:pt idx="1591">
                  <c:v>41025</c:v>
                </c:pt>
                <c:pt idx="1592">
                  <c:v>41026</c:v>
                </c:pt>
                <c:pt idx="1593">
                  <c:v>41029</c:v>
                </c:pt>
                <c:pt idx="1594">
                  <c:v>41030</c:v>
                </c:pt>
                <c:pt idx="1595">
                  <c:v>41031</c:v>
                </c:pt>
                <c:pt idx="1596">
                  <c:v>41032</c:v>
                </c:pt>
                <c:pt idx="1597">
                  <c:v>41033</c:v>
                </c:pt>
                <c:pt idx="1598">
                  <c:v>41036</c:v>
                </c:pt>
                <c:pt idx="1599">
                  <c:v>41037</c:v>
                </c:pt>
                <c:pt idx="1600">
                  <c:v>41038</c:v>
                </c:pt>
                <c:pt idx="1601">
                  <c:v>41039</c:v>
                </c:pt>
                <c:pt idx="1602">
                  <c:v>41040</c:v>
                </c:pt>
                <c:pt idx="1603">
                  <c:v>41043</c:v>
                </c:pt>
                <c:pt idx="1604">
                  <c:v>41044</c:v>
                </c:pt>
                <c:pt idx="1605">
                  <c:v>41045</c:v>
                </c:pt>
                <c:pt idx="1606">
                  <c:v>41046</c:v>
                </c:pt>
                <c:pt idx="1607">
                  <c:v>41047</c:v>
                </c:pt>
                <c:pt idx="1608">
                  <c:v>41050</c:v>
                </c:pt>
                <c:pt idx="1609">
                  <c:v>41051</c:v>
                </c:pt>
                <c:pt idx="1610">
                  <c:v>41052</c:v>
                </c:pt>
                <c:pt idx="1611">
                  <c:v>41053</c:v>
                </c:pt>
                <c:pt idx="1612">
                  <c:v>41054</c:v>
                </c:pt>
                <c:pt idx="1613">
                  <c:v>41058</c:v>
                </c:pt>
                <c:pt idx="1614">
                  <c:v>41059</c:v>
                </c:pt>
                <c:pt idx="1615">
                  <c:v>41060</c:v>
                </c:pt>
                <c:pt idx="1616">
                  <c:v>41061</c:v>
                </c:pt>
                <c:pt idx="1617">
                  <c:v>41064</c:v>
                </c:pt>
                <c:pt idx="1618">
                  <c:v>41065</c:v>
                </c:pt>
                <c:pt idx="1619">
                  <c:v>41066</c:v>
                </c:pt>
                <c:pt idx="1620">
                  <c:v>41067</c:v>
                </c:pt>
                <c:pt idx="1621">
                  <c:v>41068</c:v>
                </c:pt>
                <c:pt idx="1622">
                  <c:v>41071</c:v>
                </c:pt>
                <c:pt idx="1623">
                  <c:v>41072</c:v>
                </c:pt>
                <c:pt idx="1624">
                  <c:v>41073</c:v>
                </c:pt>
                <c:pt idx="1625">
                  <c:v>41074</c:v>
                </c:pt>
                <c:pt idx="1626">
                  <c:v>41075</c:v>
                </c:pt>
                <c:pt idx="1627">
                  <c:v>41078</c:v>
                </c:pt>
                <c:pt idx="1628">
                  <c:v>41079</c:v>
                </c:pt>
                <c:pt idx="1629">
                  <c:v>41080</c:v>
                </c:pt>
                <c:pt idx="1630">
                  <c:v>41081</c:v>
                </c:pt>
                <c:pt idx="1631">
                  <c:v>41082</c:v>
                </c:pt>
                <c:pt idx="1632">
                  <c:v>41085</c:v>
                </c:pt>
                <c:pt idx="1633">
                  <c:v>41086</c:v>
                </c:pt>
                <c:pt idx="1634">
                  <c:v>41087</c:v>
                </c:pt>
                <c:pt idx="1635">
                  <c:v>41088</c:v>
                </c:pt>
                <c:pt idx="1636">
                  <c:v>41089</c:v>
                </c:pt>
                <c:pt idx="1637">
                  <c:v>41092</c:v>
                </c:pt>
                <c:pt idx="1638">
                  <c:v>41093</c:v>
                </c:pt>
                <c:pt idx="1639">
                  <c:v>41095</c:v>
                </c:pt>
                <c:pt idx="1640">
                  <c:v>41096</c:v>
                </c:pt>
                <c:pt idx="1641">
                  <c:v>41099</c:v>
                </c:pt>
                <c:pt idx="1642">
                  <c:v>41100</c:v>
                </c:pt>
                <c:pt idx="1643">
                  <c:v>41101</c:v>
                </c:pt>
                <c:pt idx="1644">
                  <c:v>41102</c:v>
                </c:pt>
                <c:pt idx="1645">
                  <c:v>41103</c:v>
                </c:pt>
                <c:pt idx="1646">
                  <c:v>41106</c:v>
                </c:pt>
                <c:pt idx="1647">
                  <c:v>41107</c:v>
                </c:pt>
                <c:pt idx="1648">
                  <c:v>41108</c:v>
                </c:pt>
                <c:pt idx="1649">
                  <c:v>41109</c:v>
                </c:pt>
                <c:pt idx="1650">
                  <c:v>41110</c:v>
                </c:pt>
                <c:pt idx="1651">
                  <c:v>41113</c:v>
                </c:pt>
                <c:pt idx="1652">
                  <c:v>41114</c:v>
                </c:pt>
                <c:pt idx="1653">
                  <c:v>41115</c:v>
                </c:pt>
                <c:pt idx="1654">
                  <c:v>41116</c:v>
                </c:pt>
                <c:pt idx="1655">
                  <c:v>41117</c:v>
                </c:pt>
                <c:pt idx="1656">
                  <c:v>41120</c:v>
                </c:pt>
                <c:pt idx="1657">
                  <c:v>41121</c:v>
                </c:pt>
                <c:pt idx="1658">
                  <c:v>41122</c:v>
                </c:pt>
                <c:pt idx="1659">
                  <c:v>41123</c:v>
                </c:pt>
                <c:pt idx="1660">
                  <c:v>41124</c:v>
                </c:pt>
                <c:pt idx="1661">
                  <c:v>41127</c:v>
                </c:pt>
                <c:pt idx="1662">
                  <c:v>41128</c:v>
                </c:pt>
                <c:pt idx="1663">
                  <c:v>41129</c:v>
                </c:pt>
                <c:pt idx="1664">
                  <c:v>41130</c:v>
                </c:pt>
                <c:pt idx="1665">
                  <c:v>41131</c:v>
                </c:pt>
                <c:pt idx="1666">
                  <c:v>41134</c:v>
                </c:pt>
                <c:pt idx="1667">
                  <c:v>41135</c:v>
                </c:pt>
                <c:pt idx="1668">
                  <c:v>41136</c:v>
                </c:pt>
                <c:pt idx="1669">
                  <c:v>41137</c:v>
                </c:pt>
                <c:pt idx="1670">
                  <c:v>41138</c:v>
                </c:pt>
                <c:pt idx="1671">
                  <c:v>41141</c:v>
                </c:pt>
                <c:pt idx="1672">
                  <c:v>41142</c:v>
                </c:pt>
                <c:pt idx="1673">
                  <c:v>41143</c:v>
                </c:pt>
                <c:pt idx="1674">
                  <c:v>41144</c:v>
                </c:pt>
                <c:pt idx="1675">
                  <c:v>41145</c:v>
                </c:pt>
                <c:pt idx="1676">
                  <c:v>41148</c:v>
                </c:pt>
                <c:pt idx="1677">
                  <c:v>41149</c:v>
                </c:pt>
                <c:pt idx="1678">
                  <c:v>41150</c:v>
                </c:pt>
                <c:pt idx="1679">
                  <c:v>41151</c:v>
                </c:pt>
                <c:pt idx="1680">
                  <c:v>41152</c:v>
                </c:pt>
                <c:pt idx="1681">
                  <c:v>41156</c:v>
                </c:pt>
                <c:pt idx="1682">
                  <c:v>41157</c:v>
                </c:pt>
                <c:pt idx="1683">
                  <c:v>41158</c:v>
                </c:pt>
                <c:pt idx="1684">
                  <c:v>41159</c:v>
                </c:pt>
                <c:pt idx="1685">
                  <c:v>41162</c:v>
                </c:pt>
                <c:pt idx="1686">
                  <c:v>41163</c:v>
                </c:pt>
                <c:pt idx="1687">
                  <c:v>41164</c:v>
                </c:pt>
                <c:pt idx="1688">
                  <c:v>41165</c:v>
                </c:pt>
                <c:pt idx="1689">
                  <c:v>41166</c:v>
                </c:pt>
                <c:pt idx="1690">
                  <c:v>41169</c:v>
                </c:pt>
                <c:pt idx="1691">
                  <c:v>41170</c:v>
                </c:pt>
                <c:pt idx="1692">
                  <c:v>41171</c:v>
                </c:pt>
                <c:pt idx="1693">
                  <c:v>41172</c:v>
                </c:pt>
                <c:pt idx="1694">
                  <c:v>41173</c:v>
                </c:pt>
                <c:pt idx="1695">
                  <c:v>41176</c:v>
                </c:pt>
                <c:pt idx="1696">
                  <c:v>41177</c:v>
                </c:pt>
                <c:pt idx="1697">
                  <c:v>41178</c:v>
                </c:pt>
                <c:pt idx="1698">
                  <c:v>41179</c:v>
                </c:pt>
                <c:pt idx="1699">
                  <c:v>41180</c:v>
                </c:pt>
                <c:pt idx="1700">
                  <c:v>41183</c:v>
                </c:pt>
                <c:pt idx="1701">
                  <c:v>41184</c:v>
                </c:pt>
                <c:pt idx="1702">
                  <c:v>41185</c:v>
                </c:pt>
                <c:pt idx="1703">
                  <c:v>41186</c:v>
                </c:pt>
                <c:pt idx="1704">
                  <c:v>41187</c:v>
                </c:pt>
                <c:pt idx="1705">
                  <c:v>41190</c:v>
                </c:pt>
                <c:pt idx="1706">
                  <c:v>41191</c:v>
                </c:pt>
                <c:pt idx="1707">
                  <c:v>41192</c:v>
                </c:pt>
                <c:pt idx="1708">
                  <c:v>41193</c:v>
                </c:pt>
                <c:pt idx="1709">
                  <c:v>41194</c:v>
                </c:pt>
                <c:pt idx="1710">
                  <c:v>41197</c:v>
                </c:pt>
                <c:pt idx="1711">
                  <c:v>41198</c:v>
                </c:pt>
                <c:pt idx="1712">
                  <c:v>41199</c:v>
                </c:pt>
                <c:pt idx="1713">
                  <c:v>41200</c:v>
                </c:pt>
                <c:pt idx="1714">
                  <c:v>41201</c:v>
                </c:pt>
                <c:pt idx="1715">
                  <c:v>41204</c:v>
                </c:pt>
                <c:pt idx="1716">
                  <c:v>41205</c:v>
                </c:pt>
                <c:pt idx="1717">
                  <c:v>41206</c:v>
                </c:pt>
                <c:pt idx="1718">
                  <c:v>41207</c:v>
                </c:pt>
                <c:pt idx="1719">
                  <c:v>41208</c:v>
                </c:pt>
                <c:pt idx="1720">
                  <c:v>41213</c:v>
                </c:pt>
                <c:pt idx="1721">
                  <c:v>41214</c:v>
                </c:pt>
                <c:pt idx="1722">
                  <c:v>41215</c:v>
                </c:pt>
                <c:pt idx="1723">
                  <c:v>41218</c:v>
                </c:pt>
                <c:pt idx="1724">
                  <c:v>41219</c:v>
                </c:pt>
                <c:pt idx="1725">
                  <c:v>41220</c:v>
                </c:pt>
                <c:pt idx="1726">
                  <c:v>41221</c:v>
                </c:pt>
                <c:pt idx="1727">
                  <c:v>41222</c:v>
                </c:pt>
                <c:pt idx="1728">
                  <c:v>41225</c:v>
                </c:pt>
                <c:pt idx="1729">
                  <c:v>41226</c:v>
                </c:pt>
                <c:pt idx="1730">
                  <c:v>41227</c:v>
                </c:pt>
                <c:pt idx="1731">
                  <c:v>41228</c:v>
                </c:pt>
                <c:pt idx="1732">
                  <c:v>41229</c:v>
                </c:pt>
                <c:pt idx="1733">
                  <c:v>41232</c:v>
                </c:pt>
                <c:pt idx="1734">
                  <c:v>41233</c:v>
                </c:pt>
                <c:pt idx="1735">
                  <c:v>41234</c:v>
                </c:pt>
                <c:pt idx="1736">
                  <c:v>41236</c:v>
                </c:pt>
                <c:pt idx="1737">
                  <c:v>41239</c:v>
                </c:pt>
                <c:pt idx="1738">
                  <c:v>41240</c:v>
                </c:pt>
                <c:pt idx="1739">
                  <c:v>41241</c:v>
                </c:pt>
                <c:pt idx="1740">
                  <c:v>41242</c:v>
                </c:pt>
                <c:pt idx="1741">
                  <c:v>41243</c:v>
                </c:pt>
                <c:pt idx="1742">
                  <c:v>41246</c:v>
                </c:pt>
                <c:pt idx="1743">
                  <c:v>41247</c:v>
                </c:pt>
                <c:pt idx="1744">
                  <c:v>41248</c:v>
                </c:pt>
                <c:pt idx="1745">
                  <c:v>41249</c:v>
                </c:pt>
                <c:pt idx="1746">
                  <c:v>41250</c:v>
                </c:pt>
                <c:pt idx="1747">
                  <c:v>41253</c:v>
                </c:pt>
                <c:pt idx="1748">
                  <c:v>41254</c:v>
                </c:pt>
                <c:pt idx="1749">
                  <c:v>41255</c:v>
                </c:pt>
                <c:pt idx="1750">
                  <c:v>41256</c:v>
                </c:pt>
                <c:pt idx="1751">
                  <c:v>41257</c:v>
                </c:pt>
                <c:pt idx="1752">
                  <c:v>41260</c:v>
                </c:pt>
                <c:pt idx="1753">
                  <c:v>41261</c:v>
                </c:pt>
                <c:pt idx="1754">
                  <c:v>41262</c:v>
                </c:pt>
                <c:pt idx="1755">
                  <c:v>41263</c:v>
                </c:pt>
                <c:pt idx="1756">
                  <c:v>41264</c:v>
                </c:pt>
                <c:pt idx="1757">
                  <c:v>41267</c:v>
                </c:pt>
                <c:pt idx="1758">
                  <c:v>41269</c:v>
                </c:pt>
                <c:pt idx="1759">
                  <c:v>41270</c:v>
                </c:pt>
                <c:pt idx="1760">
                  <c:v>41271</c:v>
                </c:pt>
                <c:pt idx="1761">
                  <c:v>41274</c:v>
                </c:pt>
                <c:pt idx="1762">
                  <c:v>41276</c:v>
                </c:pt>
                <c:pt idx="1763">
                  <c:v>41277</c:v>
                </c:pt>
                <c:pt idx="1764">
                  <c:v>41278</c:v>
                </c:pt>
                <c:pt idx="1765">
                  <c:v>41281</c:v>
                </c:pt>
                <c:pt idx="1766">
                  <c:v>41282</c:v>
                </c:pt>
                <c:pt idx="1767">
                  <c:v>41283</c:v>
                </c:pt>
                <c:pt idx="1768">
                  <c:v>41284</c:v>
                </c:pt>
                <c:pt idx="1769">
                  <c:v>41285</c:v>
                </c:pt>
                <c:pt idx="1770">
                  <c:v>41288</c:v>
                </c:pt>
                <c:pt idx="1771">
                  <c:v>41289</c:v>
                </c:pt>
                <c:pt idx="1772">
                  <c:v>41290</c:v>
                </c:pt>
                <c:pt idx="1773">
                  <c:v>41291</c:v>
                </c:pt>
                <c:pt idx="1774">
                  <c:v>41292</c:v>
                </c:pt>
                <c:pt idx="1775">
                  <c:v>41296</c:v>
                </c:pt>
                <c:pt idx="1776">
                  <c:v>41297</c:v>
                </c:pt>
                <c:pt idx="1777">
                  <c:v>41298</c:v>
                </c:pt>
                <c:pt idx="1778">
                  <c:v>41299</c:v>
                </c:pt>
                <c:pt idx="1779">
                  <c:v>41302</c:v>
                </c:pt>
                <c:pt idx="1780">
                  <c:v>41303</c:v>
                </c:pt>
                <c:pt idx="1781">
                  <c:v>41304</c:v>
                </c:pt>
                <c:pt idx="1782">
                  <c:v>41305</c:v>
                </c:pt>
                <c:pt idx="1783">
                  <c:v>41306</c:v>
                </c:pt>
                <c:pt idx="1784">
                  <c:v>41309</c:v>
                </c:pt>
                <c:pt idx="1785">
                  <c:v>41310</c:v>
                </c:pt>
                <c:pt idx="1786">
                  <c:v>41311</c:v>
                </c:pt>
                <c:pt idx="1787">
                  <c:v>41312</c:v>
                </c:pt>
                <c:pt idx="1788">
                  <c:v>41313</c:v>
                </c:pt>
                <c:pt idx="1789">
                  <c:v>41316</c:v>
                </c:pt>
                <c:pt idx="1790">
                  <c:v>41317</c:v>
                </c:pt>
                <c:pt idx="1791">
                  <c:v>41318</c:v>
                </c:pt>
                <c:pt idx="1792">
                  <c:v>41319</c:v>
                </c:pt>
                <c:pt idx="1793">
                  <c:v>41320</c:v>
                </c:pt>
                <c:pt idx="1794">
                  <c:v>41324</c:v>
                </c:pt>
                <c:pt idx="1795">
                  <c:v>41325</c:v>
                </c:pt>
                <c:pt idx="1796">
                  <c:v>41326</c:v>
                </c:pt>
                <c:pt idx="1797">
                  <c:v>41327</c:v>
                </c:pt>
                <c:pt idx="1798">
                  <c:v>41330</c:v>
                </c:pt>
                <c:pt idx="1799">
                  <c:v>41331</c:v>
                </c:pt>
                <c:pt idx="1800">
                  <c:v>41332</c:v>
                </c:pt>
                <c:pt idx="1801">
                  <c:v>41333</c:v>
                </c:pt>
                <c:pt idx="1802">
                  <c:v>41334</c:v>
                </c:pt>
                <c:pt idx="1803">
                  <c:v>41337</c:v>
                </c:pt>
                <c:pt idx="1804">
                  <c:v>41338</c:v>
                </c:pt>
                <c:pt idx="1805">
                  <c:v>41339</c:v>
                </c:pt>
                <c:pt idx="1806">
                  <c:v>41340</c:v>
                </c:pt>
                <c:pt idx="1807">
                  <c:v>41341</c:v>
                </c:pt>
                <c:pt idx="1808">
                  <c:v>41344</c:v>
                </c:pt>
                <c:pt idx="1809">
                  <c:v>41345</c:v>
                </c:pt>
                <c:pt idx="1810">
                  <c:v>41346</c:v>
                </c:pt>
                <c:pt idx="1811">
                  <c:v>41347</c:v>
                </c:pt>
                <c:pt idx="1812">
                  <c:v>41348</c:v>
                </c:pt>
                <c:pt idx="1813">
                  <c:v>41351</c:v>
                </c:pt>
                <c:pt idx="1814">
                  <c:v>41352</c:v>
                </c:pt>
                <c:pt idx="1815">
                  <c:v>41353</c:v>
                </c:pt>
                <c:pt idx="1816">
                  <c:v>41354</c:v>
                </c:pt>
                <c:pt idx="1817">
                  <c:v>41355</c:v>
                </c:pt>
                <c:pt idx="1818">
                  <c:v>41358</c:v>
                </c:pt>
                <c:pt idx="1819">
                  <c:v>41359</c:v>
                </c:pt>
                <c:pt idx="1820">
                  <c:v>41360</c:v>
                </c:pt>
                <c:pt idx="1821">
                  <c:v>41361</c:v>
                </c:pt>
                <c:pt idx="1822">
                  <c:v>41365</c:v>
                </c:pt>
                <c:pt idx="1823">
                  <c:v>41366</c:v>
                </c:pt>
                <c:pt idx="1824">
                  <c:v>41367</c:v>
                </c:pt>
                <c:pt idx="1825">
                  <c:v>41368</c:v>
                </c:pt>
                <c:pt idx="1826">
                  <c:v>41369</c:v>
                </c:pt>
                <c:pt idx="1827">
                  <c:v>41372</c:v>
                </c:pt>
                <c:pt idx="1828">
                  <c:v>41373</c:v>
                </c:pt>
                <c:pt idx="1829">
                  <c:v>41374</c:v>
                </c:pt>
                <c:pt idx="1830">
                  <c:v>41375</c:v>
                </c:pt>
                <c:pt idx="1831">
                  <c:v>41376</c:v>
                </c:pt>
                <c:pt idx="1832">
                  <c:v>41379</c:v>
                </c:pt>
                <c:pt idx="1833">
                  <c:v>41380</c:v>
                </c:pt>
                <c:pt idx="1834">
                  <c:v>41381</c:v>
                </c:pt>
                <c:pt idx="1835">
                  <c:v>41382</c:v>
                </c:pt>
                <c:pt idx="1836">
                  <c:v>41383</c:v>
                </c:pt>
                <c:pt idx="1837">
                  <c:v>41386</c:v>
                </c:pt>
                <c:pt idx="1838">
                  <c:v>41387</c:v>
                </c:pt>
                <c:pt idx="1839">
                  <c:v>41388</c:v>
                </c:pt>
                <c:pt idx="1840">
                  <c:v>41389</c:v>
                </c:pt>
                <c:pt idx="1841">
                  <c:v>41390</c:v>
                </c:pt>
                <c:pt idx="1842">
                  <c:v>41393</c:v>
                </c:pt>
                <c:pt idx="1843">
                  <c:v>41394</c:v>
                </c:pt>
                <c:pt idx="1844">
                  <c:v>41395</c:v>
                </c:pt>
                <c:pt idx="1845">
                  <c:v>41396</c:v>
                </c:pt>
                <c:pt idx="1846">
                  <c:v>41397</c:v>
                </c:pt>
                <c:pt idx="1847">
                  <c:v>41400</c:v>
                </c:pt>
                <c:pt idx="1848">
                  <c:v>41401</c:v>
                </c:pt>
                <c:pt idx="1849">
                  <c:v>41402</c:v>
                </c:pt>
                <c:pt idx="1850">
                  <c:v>41403</c:v>
                </c:pt>
                <c:pt idx="1851">
                  <c:v>41404</c:v>
                </c:pt>
                <c:pt idx="1852">
                  <c:v>41407</c:v>
                </c:pt>
                <c:pt idx="1853">
                  <c:v>41408</c:v>
                </c:pt>
                <c:pt idx="1854">
                  <c:v>41409</c:v>
                </c:pt>
                <c:pt idx="1855">
                  <c:v>41410</c:v>
                </c:pt>
                <c:pt idx="1856">
                  <c:v>41411</c:v>
                </c:pt>
                <c:pt idx="1857">
                  <c:v>41414</c:v>
                </c:pt>
                <c:pt idx="1858">
                  <c:v>41415</c:v>
                </c:pt>
                <c:pt idx="1859">
                  <c:v>41416</c:v>
                </c:pt>
                <c:pt idx="1860">
                  <c:v>41417</c:v>
                </c:pt>
                <c:pt idx="1861">
                  <c:v>41418</c:v>
                </c:pt>
                <c:pt idx="1862">
                  <c:v>41422</c:v>
                </c:pt>
                <c:pt idx="1863">
                  <c:v>41423</c:v>
                </c:pt>
                <c:pt idx="1864">
                  <c:v>41424</c:v>
                </c:pt>
                <c:pt idx="1865">
                  <c:v>41425</c:v>
                </c:pt>
                <c:pt idx="1866">
                  <c:v>41428</c:v>
                </c:pt>
                <c:pt idx="1867">
                  <c:v>41429</c:v>
                </c:pt>
                <c:pt idx="1868">
                  <c:v>41430</c:v>
                </c:pt>
                <c:pt idx="1869">
                  <c:v>41431</c:v>
                </c:pt>
                <c:pt idx="1870">
                  <c:v>41432</c:v>
                </c:pt>
                <c:pt idx="1871">
                  <c:v>41435</c:v>
                </c:pt>
                <c:pt idx="1872">
                  <c:v>41436</c:v>
                </c:pt>
                <c:pt idx="1873">
                  <c:v>41437</c:v>
                </c:pt>
                <c:pt idx="1874">
                  <c:v>41438</c:v>
                </c:pt>
                <c:pt idx="1875">
                  <c:v>41439</c:v>
                </c:pt>
                <c:pt idx="1876">
                  <c:v>41442</c:v>
                </c:pt>
                <c:pt idx="1877">
                  <c:v>41443</c:v>
                </c:pt>
                <c:pt idx="1878">
                  <c:v>41444</c:v>
                </c:pt>
                <c:pt idx="1879">
                  <c:v>41445</c:v>
                </c:pt>
                <c:pt idx="1880">
                  <c:v>41446</c:v>
                </c:pt>
                <c:pt idx="1881">
                  <c:v>41449</c:v>
                </c:pt>
                <c:pt idx="1882">
                  <c:v>41450</c:v>
                </c:pt>
                <c:pt idx="1883">
                  <c:v>41451</c:v>
                </c:pt>
                <c:pt idx="1884">
                  <c:v>41452</c:v>
                </c:pt>
                <c:pt idx="1885">
                  <c:v>41453</c:v>
                </c:pt>
                <c:pt idx="1886">
                  <c:v>41456</c:v>
                </c:pt>
                <c:pt idx="1887">
                  <c:v>41457</c:v>
                </c:pt>
                <c:pt idx="1888">
                  <c:v>41458</c:v>
                </c:pt>
                <c:pt idx="1889">
                  <c:v>41460</c:v>
                </c:pt>
                <c:pt idx="1890">
                  <c:v>41463</c:v>
                </c:pt>
                <c:pt idx="1891">
                  <c:v>41464</c:v>
                </c:pt>
                <c:pt idx="1892">
                  <c:v>41465</c:v>
                </c:pt>
                <c:pt idx="1893">
                  <c:v>41466</c:v>
                </c:pt>
                <c:pt idx="1894">
                  <c:v>41467</c:v>
                </c:pt>
                <c:pt idx="1895">
                  <c:v>41470</c:v>
                </c:pt>
                <c:pt idx="1896">
                  <c:v>41471</c:v>
                </c:pt>
                <c:pt idx="1897">
                  <c:v>41472</c:v>
                </c:pt>
                <c:pt idx="1898">
                  <c:v>41473</c:v>
                </c:pt>
                <c:pt idx="1899">
                  <c:v>41474</c:v>
                </c:pt>
                <c:pt idx="1900">
                  <c:v>41477</c:v>
                </c:pt>
                <c:pt idx="1901">
                  <c:v>41478</c:v>
                </c:pt>
                <c:pt idx="1902">
                  <c:v>41479</c:v>
                </c:pt>
                <c:pt idx="1903">
                  <c:v>41480</c:v>
                </c:pt>
                <c:pt idx="1904">
                  <c:v>41481</c:v>
                </c:pt>
                <c:pt idx="1905">
                  <c:v>41484</c:v>
                </c:pt>
                <c:pt idx="1906">
                  <c:v>41485</c:v>
                </c:pt>
                <c:pt idx="1907">
                  <c:v>41486</c:v>
                </c:pt>
                <c:pt idx="1908">
                  <c:v>41487</c:v>
                </c:pt>
                <c:pt idx="1909">
                  <c:v>41488</c:v>
                </c:pt>
                <c:pt idx="1910">
                  <c:v>41491</c:v>
                </c:pt>
                <c:pt idx="1911">
                  <c:v>41492</c:v>
                </c:pt>
                <c:pt idx="1912">
                  <c:v>41493</c:v>
                </c:pt>
                <c:pt idx="1913">
                  <c:v>41494</c:v>
                </c:pt>
                <c:pt idx="1914">
                  <c:v>41495</c:v>
                </c:pt>
                <c:pt idx="1915">
                  <c:v>41498</c:v>
                </c:pt>
                <c:pt idx="1916">
                  <c:v>41499</c:v>
                </c:pt>
                <c:pt idx="1917">
                  <c:v>41500</c:v>
                </c:pt>
                <c:pt idx="1918">
                  <c:v>41501</c:v>
                </c:pt>
                <c:pt idx="1919">
                  <c:v>41502</c:v>
                </c:pt>
                <c:pt idx="1920">
                  <c:v>41505</c:v>
                </c:pt>
                <c:pt idx="1921">
                  <c:v>41506</c:v>
                </c:pt>
                <c:pt idx="1922">
                  <c:v>41507</c:v>
                </c:pt>
                <c:pt idx="1923">
                  <c:v>41508</c:v>
                </c:pt>
                <c:pt idx="1924">
                  <c:v>41509</c:v>
                </c:pt>
                <c:pt idx="1925">
                  <c:v>41512</c:v>
                </c:pt>
                <c:pt idx="1926">
                  <c:v>41513</c:v>
                </c:pt>
                <c:pt idx="1927">
                  <c:v>41514</c:v>
                </c:pt>
                <c:pt idx="1928">
                  <c:v>41515</c:v>
                </c:pt>
                <c:pt idx="1929">
                  <c:v>41516</c:v>
                </c:pt>
                <c:pt idx="1930">
                  <c:v>41520</c:v>
                </c:pt>
                <c:pt idx="1931">
                  <c:v>41521</c:v>
                </c:pt>
                <c:pt idx="1932">
                  <c:v>41522</c:v>
                </c:pt>
                <c:pt idx="1933">
                  <c:v>41523</c:v>
                </c:pt>
                <c:pt idx="1934">
                  <c:v>41526</c:v>
                </c:pt>
                <c:pt idx="1935">
                  <c:v>41527</c:v>
                </c:pt>
                <c:pt idx="1936">
                  <c:v>41528</c:v>
                </c:pt>
                <c:pt idx="1937">
                  <c:v>41529</c:v>
                </c:pt>
                <c:pt idx="1938">
                  <c:v>41530</c:v>
                </c:pt>
                <c:pt idx="1939">
                  <c:v>41533</c:v>
                </c:pt>
                <c:pt idx="1940">
                  <c:v>41534</c:v>
                </c:pt>
                <c:pt idx="1941">
                  <c:v>41535</c:v>
                </c:pt>
                <c:pt idx="1942">
                  <c:v>41536</c:v>
                </c:pt>
                <c:pt idx="1943">
                  <c:v>41537</c:v>
                </c:pt>
                <c:pt idx="1944">
                  <c:v>41540</c:v>
                </c:pt>
                <c:pt idx="1945">
                  <c:v>41541</c:v>
                </c:pt>
                <c:pt idx="1946">
                  <c:v>41542</c:v>
                </c:pt>
                <c:pt idx="1947">
                  <c:v>41543</c:v>
                </c:pt>
                <c:pt idx="1948">
                  <c:v>41544</c:v>
                </c:pt>
                <c:pt idx="1949">
                  <c:v>41547</c:v>
                </c:pt>
                <c:pt idx="1950">
                  <c:v>41548</c:v>
                </c:pt>
                <c:pt idx="1951">
                  <c:v>41549</c:v>
                </c:pt>
                <c:pt idx="1952">
                  <c:v>41550</c:v>
                </c:pt>
                <c:pt idx="1953">
                  <c:v>41551</c:v>
                </c:pt>
                <c:pt idx="1954">
                  <c:v>41554</c:v>
                </c:pt>
                <c:pt idx="1955">
                  <c:v>41555</c:v>
                </c:pt>
                <c:pt idx="1956">
                  <c:v>41556</c:v>
                </c:pt>
                <c:pt idx="1957">
                  <c:v>41557</c:v>
                </c:pt>
                <c:pt idx="1958">
                  <c:v>41558</c:v>
                </c:pt>
                <c:pt idx="1959">
                  <c:v>41561</c:v>
                </c:pt>
                <c:pt idx="1960">
                  <c:v>41562</c:v>
                </c:pt>
                <c:pt idx="1961">
                  <c:v>41563</c:v>
                </c:pt>
                <c:pt idx="1962">
                  <c:v>41564</c:v>
                </c:pt>
                <c:pt idx="1963">
                  <c:v>41565</c:v>
                </c:pt>
                <c:pt idx="1964">
                  <c:v>41568</c:v>
                </c:pt>
                <c:pt idx="1965">
                  <c:v>41569</c:v>
                </c:pt>
                <c:pt idx="1966">
                  <c:v>41570</c:v>
                </c:pt>
                <c:pt idx="1967">
                  <c:v>41571</c:v>
                </c:pt>
                <c:pt idx="1968">
                  <c:v>41572</c:v>
                </c:pt>
                <c:pt idx="1969">
                  <c:v>41575</c:v>
                </c:pt>
                <c:pt idx="1970">
                  <c:v>41576</c:v>
                </c:pt>
                <c:pt idx="1971">
                  <c:v>41577</c:v>
                </c:pt>
                <c:pt idx="1972">
                  <c:v>41578</c:v>
                </c:pt>
                <c:pt idx="1973">
                  <c:v>41579</c:v>
                </c:pt>
                <c:pt idx="1974">
                  <c:v>41582</c:v>
                </c:pt>
                <c:pt idx="1975">
                  <c:v>41583</c:v>
                </c:pt>
                <c:pt idx="1976">
                  <c:v>41584</c:v>
                </c:pt>
                <c:pt idx="1977">
                  <c:v>41585</c:v>
                </c:pt>
                <c:pt idx="1978">
                  <c:v>41586</c:v>
                </c:pt>
                <c:pt idx="1979">
                  <c:v>41589</c:v>
                </c:pt>
                <c:pt idx="1980">
                  <c:v>41590</c:v>
                </c:pt>
                <c:pt idx="1981">
                  <c:v>41591</c:v>
                </c:pt>
                <c:pt idx="1982">
                  <c:v>41592</c:v>
                </c:pt>
                <c:pt idx="1983">
                  <c:v>41593</c:v>
                </c:pt>
                <c:pt idx="1984">
                  <c:v>41596</c:v>
                </c:pt>
                <c:pt idx="1985">
                  <c:v>41597</c:v>
                </c:pt>
                <c:pt idx="1986">
                  <c:v>41598</c:v>
                </c:pt>
                <c:pt idx="1987">
                  <c:v>41599</c:v>
                </c:pt>
                <c:pt idx="1988">
                  <c:v>41600</c:v>
                </c:pt>
                <c:pt idx="1989">
                  <c:v>41603</c:v>
                </c:pt>
                <c:pt idx="1990">
                  <c:v>41604</c:v>
                </c:pt>
                <c:pt idx="1991">
                  <c:v>41605</c:v>
                </c:pt>
                <c:pt idx="1992">
                  <c:v>41607</c:v>
                </c:pt>
                <c:pt idx="1993">
                  <c:v>41610</c:v>
                </c:pt>
                <c:pt idx="1994">
                  <c:v>41611</c:v>
                </c:pt>
                <c:pt idx="1995">
                  <c:v>41612</c:v>
                </c:pt>
                <c:pt idx="1996">
                  <c:v>41613</c:v>
                </c:pt>
                <c:pt idx="1997">
                  <c:v>41614</c:v>
                </c:pt>
                <c:pt idx="1998">
                  <c:v>41617</c:v>
                </c:pt>
                <c:pt idx="1999">
                  <c:v>41618</c:v>
                </c:pt>
                <c:pt idx="2000">
                  <c:v>41619</c:v>
                </c:pt>
                <c:pt idx="2001">
                  <c:v>41620</c:v>
                </c:pt>
                <c:pt idx="2002">
                  <c:v>41621</c:v>
                </c:pt>
                <c:pt idx="2003">
                  <c:v>41624</c:v>
                </c:pt>
                <c:pt idx="2004">
                  <c:v>41625</c:v>
                </c:pt>
                <c:pt idx="2005">
                  <c:v>41626</c:v>
                </c:pt>
                <c:pt idx="2006">
                  <c:v>41627</c:v>
                </c:pt>
                <c:pt idx="2007">
                  <c:v>41628</c:v>
                </c:pt>
                <c:pt idx="2008">
                  <c:v>41631</c:v>
                </c:pt>
                <c:pt idx="2009">
                  <c:v>41632</c:v>
                </c:pt>
                <c:pt idx="2010">
                  <c:v>41634</c:v>
                </c:pt>
                <c:pt idx="2011">
                  <c:v>41635</c:v>
                </c:pt>
                <c:pt idx="2012">
                  <c:v>41638</c:v>
                </c:pt>
                <c:pt idx="2013">
                  <c:v>41639</c:v>
                </c:pt>
                <c:pt idx="2014">
                  <c:v>41641</c:v>
                </c:pt>
                <c:pt idx="2015">
                  <c:v>41642</c:v>
                </c:pt>
                <c:pt idx="2016">
                  <c:v>41645</c:v>
                </c:pt>
                <c:pt idx="2017">
                  <c:v>41646</c:v>
                </c:pt>
                <c:pt idx="2018">
                  <c:v>41647</c:v>
                </c:pt>
                <c:pt idx="2019">
                  <c:v>41648</c:v>
                </c:pt>
                <c:pt idx="2020">
                  <c:v>41649</c:v>
                </c:pt>
                <c:pt idx="2021">
                  <c:v>41652</c:v>
                </c:pt>
                <c:pt idx="2022">
                  <c:v>41653</c:v>
                </c:pt>
                <c:pt idx="2023">
                  <c:v>41654</c:v>
                </c:pt>
                <c:pt idx="2024">
                  <c:v>41655</c:v>
                </c:pt>
                <c:pt idx="2025">
                  <c:v>41656</c:v>
                </c:pt>
                <c:pt idx="2026">
                  <c:v>41660</c:v>
                </c:pt>
                <c:pt idx="2027">
                  <c:v>41661</c:v>
                </c:pt>
                <c:pt idx="2028">
                  <c:v>41662</c:v>
                </c:pt>
                <c:pt idx="2029">
                  <c:v>41663</c:v>
                </c:pt>
                <c:pt idx="2030">
                  <c:v>41666</c:v>
                </c:pt>
                <c:pt idx="2031">
                  <c:v>41667</c:v>
                </c:pt>
                <c:pt idx="2032">
                  <c:v>41668</c:v>
                </c:pt>
                <c:pt idx="2033">
                  <c:v>41669</c:v>
                </c:pt>
                <c:pt idx="2034">
                  <c:v>41670</c:v>
                </c:pt>
                <c:pt idx="2035">
                  <c:v>41673</c:v>
                </c:pt>
                <c:pt idx="2036">
                  <c:v>41674</c:v>
                </c:pt>
                <c:pt idx="2037">
                  <c:v>41675</c:v>
                </c:pt>
                <c:pt idx="2038">
                  <c:v>41676</c:v>
                </c:pt>
                <c:pt idx="2039">
                  <c:v>41677</c:v>
                </c:pt>
                <c:pt idx="2040">
                  <c:v>41680</c:v>
                </c:pt>
                <c:pt idx="2041">
                  <c:v>41681</c:v>
                </c:pt>
                <c:pt idx="2042">
                  <c:v>41682</c:v>
                </c:pt>
                <c:pt idx="2043">
                  <c:v>41683</c:v>
                </c:pt>
                <c:pt idx="2044">
                  <c:v>41684</c:v>
                </c:pt>
                <c:pt idx="2045">
                  <c:v>41688</c:v>
                </c:pt>
                <c:pt idx="2046">
                  <c:v>41689</c:v>
                </c:pt>
                <c:pt idx="2047">
                  <c:v>41690</c:v>
                </c:pt>
                <c:pt idx="2048">
                  <c:v>41691</c:v>
                </c:pt>
                <c:pt idx="2049">
                  <c:v>41694</c:v>
                </c:pt>
                <c:pt idx="2050">
                  <c:v>41695</c:v>
                </c:pt>
                <c:pt idx="2051">
                  <c:v>41696</c:v>
                </c:pt>
                <c:pt idx="2052">
                  <c:v>41697</c:v>
                </c:pt>
                <c:pt idx="2053">
                  <c:v>41698</c:v>
                </c:pt>
                <c:pt idx="2054">
                  <c:v>41701</c:v>
                </c:pt>
                <c:pt idx="2055">
                  <c:v>41702</c:v>
                </c:pt>
                <c:pt idx="2056">
                  <c:v>41703</c:v>
                </c:pt>
                <c:pt idx="2057">
                  <c:v>41704</c:v>
                </c:pt>
                <c:pt idx="2058">
                  <c:v>41705</c:v>
                </c:pt>
                <c:pt idx="2059">
                  <c:v>41708</c:v>
                </c:pt>
                <c:pt idx="2060">
                  <c:v>41709</c:v>
                </c:pt>
                <c:pt idx="2061">
                  <c:v>41710</c:v>
                </c:pt>
                <c:pt idx="2062">
                  <c:v>41711</c:v>
                </c:pt>
                <c:pt idx="2063">
                  <c:v>41712</c:v>
                </c:pt>
                <c:pt idx="2064">
                  <c:v>41715</c:v>
                </c:pt>
                <c:pt idx="2065">
                  <c:v>41716</c:v>
                </c:pt>
                <c:pt idx="2066">
                  <c:v>41717</c:v>
                </c:pt>
                <c:pt idx="2067">
                  <c:v>41718</c:v>
                </c:pt>
                <c:pt idx="2068">
                  <c:v>41719</c:v>
                </c:pt>
                <c:pt idx="2069">
                  <c:v>41722</c:v>
                </c:pt>
                <c:pt idx="2070">
                  <c:v>41723</c:v>
                </c:pt>
                <c:pt idx="2071">
                  <c:v>41724</c:v>
                </c:pt>
                <c:pt idx="2072">
                  <c:v>41725</c:v>
                </c:pt>
                <c:pt idx="2073">
                  <c:v>41726</c:v>
                </c:pt>
                <c:pt idx="2074">
                  <c:v>41729</c:v>
                </c:pt>
                <c:pt idx="2075">
                  <c:v>41730</c:v>
                </c:pt>
                <c:pt idx="2076">
                  <c:v>41731</c:v>
                </c:pt>
                <c:pt idx="2077">
                  <c:v>41732</c:v>
                </c:pt>
                <c:pt idx="2078">
                  <c:v>41733</c:v>
                </c:pt>
                <c:pt idx="2079">
                  <c:v>41736</c:v>
                </c:pt>
                <c:pt idx="2080">
                  <c:v>41737</c:v>
                </c:pt>
                <c:pt idx="2081">
                  <c:v>41738</c:v>
                </c:pt>
                <c:pt idx="2082">
                  <c:v>41739</c:v>
                </c:pt>
                <c:pt idx="2083">
                  <c:v>41740</c:v>
                </c:pt>
                <c:pt idx="2084">
                  <c:v>41743</c:v>
                </c:pt>
                <c:pt idx="2085">
                  <c:v>41744</c:v>
                </c:pt>
                <c:pt idx="2086">
                  <c:v>41745</c:v>
                </c:pt>
                <c:pt idx="2087">
                  <c:v>41746</c:v>
                </c:pt>
                <c:pt idx="2088">
                  <c:v>41750</c:v>
                </c:pt>
                <c:pt idx="2089">
                  <c:v>41751</c:v>
                </c:pt>
                <c:pt idx="2090">
                  <c:v>41752</c:v>
                </c:pt>
                <c:pt idx="2091">
                  <c:v>41753</c:v>
                </c:pt>
                <c:pt idx="2092">
                  <c:v>41754</c:v>
                </c:pt>
                <c:pt idx="2093">
                  <c:v>41757</c:v>
                </c:pt>
                <c:pt idx="2094">
                  <c:v>41758</c:v>
                </c:pt>
                <c:pt idx="2095">
                  <c:v>41759</c:v>
                </c:pt>
                <c:pt idx="2096">
                  <c:v>41760</c:v>
                </c:pt>
                <c:pt idx="2097">
                  <c:v>41761</c:v>
                </c:pt>
                <c:pt idx="2098">
                  <c:v>41764</c:v>
                </c:pt>
                <c:pt idx="2099">
                  <c:v>41765</c:v>
                </c:pt>
                <c:pt idx="2100">
                  <c:v>41766</c:v>
                </c:pt>
                <c:pt idx="2101">
                  <c:v>41767</c:v>
                </c:pt>
                <c:pt idx="2102">
                  <c:v>41768</c:v>
                </c:pt>
                <c:pt idx="2103">
                  <c:v>41771</c:v>
                </c:pt>
                <c:pt idx="2104">
                  <c:v>41772</c:v>
                </c:pt>
                <c:pt idx="2105">
                  <c:v>41773</c:v>
                </c:pt>
                <c:pt idx="2106">
                  <c:v>41774</c:v>
                </c:pt>
                <c:pt idx="2107">
                  <c:v>41775</c:v>
                </c:pt>
                <c:pt idx="2108">
                  <c:v>41778</c:v>
                </c:pt>
                <c:pt idx="2109">
                  <c:v>41779</c:v>
                </c:pt>
                <c:pt idx="2110">
                  <c:v>41780</c:v>
                </c:pt>
                <c:pt idx="2111">
                  <c:v>41781</c:v>
                </c:pt>
                <c:pt idx="2112">
                  <c:v>41782</c:v>
                </c:pt>
                <c:pt idx="2113">
                  <c:v>41786</c:v>
                </c:pt>
                <c:pt idx="2114">
                  <c:v>41787</c:v>
                </c:pt>
                <c:pt idx="2115">
                  <c:v>41788</c:v>
                </c:pt>
                <c:pt idx="2116">
                  <c:v>41789</c:v>
                </c:pt>
                <c:pt idx="2117">
                  <c:v>41792</c:v>
                </c:pt>
                <c:pt idx="2118">
                  <c:v>41793</c:v>
                </c:pt>
                <c:pt idx="2119">
                  <c:v>41794</c:v>
                </c:pt>
                <c:pt idx="2120">
                  <c:v>41795</c:v>
                </c:pt>
                <c:pt idx="2121">
                  <c:v>41796</c:v>
                </c:pt>
                <c:pt idx="2122">
                  <c:v>41799</c:v>
                </c:pt>
                <c:pt idx="2123">
                  <c:v>41800</c:v>
                </c:pt>
                <c:pt idx="2124">
                  <c:v>41801</c:v>
                </c:pt>
                <c:pt idx="2125">
                  <c:v>41802</c:v>
                </c:pt>
                <c:pt idx="2126">
                  <c:v>41803</c:v>
                </c:pt>
                <c:pt idx="2127">
                  <c:v>41806</c:v>
                </c:pt>
                <c:pt idx="2128">
                  <c:v>41807</c:v>
                </c:pt>
                <c:pt idx="2129">
                  <c:v>41808</c:v>
                </c:pt>
                <c:pt idx="2130">
                  <c:v>41809</c:v>
                </c:pt>
                <c:pt idx="2131">
                  <c:v>41810</c:v>
                </c:pt>
                <c:pt idx="2132">
                  <c:v>41813</c:v>
                </c:pt>
                <c:pt idx="2133">
                  <c:v>41814</c:v>
                </c:pt>
                <c:pt idx="2134">
                  <c:v>41815</c:v>
                </c:pt>
                <c:pt idx="2135">
                  <c:v>41816</c:v>
                </c:pt>
                <c:pt idx="2136">
                  <c:v>41817</c:v>
                </c:pt>
                <c:pt idx="2137">
                  <c:v>41820</c:v>
                </c:pt>
                <c:pt idx="2138">
                  <c:v>41821</c:v>
                </c:pt>
                <c:pt idx="2139">
                  <c:v>41822</c:v>
                </c:pt>
                <c:pt idx="2140">
                  <c:v>41823</c:v>
                </c:pt>
                <c:pt idx="2141">
                  <c:v>41827</c:v>
                </c:pt>
                <c:pt idx="2142">
                  <c:v>41828</c:v>
                </c:pt>
                <c:pt idx="2143">
                  <c:v>41829</c:v>
                </c:pt>
                <c:pt idx="2144">
                  <c:v>41830</c:v>
                </c:pt>
                <c:pt idx="2145">
                  <c:v>41831</c:v>
                </c:pt>
                <c:pt idx="2146">
                  <c:v>41834</c:v>
                </c:pt>
                <c:pt idx="2147">
                  <c:v>41835</c:v>
                </c:pt>
                <c:pt idx="2148">
                  <c:v>41836</c:v>
                </c:pt>
                <c:pt idx="2149">
                  <c:v>41837</c:v>
                </c:pt>
                <c:pt idx="2150">
                  <c:v>41838</c:v>
                </c:pt>
                <c:pt idx="2151">
                  <c:v>41841</c:v>
                </c:pt>
                <c:pt idx="2152">
                  <c:v>41842</c:v>
                </c:pt>
                <c:pt idx="2153">
                  <c:v>41843</c:v>
                </c:pt>
                <c:pt idx="2154">
                  <c:v>41844</c:v>
                </c:pt>
                <c:pt idx="2155">
                  <c:v>41845</c:v>
                </c:pt>
                <c:pt idx="2156">
                  <c:v>41848</c:v>
                </c:pt>
                <c:pt idx="2157">
                  <c:v>41849</c:v>
                </c:pt>
                <c:pt idx="2158">
                  <c:v>41850</c:v>
                </c:pt>
                <c:pt idx="2159">
                  <c:v>41851</c:v>
                </c:pt>
                <c:pt idx="2160">
                  <c:v>41852</c:v>
                </c:pt>
                <c:pt idx="2161">
                  <c:v>41855</c:v>
                </c:pt>
                <c:pt idx="2162">
                  <c:v>41856</c:v>
                </c:pt>
                <c:pt idx="2163">
                  <c:v>41857</c:v>
                </c:pt>
                <c:pt idx="2164">
                  <c:v>41858</c:v>
                </c:pt>
                <c:pt idx="2165">
                  <c:v>41859</c:v>
                </c:pt>
                <c:pt idx="2166">
                  <c:v>41862</c:v>
                </c:pt>
                <c:pt idx="2167">
                  <c:v>41863</c:v>
                </c:pt>
                <c:pt idx="2168">
                  <c:v>41864</c:v>
                </c:pt>
                <c:pt idx="2169">
                  <c:v>41865</c:v>
                </c:pt>
                <c:pt idx="2170">
                  <c:v>41866</c:v>
                </c:pt>
                <c:pt idx="2171">
                  <c:v>41869</c:v>
                </c:pt>
                <c:pt idx="2172">
                  <c:v>41870</c:v>
                </c:pt>
                <c:pt idx="2173">
                  <c:v>41871</c:v>
                </c:pt>
                <c:pt idx="2174">
                  <c:v>41872</c:v>
                </c:pt>
                <c:pt idx="2175">
                  <c:v>41873</c:v>
                </c:pt>
                <c:pt idx="2176">
                  <c:v>41876</c:v>
                </c:pt>
                <c:pt idx="2177">
                  <c:v>41877</c:v>
                </c:pt>
                <c:pt idx="2178">
                  <c:v>41878</c:v>
                </c:pt>
                <c:pt idx="2179">
                  <c:v>41879</c:v>
                </c:pt>
                <c:pt idx="2180">
                  <c:v>41880</c:v>
                </c:pt>
                <c:pt idx="2181">
                  <c:v>41884</c:v>
                </c:pt>
                <c:pt idx="2182">
                  <c:v>41885</c:v>
                </c:pt>
                <c:pt idx="2183">
                  <c:v>41886</c:v>
                </c:pt>
                <c:pt idx="2184">
                  <c:v>41887</c:v>
                </c:pt>
                <c:pt idx="2185">
                  <c:v>41890</c:v>
                </c:pt>
                <c:pt idx="2186">
                  <c:v>41891</c:v>
                </c:pt>
                <c:pt idx="2187">
                  <c:v>41892</c:v>
                </c:pt>
                <c:pt idx="2188">
                  <c:v>41893</c:v>
                </c:pt>
                <c:pt idx="2189">
                  <c:v>41894</c:v>
                </c:pt>
                <c:pt idx="2190">
                  <c:v>41897</c:v>
                </c:pt>
                <c:pt idx="2191">
                  <c:v>41898</c:v>
                </c:pt>
                <c:pt idx="2192">
                  <c:v>41899</c:v>
                </c:pt>
                <c:pt idx="2193">
                  <c:v>41900</c:v>
                </c:pt>
                <c:pt idx="2194">
                  <c:v>41901</c:v>
                </c:pt>
                <c:pt idx="2195">
                  <c:v>41904</c:v>
                </c:pt>
                <c:pt idx="2196">
                  <c:v>41905</c:v>
                </c:pt>
                <c:pt idx="2197">
                  <c:v>41906</c:v>
                </c:pt>
                <c:pt idx="2198">
                  <c:v>41907</c:v>
                </c:pt>
                <c:pt idx="2199">
                  <c:v>41908</c:v>
                </c:pt>
                <c:pt idx="2200">
                  <c:v>41911</c:v>
                </c:pt>
                <c:pt idx="2201">
                  <c:v>41912</c:v>
                </c:pt>
                <c:pt idx="2202">
                  <c:v>41913</c:v>
                </c:pt>
                <c:pt idx="2203">
                  <c:v>41914</c:v>
                </c:pt>
                <c:pt idx="2204">
                  <c:v>41915</c:v>
                </c:pt>
                <c:pt idx="2205">
                  <c:v>41918</c:v>
                </c:pt>
                <c:pt idx="2206">
                  <c:v>41919</c:v>
                </c:pt>
                <c:pt idx="2207">
                  <c:v>41920</c:v>
                </c:pt>
                <c:pt idx="2208">
                  <c:v>41921</c:v>
                </c:pt>
                <c:pt idx="2209">
                  <c:v>41922</c:v>
                </c:pt>
                <c:pt idx="2210">
                  <c:v>41925</c:v>
                </c:pt>
                <c:pt idx="2211">
                  <c:v>41926</c:v>
                </c:pt>
                <c:pt idx="2212">
                  <c:v>41927</c:v>
                </c:pt>
                <c:pt idx="2213">
                  <c:v>41928</c:v>
                </c:pt>
                <c:pt idx="2214">
                  <c:v>41929</c:v>
                </c:pt>
                <c:pt idx="2215">
                  <c:v>41932</c:v>
                </c:pt>
                <c:pt idx="2216">
                  <c:v>41933</c:v>
                </c:pt>
                <c:pt idx="2217">
                  <c:v>41934</c:v>
                </c:pt>
                <c:pt idx="2218">
                  <c:v>41935</c:v>
                </c:pt>
                <c:pt idx="2219">
                  <c:v>41936</c:v>
                </c:pt>
                <c:pt idx="2220">
                  <c:v>41939</c:v>
                </c:pt>
                <c:pt idx="2221">
                  <c:v>41940</c:v>
                </c:pt>
                <c:pt idx="2222">
                  <c:v>41941</c:v>
                </c:pt>
                <c:pt idx="2223">
                  <c:v>41942</c:v>
                </c:pt>
                <c:pt idx="2224">
                  <c:v>41943</c:v>
                </c:pt>
                <c:pt idx="2225">
                  <c:v>41946</c:v>
                </c:pt>
                <c:pt idx="2226">
                  <c:v>41947</c:v>
                </c:pt>
                <c:pt idx="2227">
                  <c:v>41948</c:v>
                </c:pt>
                <c:pt idx="2228">
                  <c:v>41949</c:v>
                </c:pt>
                <c:pt idx="2229">
                  <c:v>41950</c:v>
                </c:pt>
                <c:pt idx="2230">
                  <c:v>41953</c:v>
                </c:pt>
                <c:pt idx="2231">
                  <c:v>41954</c:v>
                </c:pt>
                <c:pt idx="2232">
                  <c:v>41955</c:v>
                </c:pt>
                <c:pt idx="2233">
                  <c:v>41956</c:v>
                </c:pt>
                <c:pt idx="2234">
                  <c:v>41957</c:v>
                </c:pt>
                <c:pt idx="2235">
                  <c:v>41960</c:v>
                </c:pt>
                <c:pt idx="2236">
                  <c:v>41961</c:v>
                </c:pt>
                <c:pt idx="2237">
                  <c:v>41962</c:v>
                </c:pt>
                <c:pt idx="2238">
                  <c:v>41963</c:v>
                </c:pt>
                <c:pt idx="2239">
                  <c:v>41964</c:v>
                </c:pt>
                <c:pt idx="2240">
                  <c:v>41967</c:v>
                </c:pt>
                <c:pt idx="2241">
                  <c:v>41968</c:v>
                </c:pt>
                <c:pt idx="2242">
                  <c:v>41969</c:v>
                </c:pt>
                <c:pt idx="2243">
                  <c:v>41971</c:v>
                </c:pt>
                <c:pt idx="2244">
                  <c:v>41974</c:v>
                </c:pt>
                <c:pt idx="2245">
                  <c:v>41975</c:v>
                </c:pt>
                <c:pt idx="2246">
                  <c:v>41976</c:v>
                </c:pt>
                <c:pt idx="2247">
                  <c:v>41977</c:v>
                </c:pt>
                <c:pt idx="2248">
                  <c:v>41978</c:v>
                </c:pt>
                <c:pt idx="2249">
                  <c:v>41981</c:v>
                </c:pt>
                <c:pt idx="2250">
                  <c:v>41982</c:v>
                </c:pt>
                <c:pt idx="2251">
                  <c:v>41983</c:v>
                </c:pt>
                <c:pt idx="2252">
                  <c:v>41984</c:v>
                </c:pt>
                <c:pt idx="2253">
                  <c:v>41985</c:v>
                </c:pt>
                <c:pt idx="2254">
                  <c:v>41988</c:v>
                </c:pt>
                <c:pt idx="2255">
                  <c:v>41989</c:v>
                </c:pt>
                <c:pt idx="2256">
                  <c:v>41990</c:v>
                </c:pt>
                <c:pt idx="2257">
                  <c:v>41991</c:v>
                </c:pt>
                <c:pt idx="2258">
                  <c:v>41992</c:v>
                </c:pt>
                <c:pt idx="2259">
                  <c:v>41995</c:v>
                </c:pt>
                <c:pt idx="2260">
                  <c:v>41996</c:v>
                </c:pt>
                <c:pt idx="2261">
                  <c:v>41997</c:v>
                </c:pt>
                <c:pt idx="2262">
                  <c:v>41999</c:v>
                </c:pt>
                <c:pt idx="2263">
                  <c:v>42002</c:v>
                </c:pt>
                <c:pt idx="2264">
                  <c:v>42003</c:v>
                </c:pt>
                <c:pt idx="2265">
                  <c:v>42004</c:v>
                </c:pt>
                <c:pt idx="2266">
                  <c:v>42006</c:v>
                </c:pt>
                <c:pt idx="2267">
                  <c:v>42009</c:v>
                </c:pt>
                <c:pt idx="2268">
                  <c:v>42010</c:v>
                </c:pt>
                <c:pt idx="2269">
                  <c:v>42011</c:v>
                </c:pt>
                <c:pt idx="2270">
                  <c:v>42012</c:v>
                </c:pt>
                <c:pt idx="2271">
                  <c:v>42013</c:v>
                </c:pt>
                <c:pt idx="2272">
                  <c:v>42016</c:v>
                </c:pt>
                <c:pt idx="2273">
                  <c:v>42017</c:v>
                </c:pt>
                <c:pt idx="2274">
                  <c:v>42018</c:v>
                </c:pt>
                <c:pt idx="2275">
                  <c:v>42019</c:v>
                </c:pt>
                <c:pt idx="2276">
                  <c:v>42020</c:v>
                </c:pt>
                <c:pt idx="2277">
                  <c:v>42024</c:v>
                </c:pt>
                <c:pt idx="2278">
                  <c:v>42025</c:v>
                </c:pt>
                <c:pt idx="2279">
                  <c:v>42026</c:v>
                </c:pt>
                <c:pt idx="2280">
                  <c:v>42027</c:v>
                </c:pt>
                <c:pt idx="2281">
                  <c:v>42030</c:v>
                </c:pt>
                <c:pt idx="2282">
                  <c:v>42031</c:v>
                </c:pt>
                <c:pt idx="2283">
                  <c:v>42032</c:v>
                </c:pt>
                <c:pt idx="2284">
                  <c:v>42033</c:v>
                </c:pt>
                <c:pt idx="2285">
                  <c:v>42034</c:v>
                </c:pt>
                <c:pt idx="2286">
                  <c:v>42037</c:v>
                </c:pt>
                <c:pt idx="2287">
                  <c:v>42038</c:v>
                </c:pt>
                <c:pt idx="2288">
                  <c:v>42039</c:v>
                </c:pt>
                <c:pt idx="2289">
                  <c:v>42040</c:v>
                </c:pt>
                <c:pt idx="2290">
                  <c:v>42041</c:v>
                </c:pt>
                <c:pt idx="2291">
                  <c:v>42044</c:v>
                </c:pt>
                <c:pt idx="2292">
                  <c:v>42045</c:v>
                </c:pt>
                <c:pt idx="2293">
                  <c:v>42046</c:v>
                </c:pt>
                <c:pt idx="2294">
                  <c:v>42047</c:v>
                </c:pt>
                <c:pt idx="2295">
                  <c:v>42048</c:v>
                </c:pt>
                <c:pt idx="2296">
                  <c:v>42052</c:v>
                </c:pt>
                <c:pt idx="2297">
                  <c:v>42053</c:v>
                </c:pt>
                <c:pt idx="2298">
                  <c:v>42054</c:v>
                </c:pt>
                <c:pt idx="2299">
                  <c:v>42055</c:v>
                </c:pt>
                <c:pt idx="2300">
                  <c:v>42058</c:v>
                </c:pt>
                <c:pt idx="2301">
                  <c:v>42059</c:v>
                </c:pt>
                <c:pt idx="2302">
                  <c:v>42060</c:v>
                </c:pt>
                <c:pt idx="2303">
                  <c:v>42061</c:v>
                </c:pt>
                <c:pt idx="2304">
                  <c:v>42062</c:v>
                </c:pt>
                <c:pt idx="2305">
                  <c:v>42065</c:v>
                </c:pt>
                <c:pt idx="2306">
                  <c:v>42066</c:v>
                </c:pt>
                <c:pt idx="2307">
                  <c:v>42067</c:v>
                </c:pt>
                <c:pt idx="2308">
                  <c:v>42068</c:v>
                </c:pt>
                <c:pt idx="2309">
                  <c:v>42069</c:v>
                </c:pt>
                <c:pt idx="2310">
                  <c:v>42072</c:v>
                </c:pt>
                <c:pt idx="2311">
                  <c:v>42073</c:v>
                </c:pt>
                <c:pt idx="2312">
                  <c:v>42074</c:v>
                </c:pt>
                <c:pt idx="2313">
                  <c:v>42075</c:v>
                </c:pt>
                <c:pt idx="2314">
                  <c:v>42076</c:v>
                </c:pt>
                <c:pt idx="2315">
                  <c:v>42079</c:v>
                </c:pt>
                <c:pt idx="2316">
                  <c:v>42080</c:v>
                </c:pt>
                <c:pt idx="2317">
                  <c:v>42081</c:v>
                </c:pt>
                <c:pt idx="2318">
                  <c:v>42082</c:v>
                </c:pt>
                <c:pt idx="2319">
                  <c:v>42083</c:v>
                </c:pt>
                <c:pt idx="2320">
                  <c:v>42086</c:v>
                </c:pt>
                <c:pt idx="2321">
                  <c:v>42087</c:v>
                </c:pt>
                <c:pt idx="2322">
                  <c:v>42088</c:v>
                </c:pt>
                <c:pt idx="2323">
                  <c:v>42089</c:v>
                </c:pt>
                <c:pt idx="2324">
                  <c:v>42090</c:v>
                </c:pt>
                <c:pt idx="2325">
                  <c:v>42093</c:v>
                </c:pt>
                <c:pt idx="2326">
                  <c:v>42094</c:v>
                </c:pt>
                <c:pt idx="2327">
                  <c:v>42095</c:v>
                </c:pt>
                <c:pt idx="2328">
                  <c:v>42096</c:v>
                </c:pt>
                <c:pt idx="2329">
                  <c:v>42100</c:v>
                </c:pt>
                <c:pt idx="2330">
                  <c:v>42101</c:v>
                </c:pt>
                <c:pt idx="2331">
                  <c:v>42102</c:v>
                </c:pt>
                <c:pt idx="2332">
                  <c:v>42103</c:v>
                </c:pt>
                <c:pt idx="2333">
                  <c:v>42104</c:v>
                </c:pt>
                <c:pt idx="2334">
                  <c:v>42107</c:v>
                </c:pt>
                <c:pt idx="2335">
                  <c:v>42108</c:v>
                </c:pt>
                <c:pt idx="2336">
                  <c:v>42109</c:v>
                </c:pt>
                <c:pt idx="2337">
                  <c:v>42110</c:v>
                </c:pt>
                <c:pt idx="2338">
                  <c:v>42111</c:v>
                </c:pt>
                <c:pt idx="2339">
                  <c:v>42114</c:v>
                </c:pt>
                <c:pt idx="2340">
                  <c:v>42115</c:v>
                </c:pt>
                <c:pt idx="2341">
                  <c:v>42116</c:v>
                </c:pt>
                <c:pt idx="2342">
                  <c:v>42117</c:v>
                </c:pt>
                <c:pt idx="2343">
                  <c:v>42118</c:v>
                </c:pt>
                <c:pt idx="2344">
                  <c:v>42121</c:v>
                </c:pt>
                <c:pt idx="2345">
                  <c:v>42122</c:v>
                </c:pt>
                <c:pt idx="2346">
                  <c:v>42123</c:v>
                </c:pt>
                <c:pt idx="2347">
                  <c:v>42124</c:v>
                </c:pt>
                <c:pt idx="2348">
                  <c:v>42125</c:v>
                </c:pt>
                <c:pt idx="2349">
                  <c:v>42128</c:v>
                </c:pt>
                <c:pt idx="2350">
                  <c:v>42129</c:v>
                </c:pt>
                <c:pt idx="2351">
                  <c:v>42130</c:v>
                </c:pt>
                <c:pt idx="2352">
                  <c:v>42131</c:v>
                </c:pt>
                <c:pt idx="2353">
                  <c:v>42132</c:v>
                </c:pt>
                <c:pt idx="2354">
                  <c:v>42135</c:v>
                </c:pt>
                <c:pt idx="2355">
                  <c:v>42136</c:v>
                </c:pt>
                <c:pt idx="2356">
                  <c:v>42137</c:v>
                </c:pt>
                <c:pt idx="2357">
                  <c:v>42138</c:v>
                </c:pt>
                <c:pt idx="2358">
                  <c:v>42139</c:v>
                </c:pt>
                <c:pt idx="2359">
                  <c:v>42142</c:v>
                </c:pt>
                <c:pt idx="2360">
                  <c:v>42143</c:v>
                </c:pt>
                <c:pt idx="2361">
                  <c:v>42144</c:v>
                </c:pt>
                <c:pt idx="2362">
                  <c:v>42145</c:v>
                </c:pt>
                <c:pt idx="2363">
                  <c:v>42146</c:v>
                </c:pt>
                <c:pt idx="2364">
                  <c:v>42150</c:v>
                </c:pt>
                <c:pt idx="2365">
                  <c:v>42151</c:v>
                </c:pt>
                <c:pt idx="2366">
                  <c:v>42152</c:v>
                </c:pt>
                <c:pt idx="2367">
                  <c:v>42153</c:v>
                </c:pt>
                <c:pt idx="2368">
                  <c:v>42156</c:v>
                </c:pt>
                <c:pt idx="2369">
                  <c:v>42157</c:v>
                </c:pt>
                <c:pt idx="2370">
                  <c:v>42158</c:v>
                </c:pt>
                <c:pt idx="2371">
                  <c:v>42159</c:v>
                </c:pt>
                <c:pt idx="2372">
                  <c:v>42160</c:v>
                </c:pt>
                <c:pt idx="2373">
                  <c:v>42163</c:v>
                </c:pt>
                <c:pt idx="2374">
                  <c:v>42164</c:v>
                </c:pt>
                <c:pt idx="2375">
                  <c:v>42165</c:v>
                </c:pt>
                <c:pt idx="2376">
                  <c:v>42166</c:v>
                </c:pt>
                <c:pt idx="2377">
                  <c:v>42167</c:v>
                </c:pt>
                <c:pt idx="2378">
                  <c:v>42170</c:v>
                </c:pt>
                <c:pt idx="2379">
                  <c:v>42171</c:v>
                </c:pt>
                <c:pt idx="2380">
                  <c:v>42172</c:v>
                </c:pt>
                <c:pt idx="2381">
                  <c:v>42173</c:v>
                </c:pt>
                <c:pt idx="2382">
                  <c:v>42174</c:v>
                </c:pt>
                <c:pt idx="2383">
                  <c:v>42177</c:v>
                </c:pt>
                <c:pt idx="2384">
                  <c:v>42178</c:v>
                </c:pt>
                <c:pt idx="2385">
                  <c:v>42179</c:v>
                </c:pt>
                <c:pt idx="2386">
                  <c:v>42180</c:v>
                </c:pt>
                <c:pt idx="2387">
                  <c:v>42181</c:v>
                </c:pt>
                <c:pt idx="2388">
                  <c:v>42184</c:v>
                </c:pt>
                <c:pt idx="2389">
                  <c:v>42185</c:v>
                </c:pt>
                <c:pt idx="2390">
                  <c:v>42186</c:v>
                </c:pt>
                <c:pt idx="2391">
                  <c:v>42187</c:v>
                </c:pt>
                <c:pt idx="2392">
                  <c:v>42191</c:v>
                </c:pt>
                <c:pt idx="2393">
                  <c:v>42192</c:v>
                </c:pt>
                <c:pt idx="2394">
                  <c:v>42193</c:v>
                </c:pt>
                <c:pt idx="2395">
                  <c:v>42194</c:v>
                </c:pt>
                <c:pt idx="2396">
                  <c:v>42195</c:v>
                </c:pt>
                <c:pt idx="2397">
                  <c:v>42198</c:v>
                </c:pt>
                <c:pt idx="2398">
                  <c:v>42199</c:v>
                </c:pt>
                <c:pt idx="2399">
                  <c:v>42200</c:v>
                </c:pt>
                <c:pt idx="2400">
                  <c:v>42201</c:v>
                </c:pt>
                <c:pt idx="2401">
                  <c:v>42202</c:v>
                </c:pt>
                <c:pt idx="2402">
                  <c:v>42205</c:v>
                </c:pt>
                <c:pt idx="2403">
                  <c:v>42206</c:v>
                </c:pt>
                <c:pt idx="2404">
                  <c:v>42207</c:v>
                </c:pt>
                <c:pt idx="2405">
                  <c:v>42208</c:v>
                </c:pt>
                <c:pt idx="2406">
                  <c:v>42209</c:v>
                </c:pt>
                <c:pt idx="2407">
                  <c:v>42212</c:v>
                </c:pt>
                <c:pt idx="2408">
                  <c:v>42213</c:v>
                </c:pt>
                <c:pt idx="2409">
                  <c:v>42214</c:v>
                </c:pt>
                <c:pt idx="2410">
                  <c:v>42215</c:v>
                </c:pt>
                <c:pt idx="2411">
                  <c:v>42216</c:v>
                </c:pt>
                <c:pt idx="2412">
                  <c:v>42219</c:v>
                </c:pt>
                <c:pt idx="2413">
                  <c:v>42220</c:v>
                </c:pt>
                <c:pt idx="2414">
                  <c:v>42221</c:v>
                </c:pt>
                <c:pt idx="2415">
                  <c:v>42222</c:v>
                </c:pt>
                <c:pt idx="2416">
                  <c:v>42223</c:v>
                </c:pt>
                <c:pt idx="2417">
                  <c:v>42226</c:v>
                </c:pt>
                <c:pt idx="2418">
                  <c:v>42227</c:v>
                </c:pt>
                <c:pt idx="2419">
                  <c:v>42228</c:v>
                </c:pt>
                <c:pt idx="2420">
                  <c:v>42229</c:v>
                </c:pt>
                <c:pt idx="2421">
                  <c:v>42230</c:v>
                </c:pt>
                <c:pt idx="2422">
                  <c:v>42233</c:v>
                </c:pt>
                <c:pt idx="2423">
                  <c:v>42234</c:v>
                </c:pt>
                <c:pt idx="2424">
                  <c:v>42235</c:v>
                </c:pt>
                <c:pt idx="2425">
                  <c:v>42236</c:v>
                </c:pt>
                <c:pt idx="2426">
                  <c:v>42237</c:v>
                </c:pt>
                <c:pt idx="2427">
                  <c:v>42240</c:v>
                </c:pt>
                <c:pt idx="2428">
                  <c:v>42241</c:v>
                </c:pt>
                <c:pt idx="2429">
                  <c:v>42242</c:v>
                </c:pt>
                <c:pt idx="2430">
                  <c:v>42243</c:v>
                </c:pt>
                <c:pt idx="2431">
                  <c:v>42244</c:v>
                </c:pt>
                <c:pt idx="2432">
                  <c:v>42247</c:v>
                </c:pt>
                <c:pt idx="2433">
                  <c:v>42248</c:v>
                </c:pt>
                <c:pt idx="2434">
                  <c:v>42249</c:v>
                </c:pt>
                <c:pt idx="2435">
                  <c:v>42250</c:v>
                </c:pt>
                <c:pt idx="2436">
                  <c:v>42251</c:v>
                </c:pt>
                <c:pt idx="2437">
                  <c:v>42255</c:v>
                </c:pt>
                <c:pt idx="2438">
                  <c:v>42256</c:v>
                </c:pt>
                <c:pt idx="2439">
                  <c:v>42257</c:v>
                </c:pt>
                <c:pt idx="2440">
                  <c:v>42258</c:v>
                </c:pt>
                <c:pt idx="2441">
                  <c:v>42261</c:v>
                </c:pt>
                <c:pt idx="2442">
                  <c:v>42262</c:v>
                </c:pt>
                <c:pt idx="2443">
                  <c:v>42263</c:v>
                </c:pt>
                <c:pt idx="2444">
                  <c:v>42264</c:v>
                </c:pt>
                <c:pt idx="2445">
                  <c:v>42265</c:v>
                </c:pt>
                <c:pt idx="2446">
                  <c:v>42268</c:v>
                </c:pt>
                <c:pt idx="2447">
                  <c:v>42269</c:v>
                </c:pt>
                <c:pt idx="2448">
                  <c:v>42270</c:v>
                </c:pt>
                <c:pt idx="2449">
                  <c:v>42271</c:v>
                </c:pt>
                <c:pt idx="2450">
                  <c:v>42272</c:v>
                </c:pt>
                <c:pt idx="2451">
                  <c:v>42275</c:v>
                </c:pt>
                <c:pt idx="2452">
                  <c:v>42276</c:v>
                </c:pt>
                <c:pt idx="2453">
                  <c:v>42277</c:v>
                </c:pt>
                <c:pt idx="2454">
                  <c:v>42278</c:v>
                </c:pt>
                <c:pt idx="2455">
                  <c:v>42279</c:v>
                </c:pt>
                <c:pt idx="2456">
                  <c:v>42282</c:v>
                </c:pt>
                <c:pt idx="2457">
                  <c:v>42283</c:v>
                </c:pt>
                <c:pt idx="2458">
                  <c:v>42284</c:v>
                </c:pt>
                <c:pt idx="2459">
                  <c:v>42285</c:v>
                </c:pt>
                <c:pt idx="2460">
                  <c:v>42286</c:v>
                </c:pt>
                <c:pt idx="2461">
                  <c:v>42289</c:v>
                </c:pt>
                <c:pt idx="2462">
                  <c:v>42290</c:v>
                </c:pt>
                <c:pt idx="2463">
                  <c:v>42291</c:v>
                </c:pt>
                <c:pt idx="2464">
                  <c:v>42292</c:v>
                </c:pt>
                <c:pt idx="2465">
                  <c:v>42293</c:v>
                </c:pt>
                <c:pt idx="2466">
                  <c:v>42296</c:v>
                </c:pt>
                <c:pt idx="2467">
                  <c:v>42297</c:v>
                </c:pt>
                <c:pt idx="2468">
                  <c:v>42298</c:v>
                </c:pt>
                <c:pt idx="2469">
                  <c:v>42299</c:v>
                </c:pt>
                <c:pt idx="2470">
                  <c:v>42300</c:v>
                </c:pt>
                <c:pt idx="2471">
                  <c:v>42303</c:v>
                </c:pt>
                <c:pt idx="2472">
                  <c:v>42304</c:v>
                </c:pt>
                <c:pt idx="2473">
                  <c:v>42305</c:v>
                </c:pt>
                <c:pt idx="2474">
                  <c:v>42306</c:v>
                </c:pt>
                <c:pt idx="2475">
                  <c:v>42307</c:v>
                </c:pt>
                <c:pt idx="2476">
                  <c:v>42310</c:v>
                </c:pt>
                <c:pt idx="2477">
                  <c:v>42311</c:v>
                </c:pt>
                <c:pt idx="2478">
                  <c:v>42312</c:v>
                </c:pt>
                <c:pt idx="2479">
                  <c:v>42313</c:v>
                </c:pt>
                <c:pt idx="2480">
                  <c:v>42314</c:v>
                </c:pt>
                <c:pt idx="2481">
                  <c:v>42317</c:v>
                </c:pt>
                <c:pt idx="2482">
                  <c:v>42318</c:v>
                </c:pt>
                <c:pt idx="2483">
                  <c:v>42319</c:v>
                </c:pt>
                <c:pt idx="2484">
                  <c:v>42320</c:v>
                </c:pt>
                <c:pt idx="2485">
                  <c:v>42321</c:v>
                </c:pt>
                <c:pt idx="2486">
                  <c:v>42324</c:v>
                </c:pt>
                <c:pt idx="2487">
                  <c:v>42325</c:v>
                </c:pt>
                <c:pt idx="2488">
                  <c:v>42326</c:v>
                </c:pt>
                <c:pt idx="2489">
                  <c:v>42327</c:v>
                </c:pt>
                <c:pt idx="2490">
                  <c:v>42328</c:v>
                </c:pt>
                <c:pt idx="2491">
                  <c:v>42331</c:v>
                </c:pt>
                <c:pt idx="2492">
                  <c:v>42332</c:v>
                </c:pt>
                <c:pt idx="2493">
                  <c:v>42333</c:v>
                </c:pt>
                <c:pt idx="2494">
                  <c:v>42335</c:v>
                </c:pt>
                <c:pt idx="2495">
                  <c:v>42338</c:v>
                </c:pt>
                <c:pt idx="2496">
                  <c:v>42339</c:v>
                </c:pt>
                <c:pt idx="2497">
                  <c:v>42340</c:v>
                </c:pt>
                <c:pt idx="2498">
                  <c:v>42341</c:v>
                </c:pt>
                <c:pt idx="2499">
                  <c:v>42342</c:v>
                </c:pt>
                <c:pt idx="2500">
                  <c:v>42345</c:v>
                </c:pt>
                <c:pt idx="2501">
                  <c:v>42346</c:v>
                </c:pt>
                <c:pt idx="2502">
                  <c:v>42347</c:v>
                </c:pt>
                <c:pt idx="2503">
                  <c:v>42348</c:v>
                </c:pt>
                <c:pt idx="2504">
                  <c:v>42349</c:v>
                </c:pt>
                <c:pt idx="2505">
                  <c:v>42352</c:v>
                </c:pt>
                <c:pt idx="2506">
                  <c:v>42353</c:v>
                </c:pt>
                <c:pt idx="2507">
                  <c:v>42354</c:v>
                </c:pt>
                <c:pt idx="2508">
                  <c:v>42355</c:v>
                </c:pt>
                <c:pt idx="2509">
                  <c:v>42356</c:v>
                </c:pt>
                <c:pt idx="2510">
                  <c:v>42359</c:v>
                </c:pt>
                <c:pt idx="2511">
                  <c:v>42360</c:v>
                </c:pt>
                <c:pt idx="2512">
                  <c:v>42361</c:v>
                </c:pt>
                <c:pt idx="2513">
                  <c:v>42362</c:v>
                </c:pt>
                <c:pt idx="2514">
                  <c:v>42366</c:v>
                </c:pt>
                <c:pt idx="2515">
                  <c:v>42367</c:v>
                </c:pt>
                <c:pt idx="2516">
                  <c:v>42368</c:v>
                </c:pt>
                <c:pt idx="2517">
                  <c:v>42369</c:v>
                </c:pt>
                <c:pt idx="2518">
                  <c:v>42373</c:v>
                </c:pt>
                <c:pt idx="2519">
                  <c:v>42374</c:v>
                </c:pt>
                <c:pt idx="2520">
                  <c:v>42375</c:v>
                </c:pt>
                <c:pt idx="2521">
                  <c:v>42376</c:v>
                </c:pt>
                <c:pt idx="2522">
                  <c:v>42377</c:v>
                </c:pt>
                <c:pt idx="2523">
                  <c:v>42380</c:v>
                </c:pt>
                <c:pt idx="2524">
                  <c:v>42381</c:v>
                </c:pt>
                <c:pt idx="2525">
                  <c:v>42382</c:v>
                </c:pt>
                <c:pt idx="2526">
                  <c:v>42383</c:v>
                </c:pt>
                <c:pt idx="2527">
                  <c:v>42384</c:v>
                </c:pt>
                <c:pt idx="2528">
                  <c:v>42388</c:v>
                </c:pt>
                <c:pt idx="2529">
                  <c:v>42389</c:v>
                </c:pt>
                <c:pt idx="2530">
                  <c:v>42390</c:v>
                </c:pt>
                <c:pt idx="2531">
                  <c:v>42391</c:v>
                </c:pt>
                <c:pt idx="2532">
                  <c:v>42394</c:v>
                </c:pt>
                <c:pt idx="2533">
                  <c:v>42395</c:v>
                </c:pt>
                <c:pt idx="2534">
                  <c:v>42396</c:v>
                </c:pt>
                <c:pt idx="2535">
                  <c:v>42397</c:v>
                </c:pt>
                <c:pt idx="2536">
                  <c:v>42398</c:v>
                </c:pt>
                <c:pt idx="2537">
                  <c:v>42401</c:v>
                </c:pt>
                <c:pt idx="2538">
                  <c:v>42402</c:v>
                </c:pt>
                <c:pt idx="2539">
                  <c:v>42403</c:v>
                </c:pt>
                <c:pt idx="2540">
                  <c:v>42404</c:v>
                </c:pt>
                <c:pt idx="2541">
                  <c:v>42405</c:v>
                </c:pt>
                <c:pt idx="2542">
                  <c:v>42408</c:v>
                </c:pt>
                <c:pt idx="2543">
                  <c:v>42409</c:v>
                </c:pt>
                <c:pt idx="2544">
                  <c:v>42410</c:v>
                </c:pt>
                <c:pt idx="2545">
                  <c:v>42411</c:v>
                </c:pt>
                <c:pt idx="2546">
                  <c:v>42412</c:v>
                </c:pt>
                <c:pt idx="2547">
                  <c:v>42416</c:v>
                </c:pt>
                <c:pt idx="2548">
                  <c:v>42417</c:v>
                </c:pt>
                <c:pt idx="2549">
                  <c:v>42418</c:v>
                </c:pt>
                <c:pt idx="2550">
                  <c:v>42419</c:v>
                </c:pt>
                <c:pt idx="2551">
                  <c:v>42422</c:v>
                </c:pt>
                <c:pt idx="2552">
                  <c:v>42423</c:v>
                </c:pt>
                <c:pt idx="2553">
                  <c:v>42424</c:v>
                </c:pt>
                <c:pt idx="2554">
                  <c:v>42425</c:v>
                </c:pt>
                <c:pt idx="2555">
                  <c:v>42426</c:v>
                </c:pt>
                <c:pt idx="2556">
                  <c:v>42429</c:v>
                </c:pt>
                <c:pt idx="2557">
                  <c:v>42430</c:v>
                </c:pt>
                <c:pt idx="2558">
                  <c:v>42431</c:v>
                </c:pt>
                <c:pt idx="2559">
                  <c:v>42432</c:v>
                </c:pt>
                <c:pt idx="2560">
                  <c:v>42433</c:v>
                </c:pt>
                <c:pt idx="2561">
                  <c:v>42436</c:v>
                </c:pt>
                <c:pt idx="2562">
                  <c:v>42437</c:v>
                </c:pt>
                <c:pt idx="2563">
                  <c:v>42438</c:v>
                </c:pt>
                <c:pt idx="2564">
                  <c:v>42439</c:v>
                </c:pt>
                <c:pt idx="2565">
                  <c:v>42440</c:v>
                </c:pt>
                <c:pt idx="2566">
                  <c:v>42443</c:v>
                </c:pt>
                <c:pt idx="2567">
                  <c:v>42444</c:v>
                </c:pt>
                <c:pt idx="2568">
                  <c:v>42445</c:v>
                </c:pt>
                <c:pt idx="2569">
                  <c:v>42446</c:v>
                </c:pt>
                <c:pt idx="2570">
                  <c:v>42447</c:v>
                </c:pt>
                <c:pt idx="2571">
                  <c:v>42450</c:v>
                </c:pt>
                <c:pt idx="2572">
                  <c:v>42451</c:v>
                </c:pt>
                <c:pt idx="2573">
                  <c:v>42452</c:v>
                </c:pt>
                <c:pt idx="2574">
                  <c:v>42453</c:v>
                </c:pt>
                <c:pt idx="2575">
                  <c:v>42457</c:v>
                </c:pt>
                <c:pt idx="2576">
                  <c:v>42458</c:v>
                </c:pt>
                <c:pt idx="2577">
                  <c:v>42459</c:v>
                </c:pt>
                <c:pt idx="2578">
                  <c:v>42460</c:v>
                </c:pt>
                <c:pt idx="2579">
                  <c:v>42461</c:v>
                </c:pt>
                <c:pt idx="2580">
                  <c:v>42464</c:v>
                </c:pt>
                <c:pt idx="2581">
                  <c:v>42465</c:v>
                </c:pt>
                <c:pt idx="2582">
                  <c:v>42466</c:v>
                </c:pt>
                <c:pt idx="2583">
                  <c:v>42467</c:v>
                </c:pt>
                <c:pt idx="2584">
                  <c:v>42468</c:v>
                </c:pt>
                <c:pt idx="2585">
                  <c:v>42471</c:v>
                </c:pt>
                <c:pt idx="2586">
                  <c:v>42472</c:v>
                </c:pt>
                <c:pt idx="2587">
                  <c:v>42473</c:v>
                </c:pt>
                <c:pt idx="2588">
                  <c:v>42474</c:v>
                </c:pt>
                <c:pt idx="2589">
                  <c:v>42475</c:v>
                </c:pt>
                <c:pt idx="2590">
                  <c:v>42478</c:v>
                </c:pt>
                <c:pt idx="2591">
                  <c:v>42479</c:v>
                </c:pt>
                <c:pt idx="2592">
                  <c:v>42480</c:v>
                </c:pt>
                <c:pt idx="2593">
                  <c:v>42481</c:v>
                </c:pt>
                <c:pt idx="2594">
                  <c:v>42482</c:v>
                </c:pt>
                <c:pt idx="2595">
                  <c:v>42485</c:v>
                </c:pt>
                <c:pt idx="2596">
                  <c:v>42486</c:v>
                </c:pt>
                <c:pt idx="2597">
                  <c:v>42487</c:v>
                </c:pt>
                <c:pt idx="2598">
                  <c:v>42488</c:v>
                </c:pt>
                <c:pt idx="2599">
                  <c:v>42489</c:v>
                </c:pt>
                <c:pt idx="2600">
                  <c:v>42492</c:v>
                </c:pt>
                <c:pt idx="2601">
                  <c:v>42493</c:v>
                </c:pt>
                <c:pt idx="2602">
                  <c:v>42494</c:v>
                </c:pt>
                <c:pt idx="2603">
                  <c:v>42495</c:v>
                </c:pt>
                <c:pt idx="2604">
                  <c:v>42496</c:v>
                </c:pt>
                <c:pt idx="2605">
                  <c:v>42499</c:v>
                </c:pt>
                <c:pt idx="2606">
                  <c:v>42500</c:v>
                </c:pt>
                <c:pt idx="2607">
                  <c:v>42501</c:v>
                </c:pt>
                <c:pt idx="2608">
                  <c:v>42502</c:v>
                </c:pt>
                <c:pt idx="2609">
                  <c:v>42503</c:v>
                </c:pt>
                <c:pt idx="2610">
                  <c:v>42506</c:v>
                </c:pt>
                <c:pt idx="2611">
                  <c:v>42507</c:v>
                </c:pt>
                <c:pt idx="2612">
                  <c:v>42508</c:v>
                </c:pt>
                <c:pt idx="2613">
                  <c:v>42509</c:v>
                </c:pt>
                <c:pt idx="2614">
                  <c:v>42510</c:v>
                </c:pt>
                <c:pt idx="2615">
                  <c:v>42513</c:v>
                </c:pt>
                <c:pt idx="2616">
                  <c:v>42514</c:v>
                </c:pt>
                <c:pt idx="2617">
                  <c:v>42515</c:v>
                </c:pt>
                <c:pt idx="2618">
                  <c:v>42516</c:v>
                </c:pt>
                <c:pt idx="2619">
                  <c:v>42517</c:v>
                </c:pt>
                <c:pt idx="2620">
                  <c:v>42521</c:v>
                </c:pt>
                <c:pt idx="2621">
                  <c:v>42522</c:v>
                </c:pt>
                <c:pt idx="2622">
                  <c:v>42523</c:v>
                </c:pt>
                <c:pt idx="2623">
                  <c:v>42524</c:v>
                </c:pt>
                <c:pt idx="2624">
                  <c:v>42527</c:v>
                </c:pt>
                <c:pt idx="2625">
                  <c:v>42528</c:v>
                </c:pt>
                <c:pt idx="2626">
                  <c:v>42529</c:v>
                </c:pt>
                <c:pt idx="2627">
                  <c:v>42530</c:v>
                </c:pt>
                <c:pt idx="2628">
                  <c:v>42531</c:v>
                </c:pt>
                <c:pt idx="2629">
                  <c:v>42534</c:v>
                </c:pt>
                <c:pt idx="2630">
                  <c:v>42535</c:v>
                </c:pt>
                <c:pt idx="2631">
                  <c:v>42536</c:v>
                </c:pt>
                <c:pt idx="2632">
                  <c:v>42537</c:v>
                </c:pt>
                <c:pt idx="2633">
                  <c:v>42538</c:v>
                </c:pt>
                <c:pt idx="2634">
                  <c:v>42541</c:v>
                </c:pt>
                <c:pt idx="2635">
                  <c:v>42542</c:v>
                </c:pt>
                <c:pt idx="2636">
                  <c:v>42543</c:v>
                </c:pt>
                <c:pt idx="2637">
                  <c:v>42544</c:v>
                </c:pt>
                <c:pt idx="2638">
                  <c:v>42545</c:v>
                </c:pt>
                <c:pt idx="2639">
                  <c:v>42548</c:v>
                </c:pt>
                <c:pt idx="2640">
                  <c:v>42549</c:v>
                </c:pt>
                <c:pt idx="2641">
                  <c:v>42550</c:v>
                </c:pt>
                <c:pt idx="2642">
                  <c:v>42551</c:v>
                </c:pt>
                <c:pt idx="2643">
                  <c:v>42552</c:v>
                </c:pt>
                <c:pt idx="2644">
                  <c:v>42556</c:v>
                </c:pt>
                <c:pt idx="2645">
                  <c:v>42557</c:v>
                </c:pt>
                <c:pt idx="2646">
                  <c:v>42558</c:v>
                </c:pt>
                <c:pt idx="2647">
                  <c:v>42559</c:v>
                </c:pt>
                <c:pt idx="2648">
                  <c:v>42562</c:v>
                </c:pt>
                <c:pt idx="2649">
                  <c:v>42563</c:v>
                </c:pt>
                <c:pt idx="2650">
                  <c:v>42564</c:v>
                </c:pt>
                <c:pt idx="2651">
                  <c:v>42565</c:v>
                </c:pt>
                <c:pt idx="2652">
                  <c:v>42566</c:v>
                </c:pt>
                <c:pt idx="2653">
                  <c:v>42569</c:v>
                </c:pt>
                <c:pt idx="2654">
                  <c:v>42570</c:v>
                </c:pt>
                <c:pt idx="2655">
                  <c:v>42571</c:v>
                </c:pt>
                <c:pt idx="2656">
                  <c:v>42572</c:v>
                </c:pt>
                <c:pt idx="2657">
                  <c:v>42573</c:v>
                </c:pt>
                <c:pt idx="2658">
                  <c:v>42576</c:v>
                </c:pt>
                <c:pt idx="2659">
                  <c:v>42577</c:v>
                </c:pt>
                <c:pt idx="2660">
                  <c:v>42578</c:v>
                </c:pt>
                <c:pt idx="2661">
                  <c:v>42579</c:v>
                </c:pt>
                <c:pt idx="2662">
                  <c:v>42580</c:v>
                </c:pt>
                <c:pt idx="2663">
                  <c:v>42583</c:v>
                </c:pt>
                <c:pt idx="2664">
                  <c:v>42584</c:v>
                </c:pt>
                <c:pt idx="2665">
                  <c:v>42585</c:v>
                </c:pt>
                <c:pt idx="2666">
                  <c:v>42586</c:v>
                </c:pt>
                <c:pt idx="2667">
                  <c:v>42587</c:v>
                </c:pt>
                <c:pt idx="2668">
                  <c:v>42590</c:v>
                </c:pt>
                <c:pt idx="2669">
                  <c:v>42591</c:v>
                </c:pt>
                <c:pt idx="2670">
                  <c:v>42592</c:v>
                </c:pt>
                <c:pt idx="2671">
                  <c:v>42593</c:v>
                </c:pt>
                <c:pt idx="2672">
                  <c:v>42594</c:v>
                </c:pt>
                <c:pt idx="2673">
                  <c:v>42597</c:v>
                </c:pt>
                <c:pt idx="2674">
                  <c:v>42598</c:v>
                </c:pt>
                <c:pt idx="2675">
                  <c:v>42599</c:v>
                </c:pt>
                <c:pt idx="2676">
                  <c:v>42600</c:v>
                </c:pt>
                <c:pt idx="2677">
                  <c:v>42601</c:v>
                </c:pt>
                <c:pt idx="2678">
                  <c:v>42604</c:v>
                </c:pt>
                <c:pt idx="2679">
                  <c:v>42605</c:v>
                </c:pt>
                <c:pt idx="2680">
                  <c:v>42606</c:v>
                </c:pt>
                <c:pt idx="2681">
                  <c:v>42607</c:v>
                </c:pt>
                <c:pt idx="2682">
                  <c:v>42608</c:v>
                </c:pt>
                <c:pt idx="2683">
                  <c:v>42611</c:v>
                </c:pt>
                <c:pt idx="2684">
                  <c:v>42612</c:v>
                </c:pt>
                <c:pt idx="2685">
                  <c:v>42613</c:v>
                </c:pt>
                <c:pt idx="2686">
                  <c:v>42614</c:v>
                </c:pt>
                <c:pt idx="2687">
                  <c:v>42615</c:v>
                </c:pt>
                <c:pt idx="2688">
                  <c:v>42619</c:v>
                </c:pt>
                <c:pt idx="2689">
                  <c:v>42620</c:v>
                </c:pt>
                <c:pt idx="2690">
                  <c:v>42621</c:v>
                </c:pt>
                <c:pt idx="2691">
                  <c:v>42622</c:v>
                </c:pt>
                <c:pt idx="2692">
                  <c:v>42625</c:v>
                </c:pt>
                <c:pt idx="2693">
                  <c:v>42626</c:v>
                </c:pt>
                <c:pt idx="2694">
                  <c:v>42627</c:v>
                </c:pt>
                <c:pt idx="2695">
                  <c:v>42628</c:v>
                </c:pt>
                <c:pt idx="2696">
                  <c:v>42629</c:v>
                </c:pt>
                <c:pt idx="2697">
                  <c:v>42632</c:v>
                </c:pt>
                <c:pt idx="2698">
                  <c:v>42633</c:v>
                </c:pt>
                <c:pt idx="2699">
                  <c:v>42634</c:v>
                </c:pt>
                <c:pt idx="2700">
                  <c:v>42635</c:v>
                </c:pt>
                <c:pt idx="2701">
                  <c:v>42636</c:v>
                </c:pt>
                <c:pt idx="2702">
                  <c:v>42639</c:v>
                </c:pt>
                <c:pt idx="2703">
                  <c:v>42640</c:v>
                </c:pt>
                <c:pt idx="2704">
                  <c:v>42641</c:v>
                </c:pt>
                <c:pt idx="2705">
                  <c:v>42642</c:v>
                </c:pt>
                <c:pt idx="2706">
                  <c:v>42643</c:v>
                </c:pt>
                <c:pt idx="2707">
                  <c:v>42646</c:v>
                </c:pt>
                <c:pt idx="2708">
                  <c:v>42647</c:v>
                </c:pt>
                <c:pt idx="2709">
                  <c:v>42648</c:v>
                </c:pt>
                <c:pt idx="2710">
                  <c:v>42649</c:v>
                </c:pt>
                <c:pt idx="2711">
                  <c:v>42650</c:v>
                </c:pt>
                <c:pt idx="2712">
                  <c:v>42653</c:v>
                </c:pt>
                <c:pt idx="2713">
                  <c:v>42654</c:v>
                </c:pt>
                <c:pt idx="2714">
                  <c:v>42655</c:v>
                </c:pt>
                <c:pt idx="2715">
                  <c:v>42656</c:v>
                </c:pt>
                <c:pt idx="2716">
                  <c:v>42657</c:v>
                </c:pt>
                <c:pt idx="2717">
                  <c:v>42660</c:v>
                </c:pt>
                <c:pt idx="2718">
                  <c:v>42661</c:v>
                </c:pt>
                <c:pt idx="2719">
                  <c:v>42662</c:v>
                </c:pt>
                <c:pt idx="2720">
                  <c:v>42663</c:v>
                </c:pt>
                <c:pt idx="2721">
                  <c:v>42664</c:v>
                </c:pt>
                <c:pt idx="2722">
                  <c:v>42667</c:v>
                </c:pt>
                <c:pt idx="2723">
                  <c:v>42668</c:v>
                </c:pt>
                <c:pt idx="2724">
                  <c:v>42669</c:v>
                </c:pt>
                <c:pt idx="2725">
                  <c:v>42670</c:v>
                </c:pt>
                <c:pt idx="2726">
                  <c:v>42671</c:v>
                </c:pt>
                <c:pt idx="2727">
                  <c:v>42674</c:v>
                </c:pt>
                <c:pt idx="2728">
                  <c:v>42675</c:v>
                </c:pt>
                <c:pt idx="2729">
                  <c:v>42676</c:v>
                </c:pt>
                <c:pt idx="2730">
                  <c:v>42677</c:v>
                </c:pt>
                <c:pt idx="2731">
                  <c:v>42678</c:v>
                </c:pt>
                <c:pt idx="2732">
                  <c:v>42681</c:v>
                </c:pt>
                <c:pt idx="2733">
                  <c:v>42682</c:v>
                </c:pt>
                <c:pt idx="2734">
                  <c:v>42683</c:v>
                </c:pt>
                <c:pt idx="2735">
                  <c:v>42684</c:v>
                </c:pt>
                <c:pt idx="2736">
                  <c:v>42685</c:v>
                </c:pt>
                <c:pt idx="2737">
                  <c:v>42688</c:v>
                </c:pt>
                <c:pt idx="2738">
                  <c:v>42689</c:v>
                </c:pt>
                <c:pt idx="2739">
                  <c:v>42690</c:v>
                </c:pt>
                <c:pt idx="2740">
                  <c:v>42691</c:v>
                </c:pt>
                <c:pt idx="2741">
                  <c:v>42692</c:v>
                </c:pt>
                <c:pt idx="2742">
                  <c:v>42695</c:v>
                </c:pt>
                <c:pt idx="2743">
                  <c:v>42696</c:v>
                </c:pt>
                <c:pt idx="2744">
                  <c:v>42697</c:v>
                </c:pt>
                <c:pt idx="2745">
                  <c:v>42699</c:v>
                </c:pt>
                <c:pt idx="2746">
                  <c:v>42702</c:v>
                </c:pt>
                <c:pt idx="2747">
                  <c:v>42703</c:v>
                </c:pt>
                <c:pt idx="2748">
                  <c:v>42704</c:v>
                </c:pt>
                <c:pt idx="2749">
                  <c:v>42705</c:v>
                </c:pt>
                <c:pt idx="2750">
                  <c:v>42706</c:v>
                </c:pt>
                <c:pt idx="2751">
                  <c:v>42709</c:v>
                </c:pt>
                <c:pt idx="2752">
                  <c:v>42710</c:v>
                </c:pt>
                <c:pt idx="2753">
                  <c:v>42711</c:v>
                </c:pt>
                <c:pt idx="2754">
                  <c:v>42712</c:v>
                </c:pt>
                <c:pt idx="2755">
                  <c:v>42713</c:v>
                </c:pt>
                <c:pt idx="2756">
                  <c:v>42716</c:v>
                </c:pt>
                <c:pt idx="2757">
                  <c:v>42717</c:v>
                </c:pt>
                <c:pt idx="2758">
                  <c:v>42718</c:v>
                </c:pt>
                <c:pt idx="2759">
                  <c:v>42719</c:v>
                </c:pt>
                <c:pt idx="2760">
                  <c:v>42720</c:v>
                </c:pt>
                <c:pt idx="2761">
                  <c:v>42723</c:v>
                </c:pt>
                <c:pt idx="2762">
                  <c:v>42724</c:v>
                </c:pt>
                <c:pt idx="2763">
                  <c:v>42725</c:v>
                </c:pt>
                <c:pt idx="2764">
                  <c:v>42726</c:v>
                </c:pt>
                <c:pt idx="2765">
                  <c:v>42727</c:v>
                </c:pt>
                <c:pt idx="2766">
                  <c:v>42731</c:v>
                </c:pt>
                <c:pt idx="2767">
                  <c:v>42732</c:v>
                </c:pt>
                <c:pt idx="2768">
                  <c:v>42733</c:v>
                </c:pt>
                <c:pt idx="2769">
                  <c:v>42734</c:v>
                </c:pt>
                <c:pt idx="2770">
                  <c:v>42738</c:v>
                </c:pt>
                <c:pt idx="2771">
                  <c:v>42739</c:v>
                </c:pt>
                <c:pt idx="2772">
                  <c:v>42740</c:v>
                </c:pt>
                <c:pt idx="2773">
                  <c:v>42741</c:v>
                </c:pt>
                <c:pt idx="2774">
                  <c:v>42744</c:v>
                </c:pt>
                <c:pt idx="2775">
                  <c:v>42745</c:v>
                </c:pt>
                <c:pt idx="2776">
                  <c:v>42746</c:v>
                </c:pt>
                <c:pt idx="2777">
                  <c:v>42747</c:v>
                </c:pt>
                <c:pt idx="2778">
                  <c:v>42748</c:v>
                </c:pt>
                <c:pt idx="2779">
                  <c:v>42752</c:v>
                </c:pt>
                <c:pt idx="2780">
                  <c:v>42753</c:v>
                </c:pt>
                <c:pt idx="2781">
                  <c:v>42754</c:v>
                </c:pt>
                <c:pt idx="2782">
                  <c:v>42755</c:v>
                </c:pt>
                <c:pt idx="2783">
                  <c:v>42758</c:v>
                </c:pt>
                <c:pt idx="2784">
                  <c:v>42759</c:v>
                </c:pt>
                <c:pt idx="2785">
                  <c:v>42760</c:v>
                </c:pt>
                <c:pt idx="2786">
                  <c:v>42761</c:v>
                </c:pt>
                <c:pt idx="2787">
                  <c:v>42762</c:v>
                </c:pt>
                <c:pt idx="2788">
                  <c:v>42765</c:v>
                </c:pt>
                <c:pt idx="2789">
                  <c:v>42766</c:v>
                </c:pt>
                <c:pt idx="2790">
                  <c:v>42767</c:v>
                </c:pt>
                <c:pt idx="2791">
                  <c:v>42768</c:v>
                </c:pt>
                <c:pt idx="2792">
                  <c:v>42769</c:v>
                </c:pt>
                <c:pt idx="2793">
                  <c:v>42772</c:v>
                </c:pt>
                <c:pt idx="2794">
                  <c:v>42773</c:v>
                </c:pt>
                <c:pt idx="2795">
                  <c:v>42774</c:v>
                </c:pt>
                <c:pt idx="2796">
                  <c:v>42775</c:v>
                </c:pt>
                <c:pt idx="2797">
                  <c:v>42776</c:v>
                </c:pt>
                <c:pt idx="2798">
                  <c:v>42779</c:v>
                </c:pt>
                <c:pt idx="2799">
                  <c:v>42780</c:v>
                </c:pt>
                <c:pt idx="2800">
                  <c:v>42781</c:v>
                </c:pt>
                <c:pt idx="2801">
                  <c:v>42782</c:v>
                </c:pt>
                <c:pt idx="2802">
                  <c:v>42783</c:v>
                </c:pt>
                <c:pt idx="2803">
                  <c:v>42787</c:v>
                </c:pt>
                <c:pt idx="2804">
                  <c:v>42788</c:v>
                </c:pt>
                <c:pt idx="2805">
                  <c:v>42789</c:v>
                </c:pt>
                <c:pt idx="2806">
                  <c:v>42790</c:v>
                </c:pt>
                <c:pt idx="2807">
                  <c:v>42793</c:v>
                </c:pt>
                <c:pt idx="2808">
                  <c:v>42794</c:v>
                </c:pt>
                <c:pt idx="2809">
                  <c:v>42795</c:v>
                </c:pt>
                <c:pt idx="2810">
                  <c:v>42796</c:v>
                </c:pt>
                <c:pt idx="2811">
                  <c:v>42797</c:v>
                </c:pt>
                <c:pt idx="2812">
                  <c:v>42800</c:v>
                </c:pt>
                <c:pt idx="2813">
                  <c:v>42801</c:v>
                </c:pt>
                <c:pt idx="2814">
                  <c:v>42802</c:v>
                </c:pt>
                <c:pt idx="2815">
                  <c:v>42803</c:v>
                </c:pt>
                <c:pt idx="2816">
                  <c:v>42804</c:v>
                </c:pt>
                <c:pt idx="2817">
                  <c:v>42807</c:v>
                </c:pt>
                <c:pt idx="2818">
                  <c:v>42808</c:v>
                </c:pt>
                <c:pt idx="2819">
                  <c:v>42809</c:v>
                </c:pt>
                <c:pt idx="2820">
                  <c:v>42810</c:v>
                </c:pt>
                <c:pt idx="2821">
                  <c:v>42811</c:v>
                </c:pt>
                <c:pt idx="2822">
                  <c:v>42814</c:v>
                </c:pt>
                <c:pt idx="2823">
                  <c:v>42815</c:v>
                </c:pt>
                <c:pt idx="2824">
                  <c:v>42816</c:v>
                </c:pt>
                <c:pt idx="2825">
                  <c:v>42817</c:v>
                </c:pt>
                <c:pt idx="2826">
                  <c:v>42818</c:v>
                </c:pt>
                <c:pt idx="2827">
                  <c:v>42821</c:v>
                </c:pt>
                <c:pt idx="2828">
                  <c:v>42822</c:v>
                </c:pt>
                <c:pt idx="2829">
                  <c:v>42823</c:v>
                </c:pt>
                <c:pt idx="2830">
                  <c:v>42824</c:v>
                </c:pt>
                <c:pt idx="2831">
                  <c:v>42825</c:v>
                </c:pt>
                <c:pt idx="2832">
                  <c:v>42828</c:v>
                </c:pt>
                <c:pt idx="2833">
                  <c:v>42829</c:v>
                </c:pt>
                <c:pt idx="2834">
                  <c:v>42830</c:v>
                </c:pt>
                <c:pt idx="2835">
                  <c:v>42831</c:v>
                </c:pt>
                <c:pt idx="2836">
                  <c:v>42832</c:v>
                </c:pt>
                <c:pt idx="2837">
                  <c:v>42835</c:v>
                </c:pt>
                <c:pt idx="2838">
                  <c:v>42836</c:v>
                </c:pt>
                <c:pt idx="2839">
                  <c:v>42837</c:v>
                </c:pt>
                <c:pt idx="2840">
                  <c:v>42838</c:v>
                </c:pt>
                <c:pt idx="2841">
                  <c:v>42842</c:v>
                </c:pt>
                <c:pt idx="2842">
                  <c:v>42843</c:v>
                </c:pt>
                <c:pt idx="2843">
                  <c:v>42844</c:v>
                </c:pt>
                <c:pt idx="2844">
                  <c:v>42845</c:v>
                </c:pt>
                <c:pt idx="2845">
                  <c:v>42846</c:v>
                </c:pt>
                <c:pt idx="2846">
                  <c:v>42849</c:v>
                </c:pt>
                <c:pt idx="2847">
                  <c:v>42850</c:v>
                </c:pt>
                <c:pt idx="2848">
                  <c:v>42851</c:v>
                </c:pt>
                <c:pt idx="2849">
                  <c:v>42852</c:v>
                </c:pt>
                <c:pt idx="2850">
                  <c:v>42853</c:v>
                </c:pt>
                <c:pt idx="2851">
                  <c:v>42856</c:v>
                </c:pt>
                <c:pt idx="2852">
                  <c:v>42857</c:v>
                </c:pt>
                <c:pt idx="2853">
                  <c:v>42858</c:v>
                </c:pt>
                <c:pt idx="2854">
                  <c:v>42859</c:v>
                </c:pt>
                <c:pt idx="2855">
                  <c:v>42860</c:v>
                </c:pt>
                <c:pt idx="2856">
                  <c:v>42863</c:v>
                </c:pt>
                <c:pt idx="2857">
                  <c:v>42864</c:v>
                </c:pt>
                <c:pt idx="2858">
                  <c:v>42865</c:v>
                </c:pt>
                <c:pt idx="2859">
                  <c:v>42866</c:v>
                </c:pt>
                <c:pt idx="2860">
                  <c:v>42867</c:v>
                </c:pt>
                <c:pt idx="2861">
                  <c:v>42870</c:v>
                </c:pt>
                <c:pt idx="2862">
                  <c:v>42871</c:v>
                </c:pt>
                <c:pt idx="2863">
                  <c:v>42872</c:v>
                </c:pt>
                <c:pt idx="2864">
                  <c:v>42873</c:v>
                </c:pt>
                <c:pt idx="2865">
                  <c:v>42874</c:v>
                </c:pt>
                <c:pt idx="2866">
                  <c:v>42877</c:v>
                </c:pt>
                <c:pt idx="2867">
                  <c:v>42878</c:v>
                </c:pt>
                <c:pt idx="2868">
                  <c:v>42879</c:v>
                </c:pt>
                <c:pt idx="2869">
                  <c:v>42880</c:v>
                </c:pt>
                <c:pt idx="2870">
                  <c:v>42881</c:v>
                </c:pt>
                <c:pt idx="2871">
                  <c:v>42885</c:v>
                </c:pt>
                <c:pt idx="2872">
                  <c:v>42886</c:v>
                </c:pt>
                <c:pt idx="2873">
                  <c:v>42887</c:v>
                </c:pt>
                <c:pt idx="2874">
                  <c:v>42888</c:v>
                </c:pt>
                <c:pt idx="2875">
                  <c:v>42891</c:v>
                </c:pt>
                <c:pt idx="2876">
                  <c:v>42892</c:v>
                </c:pt>
                <c:pt idx="2877">
                  <c:v>42893</c:v>
                </c:pt>
                <c:pt idx="2878">
                  <c:v>42894</c:v>
                </c:pt>
                <c:pt idx="2879">
                  <c:v>42895</c:v>
                </c:pt>
                <c:pt idx="2880">
                  <c:v>42898</c:v>
                </c:pt>
                <c:pt idx="2881">
                  <c:v>42899</c:v>
                </c:pt>
                <c:pt idx="2882">
                  <c:v>42900</c:v>
                </c:pt>
                <c:pt idx="2883">
                  <c:v>42901</c:v>
                </c:pt>
                <c:pt idx="2884">
                  <c:v>42902</c:v>
                </c:pt>
                <c:pt idx="2885">
                  <c:v>42905</c:v>
                </c:pt>
                <c:pt idx="2886">
                  <c:v>42906</c:v>
                </c:pt>
                <c:pt idx="2887">
                  <c:v>42907</c:v>
                </c:pt>
                <c:pt idx="2888">
                  <c:v>42908</c:v>
                </c:pt>
                <c:pt idx="2889">
                  <c:v>42909</c:v>
                </c:pt>
                <c:pt idx="2890">
                  <c:v>42912</c:v>
                </c:pt>
                <c:pt idx="2891">
                  <c:v>42913</c:v>
                </c:pt>
                <c:pt idx="2892">
                  <c:v>42914</c:v>
                </c:pt>
                <c:pt idx="2893">
                  <c:v>42915</c:v>
                </c:pt>
                <c:pt idx="2894">
                  <c:v>42916</c:v>
                </c:pt>
                <c:pt idx="2895">
                  <c:v>42919</c:v>
                </c:pt>
                <c:pt idx="2896">
                  <c:v>42921</c:v>
                </c:pt>
                <c:pt idx="2897">
                  <c:v>42922</c:v>
                </c:pt>
                <c:pt idx="2898">
                  <c:v>42923</c:v>
                </c:pt>
                <c:pt idx="2899">
                  <c:v>42926</c:v>
                </c:pt>
                <c:pt idx="2900">
                  <c:v>42927</c:v>
                </c:pt>
                <c:pt idx="2901">
                  <c:v>42928</c:v>
                </c:pt>
                <c:pt idx="2902">
                  <c:v>42929</c:v>
                </c:pt>
                <c:pt idx="2903">
                  <c:v>42930</c:v>
                </c:pt>
                <c:pt idx="2904">
                  <c:v>42933</c:v>
                </c:pt>
                <c:pt idx="2905">
                  <c:v>42934</c:v>
                </c:pt>
                <c:pt idx="2906">
                  <c:v>42935</c:v>
                </c:pt>
                <c:pt idx="2907">
                  <c:v>42936</c:v>
                </c:pt>
                <c:pt idx="2908">
                  <c:v>42937</c:v>
                </c:pt>
                <c:pt idx="2909">
                  <c:v>42940</c:v>
                </c:pt>
                <c:pt idx="2910">
                  <c:v>42941</c:v>
                </c:pt>
                <c:pt idx="2911">
                  <c:v>42942</c:v>
                </c:pt>
                <c:pt idx="2912">
                  <c:v>42943</c:v>
                </c:pt>
                <c:pt idx="2913">
                  <c:v>42944</c:v>
                </c:pt>
                <c:pt idx="2914">
                  <c:v>42947</c:v>
                </c:pt>
                <c:pt idx="2915">
                  <c:v>42948</c:v>
                </c:pt>
                <c:pt idx="2916">
                  <c:v>42949</c:v>
                </c:pt>
                <c:pt idx="2917">
                  <c:v>42950</c:v>
                </c:pt>
                <c:pt idx="2918">
                  <c:v>42951</c:v>
                </c:pt>
                <c:pt idx="2919">
                  <c:v>42954</c:v>
                </c:pt>
                <c:pt idx="2920">
                  <c:v>42955</c:v>
                </c:pt>
                <c:pt idx="2921">
                  <c:v>42956</c:v>
                </c:pt>
                <c:pt idx="2922">
                  <c:v>42957</c:v>
                </c:pt>
                <c:pt idx="2923">
                  <c:v>42958</c:v>
                </c:pt>
                <c:pt idx="2924">
                  <c:v>42961</c:v>
                </c:pt>
                <c:pt idx="2925">
                  <c:v>42962</c:v>
                </c:pt>
                <c:pt idx="2926">
                  <c:v>42963</c:v>
                </c:pt>
                <c:pt idx="2927">
                  <c:v>42964</c:v>
                </c:pt>
                <c:pt idx="2928">
                  <c:v>42965</c:v>
                </c:pt>
                <c:pt idx="2929">
                  <c:v>42968</c:v>
                </c:pt>
                <c:pt idx="2930">
                  <c:v>42969</c:v>
                </c:pt>
                <c:pt idx="2931">
                  <c:v>42970</c:v>
                </c:pt>
                <c:pt idx="2932">
                  <c:v>42971</c:v>
                </c:pt>
                <c:pt idx="2933">
                  <c:v>42972</c:v>
                </c:pt>
                <c:pt idx="2934">
                  <c:v>42975</c:v>
                </c:pt>
                <c:pt idx="2935">
                  <c:v>42976</c:v>
                </c:pt>
                <c:pt idx="2936">
                  <c:v>42977</c:v>
                </c:pt>
                <c:pt idx="2937">
                  <c:v>42978</c:v>
                </c:pt>
                <c:pt idx="2938">
                  <c:v>42979</c:v>
                </c:pt>
                <c:pt idx="2939">
                  <c:v>42983</c:v>
                </c:pt>
                <c:pt idx="2940">
                  <c:v>42984</c:v>
                </c:pt>
                <c:pt idx="2941">
                  <c:v>42985</c:v>
                </c:pt>
                <c:pt idx="2942">
                  <c:v>42986</c:v>
                </c:pt>
                <c:pt idx="2943">
                  <c:v>42989</c:v>
                </c:pt>
                <c:pt idx="2944">
                  <c:v>42990</c:v>
                </c:pt>
                <c:pt idx="2945">
                  <c:v>42991</c:v>
                </c:pt>
                <c:pt idx="2946">
                  <c:v>42992</c:v>
                </c:pt>
                <c:pt idx="2947">
                  <c:v>42993</c:v>
                </c:pt>
                <c:pt idx="2948">
                  <c:v>42996</c:v>
                </c:pt>
                <c:pt idx="2949">
                  <c:v>42997</c:v>
                </c:pt>
                <c:pt idx="2950">
                  <c:v>42998</c:v>
                </c:pt>
                <c:pt idx="2951">
                  <c:v>42999</c:v>
                </c:pt>
                <c:pt idx="2952">
                  <c:v>43000</c:v>
                </c:pt>
                <c:pt idx="2953">
                  <c:v>43003</c:v>
                </c:pt>
                <c:pt idx="2954">
                  <c:v>43004</c:v>
                </c:pt>
                <c:pt idx="2955">
                  <c:v>43005</c:v>
                </c:pt>
                <c:pt idx="2956">
                  <c:v>43006</c:v>
                </c:pt>
                <c:pt idx="2957">
                  <c:v>43007</c:v>
                </c:pt>
                <c:pt idx="2958">
                  <c:v>43010</c:v>
                </c:pt>
                <c:pt idx="2959">
                  <c:v>43011</c:v>
                </c:pt>
                <c:pt idx="2960">
                  <c:v>43012</c:v>
                </c:pt>
                <c:pt idx="2961">
                  <c:v>43013</c:v>
                </c:pt>
                <c:pt idx="2962">
                  <c:v>43014</c:v>
                </c:pt>
                <c:pt idx="2963">
                  <c:v>43017</c:v>
                </c:pt>
                <c:pt idx="2964">
                  <c:v>43018</c:v>
                </c:pt>
                <c:pt idx="2965">
                  <c:v>43019</c:v>
                </c:pt>
                <c:pt idx="2966">
                  <c:v>43020</c:v>
                </c:pt>
                <c:pt idx="2967">
                  <c:v>43021</c:v>
                </c:pt>
                <c:pt idx="2968">
                  <c:v>43024</c:v>
                </c:pt>
                <c:pt idx="2969">
                  <c:v>43025</c:v>
                </c:pt>
                <c:pt idx="2970">
                  <c:v>43026</c:v>
                </c:pt>
                <c:pt idx="2971">
                  <c:v>43027</c:v>
                </c:pt>
                <c:pt idx="2972">
                  <c:v>43028</c:v>
                </c:pt>
                <c:pt idx="2973">
                  <c:v>43031</c:v>
                </c:pt>
                <c:pt idx="2974">
                  <c:v>43032</c:v>
                </c:pt>
                <c:pt idx="2975">
                  <c:v>43033</c:v>
                </c:pt>
                <c:pt idx="2976">
                  <c:v>43034</c:v>
                </c:pt>
                <c:pt idx="2977">
                  <c:v>43035</c:v>
                </c:pt>
                <c:pt idx="2978">
                  <c:v>43038</c:v>
                </c:pt>
                <c:pt idx="2979">
                  <c:v>43039</c:v>
                </c:pt>
                <c:pt idx="2980">
                  <c:v>43040</c:v>
                </c:pt>
                <c:pt idx="2981">
                  <c:v>43041</c:v>
                </c:pt>
                <c:pt idx="2982">
                  <c:v>43042</c:v>
                </c:pt>
                <c:pt idx="2983">
                  <c:v>43045</c:v>
                </c:pt>
                <c:pt idx="2984">
                  <c:v>43046</c:v>
                </c:pt>
                <c:pt idx="2985">
                  <c:v>43047</c:v>
                </c:pt>
                <c:pt idx="2986">
                  <c:v>43048</c:v>
                </c:pt>
                <c:pt idx="2987">
                  <c:v>43049</c:v>
                </c:pt>
                <c:pt idx="2988">
                  <c:v>43052</c:v>
                </c:pt>
                <c:pt idx="2989">
                  <c:v>43053</c:v>
                </c:pt>
                <c:pt idx="2990">
                  <c:v>43054</c:v>
                </c:pt>
                <c:pt idx="2991">
                  <c:v>43055</c:v>
                </c:pt>
                <c:pt idx="2992">
                  <c:v>43056</c:v>
                </c:pt>
                <c:pt idx="2993">
                  <c:v>43059</c:v>
                </c:pt>
                <c:pt idx="2994">
                  <c:v>43060</c:v>
                </c:pt>
                <c:pt idx="2995">
                  <c:v>43061</c:v>
                </c:pt>
                <c:pt idx="2996">
                  <c:v>43063</c:v>
                </c:pt>
                <c:pt idx="2997">
                  <c:v>43066</c:v>
                </c:pt>
                <c:pt idx="2998">
                  <c:v>43067</c:v>
                </c:pt>
                <c:pt idx="2999">
                  <c:v>43068</c:v>
                </c:pt>
                <c:pt idx="3000">
                  <c:v>43069</c:v>
                </c:pt>
                <c:pt idx="3001">
                  <c:v>43070</c:v>
                </c:pt>
                <c:pt idx="3002">
                  <c:v>43073</c:v>
                </c:pt>
                <c:pt idx="3003">
                  <c:v>43074</c:v>
                </c:pt>
                <c:pt idx="3004">
                  <c:v>43075</c:v>
                </c:pt>
                <c:pt idx="3005">
                  <c:v>43076</c:v>
                </c:pt>
                <c:pt idx="3006">
                  <c:v>43077</c:v>
                </c:pt>
                <c:pt idx="3007">
                  <c:v>43080</c:v>
                </c:pt>
                <c:pt idx="3008">
                  <c:v>43081</c:v>
                </c:pt>
                <c:pt idx="3009">
                  <c:v>43082</c:v>
                </c:pt>
                <c:pt idx="3010">
                  <c:v>43083</c:v>
                </c:pt>
                <c:pt idx="3011">
                  <c:v>43084</c:v>
                </c:pt>
                <c:pt idx="3012">
                  <c:v>43087</c:v>
                </c:pt>
                <c:pt idx="3013">
                  <c:v>43088</c:v>
                </c:pt>
                <c:pt idx="3014">
                  <c:v>43089</c:v>
                </c:pt>
                <c:pt idx="3015">
                  <c:v>43090</c:v>
                </c:pt>
                <c:pt idx="3016">
                  <c:v>43091</c:v>
                </c:pt>
                <c:pt idx="3017">
                  <c:v>43095</c:v>
                </c:pt>
                <c:pt idx="3018">
                  <c:v>43096</c:v>
                </c:pt>
                <c:pt idx="3019">
                  <c:v>43097</c:v>
                </c:pt>
                <c:pt idx="3020">
                  <c:v>43098</c:v>
                </c:pt>
                <c:pt idx="3021">
                  <c:v>43102</c:v>
                </c:pt>
                <c:pt idx="3022">
                  <c:v>43103</c:v>
                </c:pt>
                <c:pt idx="3023">
                  <c:v>43104</c:v>
                </c:pt>
                <c:pt idx="3024">
                  <c:v>43105</c:v>
                </c:pt>
                <c:pt idx="3025">
                  <c:v>43108</c:v>
                </c:pt>
                <c:pt idx="3026">
                  <c:v>43109</c:v>
                </c:pt>
                <c:pt idx="3027">
                  <c:v>43110</c:v>
                </c:pt>
                <c:pt idx="3028">
                  <c:v>43111</c:v>
                </c:pt>
                <c:pt idx="3029">
                  <c:v>43112</c:v>
                </c:pt>
                <c:pt idx="3030">
                  <c:v>43116</c:v>
                </c:pt>
                <c:pt idx="3031">
                  <c:v>43117</c:v>
                </c:pt>
                <c:pt idx="3032">
                  <c:v>43118</c:v>
                </c:pt>
                <c:pt idx="3033">
                  <c:v>43119</c:v>
                </c:pt>
                <c:pt idx="3034">
                  <c:v>43122</c:v>
                </c:pt>
                <c:pt idx="3035">
                  <c:v>43123</c:v>
                </c:pt>
                <c:pt idx="3036">
                  <c:v>43124</c:v>
                </c:pt>
                <c:pt idx="3037">
                  <c:v>43125</c:v>
                </c:pt>
                <c:pt idx="3038">
                  <c:v>43126</c:v>
                </c:pt>
                <c:pt idx="3039">
                  <c:v>43129</c:v>
                </c:pt>
                <c:pt idx="3040">
                  <c:v>43130</c:v>
                </c:pt>
                <c:pt idx="3041">
                  <c:v>43131</c:v>
                </c:pt>
                <c:pt idx="3042">
                  <c:v>43132</c:v>
                </c:pt>
                <c:pt idx="3043">
                  <c:v>43133</c:v>
                </c:pt>
                <c:pt idx="3044">
                  <c:v>43136</c:v>
                </c:pt>
                <c:pt idx="3045">
                  <c:v>43137</c:v>
                </c:pt>
                <c:pt idx="3046">
                  <c:v>43138</c:v>
                </c:pt>
                <c:pt idx="3047">
                  <c:v>43139</c:v>
                </c:pt>
                <c:pt idx="3048">
                  <c:v>43140</c:v>
                </c:pt>
                <c:pt idx="3049">
                  <c:v>43143</c:v>
                </c:pt>
                <c:pt idx="3050">
                  <c:v>43144</c:v>
                </c:pt>
                <c:pt idx="3051">
                  <c:v>43145</c:v>
                </c:pt>
                <c:pt idx="3052">
                  <c:v>43146</c:v>
                </c:pt>
                <c:pt idx="3053">
                  <c:v>43147</c:v>
                </c:pt>
                <c:pt idx="3054">
                  <c:v>43151</c:v>
                </c:pt>
                <c:pt idx="3055">
                  <c:v>43152</c:v>
                </c:pt>
                <c:pt idx="3056">
                  <c:v>43153</c:v>
                </c:pt>
                <c:pt idx="3057">
                  <c:v>43154</c:v>
                </c:pt>
                <c:pt idx="3058">
                  <c:v>43157</c:v>
                </c:pt>
                <c:pt idx="3059">
                  <c:v>43158</c:v>
                </c:pt>
                <c:pt idx="3060">
                  <c:v>43159</c:v>
                </c:pt>
                <c:pt idx="3061">
                  <c:v>43160</c:v>
                </c:pt>
                <c:pt idx="3062">
                  <c:v>43161</c:v>
                </c:pt>
                <c:pt idx="3063">
                  <c:v>43164</c:v>
                </c:pt>
                <c:pt idx="3064">
                  <c:v>43165</c:v>
                </c:pt>
                <c:pt idx="3065">
                  <c:v>43166</c:v>
                </c:pt>
                <c:pt idx="3066">
                  <c:v>43167</c:v>
                </c:pt>
                <c:pt idx="3067">
                  <c:v>43168</c:v>
                </c:pt>
                <c:pt idx="3068">
                  <c:v>43171</c:v>
                </c:pt>
                <c:pt idx="3069">
                  <c:v>43172</c:v>
                </c:pt>
                <c:pt idx="3070">
                  <c:v>43173</c:v>
                </c:pt>
                <c:pt idx="3071">
                  <c:v>43174</c:v>
                </c:pt>
                <c:pt idx="3072">
                  <c:v>43175</c:v>
                </c:pt>
                <c:pt idx="3073">
                  <c:v>43178</c:v>
                </c:pt>
                <c:pt idx="3074">
                  <c:v>43179</c:v>
                </c:pt>
                <c:pt idx="3075">
                  <c:v>43180</c:v>
                </c:pt>
                <c:pt idx="3076">
                  <c:v>43181</c:v>
                </c:pt>
                <c:pt idx="3077">
                  <c:v>43182</c:v>
                </c:pt>
                <c:pt idx="3078">
                  <c:v>43185</c:v>
                </c:pt>
                <c:pt idx="3079">
                  <c:v>43186</c:v>
                </c:pt>
                <c:pt idx="3080">
                  <c:v>43187</c:v>
                </c:pt>
                <c:pt idx="3081">
                  <c:v>43188</c:v>
                </c:pt>
                <c:pt idx="3082">
                  <c:v>43192</c:v>
                </c:pt>
                <c:pt idx="3083">
                  <c:v>43193</c:v>
                </c:pt>
                <c:pt idx="3084">
                  <c:v>43194</c:v>
                </c:pt>
                <c:pt idx="3085">
                  <c:v>43195</c:v>
                </c:pt>
                <c:pt idx="3086">
                  <c:v>43196</c:v>
                </c:pt>
                <c:pt idx="3087">
                  <c:v>43199</c:v>
                </c:pt>
                <c:pt idx="3088">
                  <c:v>43200</c:v>
                </c:pt>
                <c:pt idx="3089">
                  <c:v>43201</c:v>
                </c:pt>
                <c:pt idx="3090">
                  <c:v>43202</c:v>
                </c:pt>
                <c:pt idx="3091">
                  <c:v>43203</c:v>
                </c:pt>
                <c:pt idx="3092">
                  <c:v>43206</c:v>
                </c:pt>
                <c:pt idx="3093">
                  <c:v>43207</c:v>
                </c:pt>
                <c:pt idx="3094">
                  <c:v>43208</c:v>
                </c:pt>
                <c:pt idx="3095">
                  <c:v>43209</c:v>
                </c:pt>
                <c:pt idx="3096">
                  <c:v>43210</c:v>
                </c:pt>
                <c:pt idx="3097">
                  <c:v>43213</c:v>
                </c:pt>
                <c:pt idx="3098">
                  <c:v>43214</c:v>
                </c:pt>
                <c:pt idx="3099">
                  <c:v>43215</c:v>
                </c:pt>
                <c:pt idx="3100">
                  <c:v>43216</c:v>
                </c:pt>
                <c:pt idx="3101">
                  <c:v>43217</c:v>
                </c:pt>
                <c:pt idx="3102">
                  <c:v>43220</c:v>
                </c:pt>
                <c:pt idx="3103">
                  <c:v>43221</c:v>
                </c:pt>
                <c:pt idx="3104">
                  <c:v>43222</c:v>
                </c:pt>
                <c:pt idx="3105">
                  <c:v>43223</c:v>
                </c:pt>
                <c:pt idx="3106">
                  <c:v>43224</c:v>
                </c:pt>
                <c:pt idx="3107">
                  <c:v>43227</c:v>
                </c:pt>
                <c:pt idx="3108">
                  <c:v>43228</c:v>
                </c:pt>
                <c:pt idx="3109">
                  <c:v>43229</c:v>
                </c:pt>
                <c:pt idx="3110">
                  <c:v>43230</c:v>
                </c:pt>
                <c:pt idx="3111">
                  <c:v>43231</c:v>
                </c:pt>
                <c:pt idx="3112">
                  <c:v>43234</c:v>
                </c:pt>
                <c:pt idx="3113">
                  <c:v>43235</c:v>
                </c:pt>
                <c:pt idx="3114">
                  <c:v>43236</c:v>
                </c:pt>
                <c:pt idx="3115">
                  <c:v>43237</c:v>
                </c:pt>
                <c:pt idx="3116">
                  <c:v>43238</c:v>
                </c:pt>
                <c:pt idx="3117">
                  <c:v>43241</c:v>
                </c:pt>
                <c:pt idx="3118">
                  <c:v>43242</c:v>
                </c:pt>
                <c:pt idx="3119">
                  <c:v>43243</c:v>
                </c:pt>
                <c:pt idx="3120">
                  <c:v>43244</c:v>
                </c:pt>
                <c:pt idx="3121">
                  <c:v>43245</c:v>
                </c:pt>
                <c:pt idx="3122">
                  <c:v>43249</c:v>
                </c:pt>
                <c:pt idx="3123">
                  <c:v>43250</c:v>
                </c:pt>
                <c:pt idx="3124">
                  <c:v>43251</c:v>
                </c:pt>
                <c:pt idx="3125">
                  <c:v>43252</c:v>
                </c:pt>
                <c:pt idx="3126">
                  <c:v>43255</c:v>
                </c:pt>
                <c:pt idx="3127">
                  <c:v>43256</c:v>
                </c:pt>
                <c:pt idx="3128">
                  <c:v>43257</c:v>
                </c:pt>
                <c:pt idx="3129">
                  <c:v>43258</c:v>
                </c:pt>
                <c:pt idx="3130">
                  <c:v>43259</c:v>
                </c:pt>
                <c:pt idx="3131">
                  <c:v>43262</c:v>
                </c:pt>
                <c:pt idx="3132">
                  <c:v>43263</c:v>
                </c:pt>
                <c:pt idx="3133">
                  <c:v>43264</c:v>
                </c:pt>
                <c:pt idx="3134">
                  <c:v>43265</c:v>
                </c:pt>
                <c:pt idx="3135">
                  <c:v>43266</c:v>
                </c:pt>
                <c:pt idx="3136">
                  <c:v>43269</c:v>
                </c:pt>
                <c:pt idx="3137">
                  <c:v>43270</c:v>
                </c:pt>
                <c:pt idx="3138">
                  <c:v>43271</c:v>
                </c:pt>
                <c:pt idx="3139">
                  <c:v>43272</c:v>
                </c:pt>
                <c:pt idx="3140">
                  <c:v>43273</c:v>
                </c:pt>
                <c:pt idx="3141">
                  <c:v>43276</c:v>
                </c:pt>
                <c:pt idx="3142">
                  <c:v>43277</c:v>
                </c:pt>
                <c:pt idx="3143">
                  <c:v>43278</c:v>
                </c:pt>
                <c:pt idx="3144">
                  <c:v>43279</c:v>
                </c:pt>
                <c:pt idx="3145">
                  <c:v>43280</c:v>
                </c:pt>
                <c:pt idx="3146">
                  <c:v>43283</c:v>
                </c:pt>
                <c:pt idx="3147">
                  <c:v>43284</c:v>
                </c:pt>
                <c:pt idx="3148">
                  <c:v>43286</c:v>
                </c:pt>
                <c:pt idx="3149">
                  <c:v>43287</c:v>
                </c:pt>
                <c:pt idx="3150">
                  <c:v>43290</c:v>
                </c:pt>
                <c:pt idx="3151">
                  <c:v>43291</c:v>
                </c:pt>
                <c:pt idx="3152">
                  <c:v>43292</c:v>
                </c:pt>
                <c:pt idx="3153">
                  <c:v>43293</c:v>
                </c:pt>
                <c:pt idx="3154">
                  <c:v>43294</c:v>
                </c:pt>
                <c:pt idx="3155">
                  <c:v>43297</c:v>
                </c:pt>
                <c:pt idx="3156">
                  <c:v>43298</c:v>
                </c:pt>
                <c:pt idx="3157">
                  <c:v>43299</c:v>
                </c:pt>
                <c:pt idx="3158">
                  <c:v>43300</c:v>
                </c:pt>
                <c:pt idx="3159">
                  <c:v>43301</c:v>
                </c:pt>
                <c:pt idx="3160">
                  <c:v>43304</c:v>
                </c:pt>
                <c:pt idx="3161">
                  <c:v>43305</c:v>
                </c:pt>
                <c:pt idx="3162">
                  <c:v>43306</c:v>
                </c:pt>
                <c:pt idx="3163">
                  <c:v>43307</c:v>
                </c:pt>
                <c:pt idx="3164">
                  <c:v>43308</c:v>
                </c:pt>
                <c:pt idx="3165">
                  <c:v>43311</c:v>
                </c:pt>
                <c:pt idx="3166">
                  <c:v>43312</c:v>
                </c:pt>
                <c:pt idx="3167">
                  <c:v>43313</c:v>
                </c:pt>
                <c:pt idx="3168">
                  <c:v>43314</c:v>
                </c:pt>
                <c:pt idx="3169">
                  <c:v>43315</c:v>
                </c:pt>
                <c:pt idx="3170">
                  <c:v>43318</c:v>
                </c:pt>
                <c:pt idx="3171">
                  <c:v>43319</c:v>
                </c:pt>
                <c:pt idx="3172">
                  <c:v>43320</c:v>
                </c:pt>
                <c:pt idx="3173">
                  <c:v>43321</c:v>
                </c:pt>
                <c:pt idx="3174">
                  <c:v>43322</c:v>
                </c:pt>
                <c:pt idx="3175">
                  <c:v>43325</c:v>
                </c:pt>
                <c:pt idx="3176">
                  <c:v>43326</c:v>
                </c:pt>
                <c:pt idx="3177">
                  <c:v>43327</c:v>
                </c:pt>
                <c:pt idx="3178">
                  <c:v>43328</c:v>
                </c:pt>
                <c:pt idx="3179">
                  <c:v>43329</c:v>
                </c:pt>
                <c:pt idx="3180">
                  <c:v>43332</c:v>
                </c:pt>
                <c:pt idx="3181">
                  <c:v>43333</c:v>
                </c:pt>
                <c:pt idx="3182">
                  <c:v>43334</c:v>
                </c:pt>
                <c:pt idx="3183">
                  <c:v>43335</c:v>
                </c:pt>
                <c:pt idx="3184">
                  <c:v>43336</c:v>
                </c:pt>
                <c:pt idx="3185">
                  <c:v>43339</c:v>
                </c:pt>
                <c:pt idx="3186">
                  <c:v>43340</c:v>
                </c:pt>
                <c:pt idx="3187">
                  <c:v>43341</c:v>
                </c:pt>
                <c:pt idx="3188">
                  <c:v>43342</c:v>
                </c:pt>
                <c:pt idx="3189">
                  <c:v>43343</c:v>
                </c:pt>
                <c:pt idx="3190">
                  <c:v>43347</c:v>
                </c:pt>
                <c:pt idx="3191">
                  <c:v>43348</c:v>
                </c:pt>
                <c:pt idx="3192">
                  <c:v>43349</c:v>
                </c:pt>
                <c:pt idx="3193">
                  <c:v>43350</c:v>
                </c:pt>
                <c:pt idx="3194">
                  <c:v>43353</c:v>
                </c:pt>
                <c:pt idx="3195">
                  <c:v>43354</c:v>
                </c:pt>
                <c:pt idx="3196">
                  <c:v>43355</c:v>
                </c:pt>
                <c:pt idx="3197">
                  <c:v>43356</c:v>
                </c:pt>
                <c:pt idx="3198">
                  <c:v>43357</c:v>
                </c:pt>
                <c:pt idx="3199">
                  <c:v>43360</c:v>
                </c:pt>
                <c:pt idx="3200">
                  <c:v>43361</c:v>
                </c:pt>
                <c:pt idx="3201">
                  <c:v>43362</c:v>
                </c:pt>
                <c:pt idx="3202">
                  <c:v>43363</c:v>
                </c:pt>
                <c:pt idx="3203">
                  <c:v>43364</c:v>
                </c:pt>
                <c:pt idx="3204">
                  <c:v>43367</c:v>
                </c:pt>
                <c:pt idx="3205">
                  <c:v>43368</c:v>
                </c:pt>
                <c:pt idx="3206">
                  <c:v>43369</c:v>
                </c:pt>
                <c:pt idx="3207">
                  <c:v>43370</c:v>
                </c:pt>
                <c:pt idx="3208">
                  <c:v>43371</c:v>
                </c:pt>
                <c:pt idx="3209">
                  <c:v>43374</c:v>
                </c:pt>
                <c:pt idx="3210">
                  <c:v>43375</c:v>
                </c:pt>
                <c:pt idx="3211">
                  <c:v>43376</c:v>
                </c:pt>
                <c:pt idx="3212">
                  <c:v>43377</c:v>
                </c:pt>
                <c:pt idx="3213">
                  <c:v>43378</c:v>
                </c:pt>
                <c:pt idx="3214">
                  <c:v>43381</c:v>
                </c:pt>
                <c:pt idx="3215">
                  <c:v>43382</c:v>
                </c:pt>
                <c:pt idx="3216">
                  <c:v>43383</c:v>
                </c:pt>
                <c:pt idx="3217">
                  <c:v>43384</c:v>
                </c:pt>
                <c:pt idx="3218">
                  <c:v>43385</c:v>
                </c:pt>
                <c:pt idx="3219">
                  <c:v>43388</c:v>
                </c:pt>
                <c:pt idx="3220">
                  <c:v>43389</c:v>
                </c:pt>
                <c:pt idx="3221">
                  <c:v>43390</c:v>
                </c:pt>
                <c:pt idx="3222">
                  <c:v>43391</c:v>
                </c:pt>
                <c:pt idx="3223">
                  <c:v>43392</c:v>
                </c:pt>
                <c:pt idx="3224">
                  <c:v>43395</c:v>
                </c:pt>
                <c:pt idx="3225">
                  <c:v>43396</c:v>
                </c:pt>
                <c:pt idx="3226">
                  <c:v>43397</c:v>
                </c:pt>
                <c:pt idx="3227">
                  <c:v>43398</c:v>
                </c:pt>
                <c:pt idx="3228">
                  <c:v>43399</c:v>
                </c:pt>
                <c:pt idx="3229">
                  <c:v>43402</c:v>
                </c:pt>
                <c:pt idx="3230">
                  <c:v>43403</c:v>
                </c:pt>
                <c:pt idx="3231">
                  <c:v>43404</c:v>
                </c:pt>
                <c:pt idx="3232">
                  <c:v>43405</c:v>
                </c:pt>
                <c:pt idx="3233">
                  <c:v>43406</c:v>
                </c:pt>
                <c:pt idx="3234">
                  <c:v>43409</c:v>
                </c:pt>
                <c:pt idx="3235">
                  <c:v>43410</c:v>
                </c:pt>
                <c:pt idx="3236">
                  <c:v>43411</c:v>
                </c:pt>
                <c:pt idx="3237">
                  <c:v>43412</c:v>
                </c:pt>
                <c:pt idx="3238">
                  <c:v>43413</c:v>
                </c:pt>
                <c:pt idx="3239">
                  <c:v>43416</c:v>
                </c:pt>
                <c:pt idx="3240">
                  <c:v>43417</c:v>
                </c:pt>
                <c:pt idx="3241">
                  <c:v>43418</c:v>
                </c:pt>
                <c:pt idx="3242">
                  <c:v>43419</c:v>
                </c:pt>
                <c:pt idx="3243">
                  <c:v>43420</c:v>
                </c:pt>
                <c:pt idx="3244">
                  <c:v>43423</c:v>
                </c:pt>
                <c:pt idx="3245">
                  <c:v>43424</c:v>
                </c:pt>
                <c:pt idx="3246">
                  <c:v>43425</c:v>
                </c:pt>
                <c:pt idx="3247">
                  <c:v>43427</c:v>
                </c:pt>
                <c:pt idx="3248">
                  <c:v>43430</c:v>
                </c:pt>
                <c:pt idx="3249">
                  <c:v>43431</c:v>
                </c:pt>
                <c:pt idx="3250">
                  <c:v>43432</c:v>
                </c:pt>
                <c:pt idx="3251">
                  <c:v>43433</c:v>
                </c:pt>
                <c:pt idx="3252">
                  <c:v>43434</c:v>
                </c:pt>
                <c:pt idx="3253">
                  <c:v>43437</c:v>
                </c:pt>
                <c:pt idx="3254">
                  <c:v>43438</c:v>
                </c:pt>
                <c:pt idx="3255">
                  <c:v>43440</c:v>
                </c:pt>
                <c:pt idx="3256">
                  <c:v>43441</c:v>
                </c:pt>
                <c:pt idx="3257">
                  <c:v>43444</c:v>
                </c:pt>
                <c:pt idx="3258">
                  <c:v>43445</c:v>
                </c:pt>
                <c:pt idx="3259">
                  <c:v>43446</c:v>
                </c:pt>
                <c:pt idx="3260">
                  <c:v>43447</c:v>
                </c:pt>
                <c:pt idx="3261">
                  <c:v>43448</c:v>
                </c:pt>
                <c:pt idx="3262">
                  <c:v>43451</c:v>
                </c:pt>
                <c:pt idx="3263">
                  <c:v>43452</c:v>
                </c:pt>
                <c:pt idx="3264">
                  <c:v>43453</c:v>
                </c:pt>
                <c:pt idx="3265">
                  <c:v>43454</c:v>
                </c:pt>
                <c:pt idx="3266">
                  <c:v>43455</c:v>
                </c:pt>
                <c:pt idx="3267">
                  <c:v>43458</c:v>
                </c:pt>
                <c:pt idx="3268">
                  <c:v>43460</c:v>
                </c:pt>
                <c:pt idx="3269">
                  <c:v>43461</c:v>
                </c:pt>
                <c:pt idx="3270">
                  <c:v>43462</c:v>
                </c:pt>
                <c:pt idx="3271">
                  <c:v>43465</c:v>
                </c:pt>
                <c:pt idx="3272">
                  <c:v>43467</c:v>
                </c:pt>
                <c:pt idx="3273">
                  <c:v>43468</c:v>
                </c:pt>
                <c:pt idx="3274">
                  <c:v>43469</c:v>
                </c:pt>
                <c:pt idx="3275">
                  <c:v>43472</c:v>
                </c:pt>
                <c:pt idx="3276">
                  <c:v>43473</c:v>
                </c:pt>
                <c:pt idx="3277">
                  <c:v>43474</c:v>
                </c:pt>
                <c:pt idx="3278">
                  <c:v>43475</c:v>
                </c:pt>
                <c:pt idx="3279">
                  <c:v>43476</c:v>
                </c:pt>
                <c:pt idx="3280">
                  <c:v>43479</c:v>
                </c:pt>
                <c:pt idx="3281">
                  <c:v>43480</c:v>
                </c:pt>
                <c:pt idx="3282">
                  <c:v>43481</c:v>
                </c:pt>
                <c:pt idx="3283">
                  <c:v>43482</c:v>
                </c:pt>
                <c:pt idx="3284">
                  <c:v>43483</c:v>
                </c:pt>
                <c:pt idx="3285">
                  <c:v>43487</c:v>
                </c:pt>
                <c:pt idx="3286">
                  <c:v>43488</c:v>
                </c:pt>
                <c:pt idx="3287">
                  <c:v>43489</c:v>
                </c:pt>
                <c:pt idx="3288">
                  <c:v>43490</c:v>
                </c:pt>
                <c:pt idx="3289">
                  <c:v>43493</c:v>
                </c:pt>
                <c:pt idx="3290">
                  <c:v>43494</c:v>
                </c:pt>
                <c:pt idx="3291">
                  <c:v>43495</c:v>
                </c:pt>
                <c:pt idx="3292">
                  <c:v>43496</c:v>
                </c:pt>
                <c:pt idx="3293">
                  <c:v>43497</c:v>
                </c:pt>
                <c:pt idx="3294">
                  <c:v>43500</c:v>
                </c:pt>
                <c:pt idx="3295">
                  <c:v>43501</c:v>
                </c:pt>
                <c:pt idx="3296">
                  <c:v>43502</c:v>
                </c:pt>
                <c:pt idx="3297">
                  <c:v>43503</c:v>
                </c:pt>
                <c:pt idx="3298">
                  <c:v>43504</c:v>
                </c:pt>
                <c:pt idx="3299">
                  <c:v>43507</c:v>
                </c:pt>
                <c:pt idx="3300">
                  <c:v>43508</c:v>
                </c:pt>
                <c:pt idx="3301">
                  <c:v>43509</c:v>
                </c:pt>
                <c:pt idx="3302">
                  <c:v>43510</c:v>
                </c:pt>
                <c:pt idx="3303">
                  <c:v>43511</c:v>
                </c:pt>
                <c:pt idx="3304">
                  <c:v>43515</c:v>
                </c:pt>
                <c:pt idx="3305">
                  <c:v>43516</c:v>
                </c:pt>
                <c:pt idx="3306">
                  <c:v>43517</c:v>
                </c:pt>
                <c:pt idx="3307">
                  <c:v>43518</c:v>
                </c:pt>
                <c:pt idx="3308">
                  <c:v>43521</c:v>
                </c:pt>
                <c:pt idx="3309">
                  <c:v>43522</c:v>
                </c:pt>
                <c:pt idx="3310">
                  <c:v>43523</c:v>
                </c:pt>
                <c:pt idx="3311">
                  <c:v>43524</c:v>
                </c:pt>
                <c:pt idx="3312">
                  <c:v>43525</c:v>
                </c:pt>
                <c:pt idx="3313">
                  <c:v>43528</c:v>
                </c:pt>
                <c:pt idx="3314">
                  <c:v>43529</c:v>
                </c:pt>
                <c:pt idx="3315">
                  <c:v>43530</c:v>
                </c:pt>
                <c:pt idx="3316">
                  <c:v>43531</c:v>
                </c:pt>
                <c:pt idx="3317">
                  <c:v>43532</c:v>
                </c:pt>
                <c:pt idx="3318">
                  <c:v>43535</c:v>
                </c:pt>
                <c:pt idx="3319">
                  <c:v>43536</c:v>
                </c:pt>
                <c:pt idx="3320">
                  <c:v>43537</c:v>
                </c:pt>
                <c:pt idx="3321">
                  <c:v>43538</c:v>
                </c:pt>
                <c:pt idx="3322">
                  <c:v>43539</c:v>
                </c:pt>
                <c:pt idx="3323">
                  <c:v>43542</c:v>
                </c:pt>
                <c:pt idx="3324">
                  <c:v>43543</c:v>
                </c:pt>
                <c:pt idx="3325">
                  <c:v>43544</c:v>
                </c:pt>
                <c:pt idx="3326">
                  <c:v>43545</c:v>
                </c:pt>
                <c:pt idx="3327">
                  <c:v>43546</c:v>
                </c:pt>
                <c:pt idx="3328">
                  <c:v>43549</c:v>
                </c:pt>
                <c:pt idx="3329">
                  <c:v>43550</c:v>
                </c:pt>
                <c:pt idx="3330">
                  <c:v>43551</c:v>
                </c:pt>
                <c:pt idx="3331">
                  <c:v>43552</c:v>
                </c:pt>
                <c:pt idx="3332">
                  <c:v>43553</c:v>
                </c:pt>
                <c:pt idx="3333">
                  <c:v>43556</c:v>
                </c:pt>
                <c:pt idx="3334">
                  <c:v>43557</c:v>
                </c:pt>
                <c:pt idx="3335">
                  <c:v>43558</c:v>
                </c:pt>
                <c:pt idx="3336">
                  <c:v>43559</c:v>
                </c:pt>
                <c:pt idx="3337">
                  <c:v>43560</c:v>
                </c:pt>
                <c:pt idx="3338">
                  <c:v>43563</c:v>
                </c:pt>
                <c:pt idx="3339">
                  <c:v>43564</c:v>
                </c:pt>
                <c:pt idx="3340">
                  <c:v>43565</c:v>
                </c:pt>
                <c:pt idx="3341">
                  <c:v>43566</c:v>
                </c:pt>
                <c:pt idx="3342">
                  <c:v>43567</c:v>
                </c:pt>
                <c:pt idx="3343">
                  <c:v>43570</c:v>
                </c:pt>
                <c:pt idx="3344">
                  <c:v>43571</c:v>
                </c:pt>
                <c:pt idx="3345">
                  <c:v>43572</c:v>
                </c:pt>
                <c:pt idx="3346">
                  <c:v>43573</c:v>
                </c:pt>
                <c:pt idx="3347">
                  <c:v>43577</c:v>
                </c:pt>
                <c:pt idx="3348">
                  <c:v>43578</c:v>
                </c:pt>
                <c:pt idx="3349">
                  <c:v>43579</c:v>
                </c:pt>
                <c:pt idx="3350">
                  <c:v>43580</c:v>
                </c:pt>
                <c:pt idx="3351">
                  <c:v>43581</c:v>
                </c:pt>
                <c:pt idx="3352">
                  <c:v>43584</c:v>
                </c:pt>
                <c:pt idx="3353">
                  <c:v>43585</c:v>
                </c:pt>
                <c:pt idx="3354">
                  <c:v>43586</c:v>
                </c:pt>
                <c:pt idx="3355">
                  <c:v>43587</c:v>
                </c:pt>
                <c:pt idx="3356">
                  <c:v>43588</c:v>
                </c:pt>
                <c:pt idx="3357">
                  <c:v>43591</c:v>
                </c:pt>
                <c:pt idx="3358">
                  <c:v>43592</c:v>
                </c:pt>
                <c:pt idx="3359">
                  <c:v>43593</c:v>
                </c:pt>
                <c:pt idx="3360">
                  <c:v>43594</c:v>
                </c:pt>
                <c:pt idx="3361">
                  <c:v>43595</c:v>
                </c:pt>
                <c:pt idx="3362">
                  <c:v>43598</c:v>
                </c:pt>
                <c:pt idx="3363">
                  <c:v>43599</c:v>
                </c:pt>
                <c:pt idx="3364">
                  <c:v>43600</c:v>
                </c:pt>
                <c:pt idx="3365">
                  <c:v>43601</c:v>
                </c:pt>
                <c:pt idx="3366">
                  <c:v>43602</c:v>
                </c:pt>
                <c:pt idx="3367">
                  <c:v>43605</c:v>
                </c:pt>
                <c:pt idx="3368">
                  <c:v>43606</c:v>
                </c:pt>
                <c:pt idx="3369">
                  <c:v>43607</c:v>
                </c:pt>
                <c:pt idx="3370">
                  <c:v>43608</c:v>
                </c:pt>
                <c:pt idx="3371">
                  <c:v>43609</c:v>
                </c:pt>
                <c:pt idx="3372">
                  <c:v>43613</c:v>
                </c:pt>
                <c:pt idx="3373">
                  <c:v>43614</c:v>
                </c:pt>
                <c:pt idx="3374">
                  <c:v>43615</c:v>
                </c:pt>
                <c:pt idx="3375">
                  <c:v>43616</c:v>
                </c:pt>
                <c:pt idx="3376">
                  <c:v>43619</c:v>
                </c:pt>
                <c:pt idx="3377">
                  <c:v>43620</c:v>
                </c:pt>
                <c:pt idx="3378">
                  <c:v>43621</c:v>
                </c:pt>
                <c:pt idx="3379">
                  <c:v>43622</c:v>
                </c:pt>
                <c:pt idx="3380">
                  <c:v>43623</c:v>
                </c:pt>
                <c:pt idx="3381">
                  <c:v>43626</c:v>
                </c:pt>
                <c:pt idx="3382">
                  <c:v>43627</c:v>
                </c:pt>
                <c:pt idx="3383">
                  <c:v>43628</c:v>
                </c:pt>
                <c:pt idx="3384">
                  <c:v>43629</c:v>
                </c:pt>
                <c:pt idx="3385">
                  <c:v>43630</c:v>
                </c:pt>
                <c:pt idx="3386">
                  <c:v>43633</c:v>
                </c:pt>
                <c:pt idx="3387">
                  <c:v>43634</c:v>
                </c:pt>
                <c:pt idx="3388">
                  <c:v>43635</c:v>
                </c:pt>
                <c:pt idx="3389">
                  <c:v>43636</c:v>
                </c:pt>
                <c:pt idx="3390">
                  <c:v>43637</c:v>
                </c:pt>
                <c:pt idx="3391">
                  <c:v>43640</c:v>
                </c:pt>
                <c:pt idx="3392">
                  <c:v>43641</c:v>
                </c:pt>
                <c:pt idx="3393">
                  <c:v>43642</c:v>
                </c:pt>
                <c:pt idx="3394">
                  <c:v>43643</c:v>
                </c:pt>
                <c:pt idx="3395">
                  <c:v>43644</c:v>
                </c:pt>
              </c:numCache>
            </c:numRef>
          </c:cat>
          <c:val>
            <c:numRef>
              <c:f>Daily!$B$14093:$B$17488</c:f>
              <c:numCache>
                <c:formatCode>General</c:formatCode>
                <c:ptCount val="3396"/>
                <c:pt idx="0">
                  <c:v>1248.29</c:v>
                </c:pt>
                <c:pt idx="1">
                  <c:v>1268.8</c:v>
                </c:pt>
                <c:pt idx="2">
                  <c:v>1273.46</c:v>
                </c:pt>
                <c:pt idx="3">
                  <c:v>1273.48</c:v>
                </c:pt>
                <c:pt idx="4">
                  <c:v>1285.45</c:v>
                </c:pt>
                <c:pt idx="5">
                  <c:v>1290.1500000000001</c:v>
                </c:pt>
                <c:pt idx="6">
                  <c:v>1289.69</c:v>
                </c:pt>
                <c:pt idx="7">
                  <c:v>1294.18</c:v>
                </c:pt>
                <c:pt idx="8">
                  <c:v>1286.06</c:v>
                </c:pt>
                <c:pt idx="9">
                  <c:v>1287.6099999999999</c:v>
                </c:pt>
                <c:pt idx="10">
                  <c:v>1282.93</c:v>
                </c:pt>
                <c:pt idx="11">
                  <c:v>1277.93</c:v>
                </c:pt>
                <c:pt idx="12">
                  <c:v>1285.04</c:v>
                </c:pt>
                <c:pt idx="13">
                  <c:v>1261.49</c:v>
                </c:pt>
                <c:pt idx="14">
                  <c:v>1263.82</c:v>
                </c:pt>
                <c:pt idx="15">
                  <c:v>1266.8599999999999</c:v>
                </c:pt>
                <c:pt idx="16">
                  <c:v>1264.68</c:v>
                </c:pt>
                <c:pt idx="17">
                  <c:v>1273.83</c:v>
                </c:pt>
                <c:pt idx="18">
                  <c:v>1283.72</c:v>
                </c:pt>
                <c:pt idx="19">
                  <c:v>1285.2</c:v>
                </c:pt>
                <c:pt idx="20">
                  <c:v>1280.08</c:v>
                </c:pt>
                <c:pt idx="21">
                  <c:v>1282.46</c:v>
                </c:pt>
                <c:pt idx="22">
                  <c:v>1270.8399999999999</c:v>
                </c:pt>
                <c:pt idx="23">
                  <c:v>1264.03</c:v>
                </c:pt>
                <c:pt idx="24">
                  <c:v>1265.02</c:v>
                </c:pt>
                <c:pt idx="25">
                  <c:v>1254.78</c:v>
                </c:pt>
                <c:pt idx="26">
                  <c:v>1265.6500000000001</c:v>
                </c:pt>
                <c:pt idx="27">
                  <c:v>1263.78</c:v>
                </c:pt>
                <c:pt idx="28">
                  <c:v>1266.99</c:v>
                </c:pt>
                <c:pt idx="29">
                  <c:v>1262.8599999999999</c:v>
                </c:pt>
                <c:pt idx="30">
                  <c:v>1275.53</c:v>
                </c:pt>
                <c:pt idx="31">
                  <c:v>1280</c:v>
                </c:pt>
                <c:pt idx="32">
                  <c:v>1289.3800000000001</c:v>
                </c:pt>
                <c:pt idx="33">
                  <c:v>1287.24</c:v>
                </c:pt>
                <c:pt idx="34">
                  <c:v>1283.03</c:v>
                </c:pt>
                <c:pt idx="35">
                  <c:v>1292.67</c:v>
                </c:pt>
                <c:pt idx="36">
                  <c:v>1287.79</c:v>
                </c:pt>
                <c:pt idx="37">
                  <c:v>1289.43</c:v>
                </c:pt>
                <c:pt idx="38">
                  <c:v>1294.1199999999999</c:v>
                </c:pt>
                <c:pt idx="39">
                  <c:v>1280.6600000000001</c:v>
                </c:pt>
                <c:pt idx="40">
                  <c:v>1291.24</c:v>
                </c:pt>
                <c:pt idx="41">
                  <c:v>1289.1400000000001</c:v>
                </c:pt>
                <c:pt idx="42">
                  <c:v>1287.23</c:v>
                </c:pt>
                <c:pt idx="43">
                  <c:v>1278.26</c:v>
                </c:pt>
                <c:pt idx="44">
                  <c:v>1275.8800000000001</c:v>
                </c:pt>
                <c:pt idx="45">
                  <c:v>1278.47</c:v>
                </c:pt>
                <c:pt idx="46">
                  <c:v>1272.23</c:v>
                </c:pt>
                <c:pt idx="47">
                  <c:v>1281.58</c:v>
                </c:pt>
                <c:pt idx="48">
                  <c:v>1284.1300000000001</c:v>
                </c:pt>
                <c:pt idx="49">
                  <c:v>1297.48</c:v>
                </c:pt>
                <c:pt idx="50">
                  <c:v>1303.02</c:v>
                </c:pt>
                <c:pt idx="51">
                  <c:v>1305.33</c:v>
                </c:pt>
                <c:pt idx="52">
                  <c:v>1307.25</c:v>
                </c:pt>
                <c:pt idx="53">
                  <c:v>1305.08</c:v>
                </c:pt>
                <c:pt idx="54">
                  <c:v>1297.23</c:v>
                </c:pt>
                <c:pt idx="55">
                  <c:v>1305.04</c:v>
                </c:pt>
                <c:pt idx="56">
                  <c:v>1301.67</c:v>
                </c:pt>
                <c:pt idx="57">
                  <c:v>1302.95</c:v>
                </c:pt>
                <c:pt idx="58">
                  <c:v>1301.6099999999999</c:v>
                </c:pt>
                <c:pt idx="59">
                  <c:v>1293.23</c:v>
                </c:pt>
                <c:pt idx="60">
                  <c:v>1302.8900000000001</c:v>
                </c:pt>
                <c:pt idx="61">
                  <c:v>1300.25</c:v>
                </c:pt>
                <c:pt idx="62">
                  <c:v>1294.83</c:v>
                </c:pt>
                <c:pt idx="63">
                  <c:v>1297.81</c:v>
                </c:pt>
                <c:pt idx="64">
                  <c:v>1305.93</c:v>
                </c:pt>
                <c:pt idx="65">
                  <c:v>1311.56</c:v>
                </c:pt>
                <c:pt idx="66">
                  <c:v>1309.04</c:v>
                </c:pt>
                <c:pt idx="67">
                  <c:v>1295.5</c:v>
                </c:pt>
                <c:pt idx="68">
                  <c:v>1296.5999999999999</c:v>
                </c:pt>
                <c:pt idx="69">
                  <c:v>1286.57</c:v>
                </c:pt>
                <c:pt idx="70">
                  <c:v>1288.1199999999999</c:v>
                </c:pt>
                <c:pt idx="71">
                  <c:v>1289.1199999999999</c:v>
                </c:pt>
                <c:pt idx="72">
                  <c:v>1285.33</c:v>
                </c:pt>
                <c:pt idx="73">
                  <c:v>1307.6500000000001</c:v>
                </c:pt>
                <c:pt idx="74">
                  <c:v>1309.93</c:v>
                </c:pt>
                <c:pt idx="75">
                  <c:v>1311.46</c:v>
                </c:pt>
                <c:pt idx="76">
                  <c:v>1311.28</c:v>
                </c:pt>
                <c:pt idx="77">
                  <c:v>1308.1099999999999</c:v>
                </c:pt>
                <c:pt idx="78">
                  <c:v>1301.74</c:v>
                </c:pt>
                <c:pt idx="79">
                  <c:v>1305.4100000000001</c:v>
                </c:pt>
                <c:pt idx="80">
                  <c:v>1309.72</c:v>
                </c:pt>
                <c:pt idx="81">
                  <c:v>1310.6099999999999</c:v>
                </c:pt>
                <c:pt idx="82">
                  <c:v>1305.19</c:v>
                </c:pt>
                <c:pt idx="83">
                  <c:v>1313.21</c:v>
                </c:pt>
                <c:pt idx="84">
                  <c:v>1307.8499999999999</c:v>
                </c:pt>
                <c:pt idx="85">
                  <c:v>1312.25</c:v>
                </c:pt>
                <c:pt idx="86">
                  <c:v>1325.76</c:v>
                </c:pt>
                <c:pt idx="87">
                  <c:v>1324.66</c:v>
                </c:pt>
                <c:pt idx="88">
                  <c:v>1325.14</c:v>
                </c:pt>
                <c:pt idx="89">
                  <c:v>1322.85</c:v>
                </c:pt>
                <c:pt idx="90">
                  <c:v>1305.92</c:v>
                </c:pt>
                <c:pt idx="91">
                  <c:v>1291.24</c:v>
                </c:pt>
                <c:pt idx="92">
                  <c:v>1294.5</c:v>
                </c:pt>
                <c:pt idx="93">
                  <c:v>1292.08</c:v>
                </c:pt>
                <c:pt idx="94">
                  <c:v>1270.32</c:v>
                </c:pt>
                <c:pt idx="95">
                  <c:v>1261.81</c:v>
                </c:pt>
                <c:pt idx="96">
                  <c:v>1267.03</c:v>
                </c:pt>
                <c:pt idx="97">
                  <c:v>1262.07</c:v>
                </c:pt>
                <c:pt idx="98">
                  <c:v>1256.58</c:v>
                </c:pt>
                <c:pt idx="99">
                  <c:v>1258.57</c:v>
                </c:pt>
                <c:pt idx="100">
                  <c:v>1272.8800000000001</c:v>
                </c:pt>
                <c:pt idx="101">
                  <c:v>1280.1600000000001</c:v>
                </c:pt>
                <c:pt idx="102">
                  <c:v>1259.8399999999999</c:v>
                </c:pt>
                <c:pt idx="103">
                  <c:v>1270.0899999999999</c:v>
                </c:pt>
                <c:pt idx="104">
                  <c:v>1285.71</c:v>
                </c:pt>
                <c:pt idx="105">
                  <c:v>1288.22</c:v>
                </c:pt>
                <c:pt idx="106">
                  <c:v>1265.29</c:v>
                </c:pt>
                <c:pt idx="107">
                  <c:v>1263.8499999999999</c:v>
                </c:pt>
                <c:pt idx="108">
                  <c:v>1256.1500000000001</c:v>
                </c:pt>
                <c:pt idx="109">
                  <c:v>1257.93</c:v>
                </c:pt>
                <c:pt idx="110">
                  <c:v>1252.3</c:v>
                </c:pt>
                <c:pt idx="111">
                  <c:v>1236.4000000000001</c:v>
                </c:pt>
                <c:pt idx="112">
                  <c:v>1223.69</c:v>
                </c:pt>
                <c:pt idx="113">
                  <c:v>1230.04</c:v>
                </c:pt>
                <c:pt idx="114">
                  <c:v>1256.1600000000001</c:v>
                </c:pt>
                <c:pt idx="115">
                  <c:v>1251.54</c:v>
                </c:pt>
                <c:pt idx="116">
                  <c:v>1240.1400000000001</c:v>
                </c:pt>
                <c:pt idx="117">
                  <c:v>1240.1199999999999</c:v>
                </c:pt>
                <c:pt idx="118">
                  <c:v>1252.2</c:v>
                </c:pt>
                <c:pt idx="119">
                  <c:v>1245.5999999999999</c:v>
                </c:pt>
                <c:pt idx="120">
                  <c:v>1244.5</c:v>
                </c:pt>
                <c:pt idx="121">
                  <c:v>1250.56</c:v>
                </c:pt>
                <c:pt idx="122">
                  <c:v>1239.2</c:v>
                </c:pt>
                <c:pt idx="123">
                  <c:v>1246</c:v>
                </c:pt>
                <c:pt idx="124">
                  <c:v>1272.8699999999999</c:v>
                </c:pt>
                <c:pt idx="125">
                  <c:v>1270.2</c:v>
                </c:pt>
                <c:pt idx="126">
                  <c:v>1280.19</c:v>
                </c:pt>
                <c:pt idx="127">
                  <c:v>1270.9100000000001</c:v>
                </c:pt>
                <c:pt idx="128">
                  <c:v>1274.08</c:v>
                </c:pt>
                <c:pt idx="129">
                  <c:v>1265.48</c:v>
                </c:pt>
                <c:pt idx="130">
                  <c:v>1267.3399999999999</c:v>
                </c:pt>
                <c:pt idx="131">
                  <c:v>1272.52</c:v>
                </c:pt>
                <c:pt idx="132">
                  <c:v>1258.5999999999999</c:v>
                </c:pt>
                <c:pt idx="133">
                  <c:v>1242.29</c:v>
                </c:pt>
                <c:pt idx="134">
                  <c:v>1236.2</c:v>
                </c:pt>
                <c:pt idx="135">
                  <c:v>1234.49</c:v>
                </c:pt>
                <c:pt idx="136">
                  <c:v>1236.8599999999999</c:v>
                </c:pt>
                <c:pt idx="137">
                  <c:v>1259.81</c:v>
                </c:pt>
                <c:pt idx="138">
                  <c:v>1249.1300000000001</c:v>
                </c:pt>
                <c:pt idx="139">
                  <c:v>1240.29</c:v>
                </c:pt>
                <c:pt idx="140">
                  <c:v>1260.9100000000001</c:v>
                </c:pt>
                <c:pt idx="141">
                  <c:v>1268.8800000000001</c:v>
                </c:pt>
                <c:pt idx="142">
                  <c:v>1268.4000000000001</c:v>
                </c:pt>
                <c:pt idx="143">
                  <c:v>1263.2</c:v>
                </c:pt>
                <c:pt idx="144">
                  <c:v>1278.55</c:v>
                </c:pt>
                <c:pt idx="145">
                  <c:v>1276.6600000000001</c:v>
                </c:pt>
                <c:pt idx="146">
                  <c:v>1270.92</c:v>
                </c:pt>
                <c:pt idx="147">
                  <c:v>1278.55</c:v>
                </c:pt>
                <c:pt idx="148">
                  <c:v>1280.27</c:v>
                </c:pt>
                <c:pt idx="149">
                  <c:v>1279.3599999999999</c:v>
                </c:pt>
                <c:pt idx="150">
                  <c:v>1275.77</c:v>
                </c:pt>
                <c:pt idx="151">
                  <c:v>1271.48</c:v>
                </c:pt>
                <c:pt idx="152">
                  <c:v>1265.95</c:v>
                </c:pt>
                <c:pt idx="153">
                  <c:v>1271.81</c:v>
                </c:pt>
                <c:pt idx="154">
                  <c:v>1266.74</c:v>
                </c:pt>
                <c:pt idx="155">
                  <c:v>1268.21</c:v>
                </c:pt>
                <c:pt idx="156">
                  <c:v>1285.58</c:v>
                </c:pt>
                <c:pt idx="157">
                  <c:v>1295.43</c:v>
                </c:pt>
                <c:pt idx="158">
                  <c:v>1297.48</c:v>
                </c:pt>
                <c:pt idx="159">
                  <c:v>1302.3</c:v>
                </c:pt>
                <c:pt idx="160">
                  <c:v>1297.52</c:v>
                </c:pt>
                <c:pt idx="161">
                  <c:v>1298.82</c:v>
                </c:pt>
                <c:pt idx="162">
                  <c:v>1292.99</c:v>
                </c:pt>
                <c:pt idx="163">
                  <c:v>1296.06</c:v>
                </c:pt>
                <c:pt idx="164">
                  <c:v>1295.0899999999999</c:v>
                </c:pt>
                <c:pt idx="165">
                  <c:v>1301.78</c:v>
                </c:pt>
                <c:pt idx="166">
                  <c:v>1304.28</c:v>
                </c:pt>
                <c:pt idx="167">
                  <c:v>1304.27</c:v>
                </c:pt>
                <c:pt idx="168">
                  <c:v>1303.82</c:v>
                </c:pt>
                <c:pt idx="169">
                  <c:v>1311.01</c:v>
                </c:pt>
                <c:pt idx="170">
                  <c:v>1313.25</c:v>
                </c:pt>
                <c:pt idx="171">
                  <c:v>1300.26</c:v>
                </c:pt>
                <c:pt idx="172">
                  <c:v>1294.02</c:v>
                </c:pt>
                <c:pt idx="173">
                  <c:v>1298.92</c:v>
                </c:pt>
                <c:pt idx="174">
                  <c:v>1299.54</c:v>
                </c:pt>
                <c:pt idx="175">
                  <c:v>1313.11</c:v>
                </c:pt>
                <c:pt idx="176">
                  <c:v>1318.07</c:v>
                </c:pt>
                <c:pt idx="177">
                  <c:v>1316.28</c:v>
                </c:pt>
                <c:pt idx="178">
                  <c:v>1319.87</c:v>
                </c:pt>
                <c:pt idx="179">
                  <c:v>1321.18</c:v>
                </c:pt>
                <c:pt idx="180">
                  <c:v>1318.31</c:v>
                </c:pt>
                <c:pt idx="181">
                  <c:v>1325.18</c:v>
                </c:pt>
                <c:pt idx="182">
                  <c:v>1318.03</c:v>
                </c:pt>
                <c:pt idx="183">
                  <c:v>1314.78</c:v>
                </c:pt>
                <c:pt idx="184">
                  <c:v>1326.37</c:v>
                </c:pt>
                <c:pt idx="185">
                  <c:v>1336.34</c:v>
                </c:pt>
                <c:pt idx="186">
                  <c:v>1336.59</c:v>
                </c:pt>
                <c:pt idx="187">
                  <c:v>1339.15</c:v>
                </c:pt>
                <c:pt idx="188">
                  <c:v>1335.85</c:v>
                </c:pt>
                <c:pt idx="189">
                  <c:v>1331.32</c:v>
                </c:pt>
                <c:pt idx="190">
                  <c:v>1334.11</c:v>
                </c:pt>
                <c:pt idx="191">
                  <c:v>1350.22</c:v>
                </c:pt>
                <c:pt idx="192">
                  <c:v>1353.22</c:v>
                </c:pt>
                <c:pt idx="193">
                  <c:v>1349.58</c:v>
                </c:pt>
                <c:pt idx="194">
                  <c:v>1350.66</c:v>
                </c:pt>
                <c:pt idx="195">
                  <c:v>1353.42</c:v>
                </c:pt>
                <c:pt idx="196">
                  <c:v>1349.95</c:v>
                </c:pt>
                <c:pt idx="197">
                  <c:v>1362.83</c:v>
                </c:pt>
                <c:pt idx="198">
                  <c:v>1365.62</c:v>
                </c:pt>
                <c:pt idx="199">
                  <c:v>1369.05</c:v>
                </c:pt>
                <c:pt idx="200">
                  <c:v>1364.05</c:v>
                </c:pt>
                <c:pt idx="201">
                  <c:v>1365.96</c:v>
                </c:pt>
                <c:pt idx="202">
                  <c:v>1366.96</c:v>
                </c:pt>
                <c:pt idx="203">
                  <c:v>1368.6</c:v>
                </c:pt>
                <c:pt idx="204">
                  <c:v>1377.02</c:v>
                </c:pt>
                <c:pt idx="205">
                  <c:v>1377.38</c:v>
                </c:pt>
                <c:pt idx="206">
                  <c:v>1382.22</c:v>
                </c:pt>
                <c:pt idx="207">
                  <c:v>1389.08</c:v>
                </c:pt>
                <c:pt idx="208">
                  <c:v>1377.34</c:v>
                </c:pt>
                <c:pt idx="209">
                  <c:v>1377.93</c:v>
                </c:pt>
                <c:pt idx="210">
                  <c:v>1377.94</c:v>
                </c:pt>
                <c:pt idx="211">
                  <c:v>1367.81</c:v>
                </c:pt>
                <c:pt idx="212">
                  <c:v>1367.34</c:v>
                </c:pt>
                <c:pt idx="213">
                  <c:v>1364.3</c:v>
                </c:pt>
                <c:pt idx="214">
                  <c:v>1379.78</c:v>
                </c:pt>
                <c:pt idx="215">
                  <c:v>1382.84</c:v>
                </c:pt>
                <c:pt idx="216">
                  <c:v>1385.72</c:v>
                </c:pt>
                <c:pt idx="217">
                  <c:v>1378.33</c:v>
                </c:pt>
                <c:pt idx="218">
                  <c:v>1380.9</c:v>
                </c:pt>
                <c:pt idx="219">
                  <c:v>1384.42</c:v>
                </c:pt>
                <c:pt idx="220">
                  <c:v>1393.22</c:v>
                </c:pt>
                <c:pt idx="221">
                  <c:v>1396.57</c:v>
                </c:pt>
                <c:pt idx="222">
                  <c:v>1399.76</c:v>
                </c:pt>
                <c:pt idx="223">
                  <c:v>1401.2</c:v>
                </c:pt>
                <c:pt idx="224">
                  <c:v>1400.5</c:v>
                </c:pt>
                <c:pt idx="225">
                  <c:v>1402.81</c:v>
                </c:pt>
                <c:pt idx="226">
                  <c:v>1406.09</c:v>
                </c:pt>
                <c:pt idx="227">
                  <c:v>1400.95</c:v>
                </c:pt>
                <c:pt idx="228">
                  <c:v>1381.9</c:v>
                </c:pt>
                <c:pt idx="229">
                  <c:v>1386.72</c:v>
                </c:pt>
                <c:pt idx="230">
                  <c:v>1399.48</c:v>
                </c:pt>
                <c:pt idx="231">
                  <c:v>1400.63</c:v>
                </c:pt>
                <c:pt idx="232">
                  <c:v>1396.71</c:v>
                </c:pt>
                <c:pt idx="233">
                  <c:v>1409.12</c:v>
                </c:pt>
                <c:pt idx="234">
                  <c:v>1414.76</c:v>
                </c:pt>
                <c:pt idx="235">
                  <c:v>1412.9</c:v>
                </c:pt>
                <c:pt idx="236">
                  <c:v>1407.29</c:v>
                </c:pt>
                <c:pt idx="237">
                  <c:v>1409.84</c:v>
                </c:pt>
                <c:pt idx="238">
                  <c:v>1413.04</c:v>
                </c:pt>
                <c:pt idx="239">
                  <c:v>1411.56</c:v>
                </c:pt>
                <c:pt idx="240">
                  <c:v>1413.21</c:v>
                </c:pt>
                <c:pt idx="241">
                  <c:v>1425.49</c:v>
                </c:pt>
                <c:pt idx="242">
                  <c:v>1427.09</c:v>
                </c:pt>
                <c:pt idx="243">
                  <c:v>1422.48</c:v>
                </c:pt>
                <c:pt idx="244">
                  <c:v>1425.55</c:v>
                </c:pt>
                <c:pt idx="245">
                  <c:v>1423.53</c:v>
                </c:pt>
                <c:pt idx="246">
                  <c:v>1418.3</c:v>
                </c:pt>
                <c:pt idx="247">
                  <c:v>1410.76</c:v>
                </c:pt>
                <c:pt idx="248">
                  <c:v>1416.9</c:v>
                </c:pt>
                <c:pt idx="249">
                  <c:v>1426.84</c:v>
                </c:pt>
                <c:pt idx="250">
                  <c:v>1424.73</c:v>
                </c:pt>
                <c:pt idx="251">
                  <c:v>1418.3</c:v>
                </c:pt>
                <c:pt idx="252">
                  <c:v>1416.6</c:v>
                </c:pt>
                <c:pt idx="253">
                  <c:v>1418.34</c:v>
                </c:pt>
                <c:pt idx="254">
                  <c:v>1409.71</c:v>
                </c:pt>
                <c:pt idx="255">
                  <c:v>1412.84</c:v>
                </c:pt>
                <c:pt idx="256">
                  <c:v>1412.11</c:v>
                </c:pt>
                <c:pt idx="257">
                  <c:v>1414.85</c:v>
                </c:pt>
                <c:pt idx="258">
                  <c:v>1423.82</c:v>
                </c:pt>
                <c:pt idx="259">
                  <c:v>1430.73</c:v>
                </c:pt>
                <c:pt idx="260">
                  <c:v>1431.9</c:v>
                </c:pt>
                <c:pt idx="261">
                  <c:v>1430.62</c:v>
                </c:pt>
                <c:pt idx="262">
                  <c:v>1426.37</c:v>
                </c:pt>
                <c:pt idx="263">
                  <c:v>1430.5</c:v>
                </c:pt>
                <c:pt idx="264">
                  <c:v>1422.95</c:v>
                </c:pt>
                <c:pt idx="265">
                  <c:v>1427.99</c:v>
                </c:pt>
                <c:pt idx="266">
                  <c:v>1440.13</c:v>
                </c:pt>
                <c:pt idx="267">
                  <c:v>1423.9</c:v>
                </c:pt>
                <c:pt idx="268">
                  <c:v>1422.18</c:v>
                </c:pt>
                <c:pt idx="269">
                  <c:v>1420.62</c:v>
                </c:pt>
                <c:pt idx="270">
                  <c:v>1428.82</c:v>
                </c:pt>
                <c:pt idx="271">
                  <c:v>1438.24</c:v>
                </c:pt>
                <c:pt idx="272">
                  <c:v>1445.94</c:v>
                </c:pt>
                <c:pt idx="273">
                  <c:v>1448.39</c:v>
                </c:pt>
                <c:pt idx="274">
                  <c:v>1446.99</c:v>
                </c:pt>
                <c:pt idx="275">
                  <c:v>1448</c:v>
                </c:pt>
                <c:pt idx="276">
                  <c:v>1450.02</c:v>
                </c:pt>
                <c:pt idx="277">
                  <c:v>1448.31</c:v>
                </c:pt>
                <c:pt idx="278">
                  <c:v>1438.06</c:v>
                </c:pt>
                <c:pt idx="279">
                  <c:v>1433.37</c:v>
                </c:pt>
                <c:pt idx="280">
                  <c:v>1444.26</c:v>
                </c:pt>
                <c:pt idx="281">
                  <c:v>1455.3</c:v>
                </c:pt>
                <c:pt idx="282">
                  <c:v>1456.81</c:v>
                </c:pt>
                <c:pt idx="283">
                  <c:v>1455.54</c:v>
                </c:pt>
                <c:pt idx="284">
                  <c:v>1459.68</c:v>
                </c:pt>
                <c:pt idx="285">
                  <c:v>1457.63</c:v>
                </c:pt>
                <c:pt idx="286">
                  <c:v>1456.38</c:v>
                </c:pt>
                <c:pt idx="287">
                  <c:v>1451.19</c:v>
                </c:pt>
                <c:pt idx="288">
                  <c:v>1449.37</c:v>
                </c:pt>
                <c:pt idx="289">
                  <c:v>1399.04</c:v>
                </c:pt>
                <c:pt idx="290">
                  <c:v>1406.82</c:v>
                </c:pt>
                <c:pt idx="291">
                  <c:v>1403.17</c:v>
                </c:pt>
                <c:pt idx="292">
                  <c:v>1387.17</c:v>
                </c:pt>
                <c:pt idx="293">
                  <c:v>1374.12</c:v>
                </c:pt>
                <c:pt idx="294">
                  <c:v>1395.41</c:v>
                </c:pt>
                <c:pt idx="295">
                  <c:v>1391.97</c:v>
                </c:pt>
                <c:pt idx="296">
                  <c:v>1401.89</c:v>
                </c:pt>
                <c:pt idx="297">
                  <c:v>1402.85</c:v>
                </c:pt>
                <c:pt idx="298">
                  <c:v>1406.6</c:v>
                </c:pt>
                <c:pt idx="299">
                  <c:v>1377.95</c:v>
                </c:pt>
                <c:pt idx="300">
                  <c:v>1387.17</c:v>
                </c:pt>
                <c:pt idx="301">
                  <c:v>1392.28</c:v>
                </c:pt>
                <c:pt idx="302">
                  <c:v>1386.95</c:v>
                </c:pt>
                <c:pt idx="303">
                  <c:v>1402.06</c:v>
                </c:pt>
                <c:pt idx="304">
                  <c:v>1410.94</c:v>
                </c:pt>
                <c:pt idx="305">
                  <c:v>1435.04</c:v>
                </c:pt>
                <c:pt idx="306">
                  <c:v>1434.54</c:v>
                </c:pt>
                <c:pt idx="307">
                  <c:v>1436.11</c:v>
                </c:pt>
                <c:pt idx="308">
                  <c:v>1437.5</c:v>
                </c:pt>
                <c:pt idx="309">
                  <c:v>1428.61</c:v>
                </c:pt>
                <c:pt idx="310">
                  <c:v>1417.23</c:v>
                </c:pt>
                <c:pt idx="311">
                  <c:v>1422.53</c:v>
                </c:pt>
                <c:pt idx="312">
                  <c:v>1420.86</c:v>
                </c:pt>
                <c:pt idx="313">
                  <c:v>1424.55</c:v>
                </c:pt>
                <c:pt idx="314">
                  <c:v>1437.77</c:v>
                </c:pt>
                <c:pt idx="315">
                  <c:v>1439.37</c:v>
                </c:pt>
                <c:pt idx="316">
                  <c:v>1443.76</c:v>
                </c:pt>
                <c:pt idx="317">
                  <c:v>1444.61</c:v>
                </c:pt>
                <c:pt idx="318">
                  <c:v>1448.39</c:v>
                </c:pt>
                <c:pt idx="319">
                  <c:v>1438.87</c:v>
                </c:pt>
                <c:pt idx="320">
                  <c:v>1447.8</c:v>
                </c:pt>
                <c:pt idx="321">
                  <c:v>1452.85</c:v>
                </c:pt>
                <c:pt idx="322">
                  <c:v>1468.47</c:v>
                </c:pt>
                <c:pt idx="323">
                  <c:v>1471.48</c:v>
                </c:pt>
                <c:pt idx="324">
                  <c:v>1472.5</c:v>
                </c:pt>
                <c:pt idx="325">
                  <c:v>1470.73</c:v>
                </c:pt>
                <c:pt idx="326">
                  <c:v>1484.35</c:v>
                </c:pt>
                <c:pt idx="327">
                  <c:v>1480.93</c:v>
                </c:pt>
                <c:pt idx="328">
                  <c:v>1480.41</c:v>
                </c:pt>
                <c:pt idx="329">
                  <c:v>1495.42</c:v>
                </c:pt>
                <c:pt idx="330">
                  <c:v>1494.25</c:v>
                </c:pt>
                <c:pt idx="331">
                  <c:v>1494.07</c:v>
                </c:pt>
                <c:pt idx="332">
                  <c:v>1482.37</c:v>
                </c:pt>
                <c:pt idx="333">
                  <c:v>1486.3</c:v>
                </c:pt>
                <c:pt idx="334">
                  <c:v>1495.92</c:v>
                </c:pt>
                <c:pt idx="335">
                  <c:v>1502.39</c:v>
                </c:pt>
                <c:pt idx="336">
                  <c:v>1505.62</c:v>
                </c:pt>
                <c:pt idx="337">
                  <c:v>1509.48</c:v>
                </c:pt>
                <c:pt idx="338">
                  <c:v>1507.72</c:v>
                </c:pt>
                <c:pt idx="339">
                  <c:v>1512.58</c:v>
                </c:pt>
                <c:pt idx="340">
                  <c:v>1491.47</c:v>
                </c:pt>
                <c:pt idx="341">
                  <c:v>1505.85</c:v>
                </c:pt>
                <c:pt idx="342">
                  <c:v>1503.15</c:v>
                </c:pt>
                <c:pt idx="343">
                  <c:v>1501.19</c:v>
                </c:pt>
                <c:pt idx="344">
                  <c:v>1514.14</c:v>
                </c:pt>
                <c:pt idx="345">
                  <c:v>1512.75</c:v>
                </c:pt>
                <c:pt idx="346">
                  <c:v>1522.75</c:v>
                </c:pt>
                <c:pt idx="347">
                  <c:v>1525.1</c:v>
                </c:pt>
                <c:pt idx="348">
                  <c:v>1524.12</c:v>
                </c:pt>
                <c:pt idx="349">
                  <c:v>1522.28</c:v>
                </c:pt>
                <c:pt idx="350">
                  <c:v>1507.51</c:v>
                </c:pt>
                <c:pt idx="351">
                  <c:v>1515.73</c:v>
                </c:pt>
                <c:pt idx="352">
                  <c:v>1518.11</c:v>
                </c:pt>
                <c:pt idx="353">
                  <c:v>1530.23</c:v>
                </c:pt>
                <c:pt idx="354">
                  <c:v>1530.62</c:v>
                </c:pt>
                <c:pt idx="355">
                  <c:v>1536.34</c:v>
                </c:pt>
                <c:pt idx="356">
                  <c:v>1539.18</c:v>
                </c:pt>
                <c:pt idx="357">
                  <c:v>1530.95</c:v>
                </c:pt>
                <c:pt idx="358">
                  <c:v>1517.38</c:v>
                </c:pt>
                <c:pt idx="359">
                  <c:v>1490.72</c:v>
                </c:pt>
                <c:pt idx="360">
                  <c:v>1507.67</c:v>
                </c:pt>
                <c:pt idx="361">
                  <c:v>1509.12</c:v>
                </c:pt>
                <c:pt idx="362">
                  <c:v>1493</c:v>
                </c:pt>
                <c:pt idx="363">
                  <c:v>1515.67</c:v>
                </c:pt>
                <c:pt idx="364">
                  <c:v>1522.97</c:v>
                </c:pt>
                <c:pt idx="365">
                  <c:v>1532.91</c:v>
                </c:pt>
                <c:pt idx="366">
                  <c:v>1531.05</c:v>
                </c:pt>
                <c:pt idx="367">
                  <c:v>1533.7</c:v>
                </c:pt>
                <c:pt idx="368">
                  <c:v>1512.84</c:v>
                </c:pt>
                <c:pt idx="369">
                  <c:v>1522.19</c:v>
                </c:pt>
                <c:pt idx="370">
                  <c:v>1502.56</c:v>
                </c:pt>
                <c:pt idx="371">
                  <c:v>1497.74</c:v>
                </c:pt>
                <c:pt idx="372">
                  <c:v>1492.89</c:v>
                </c:pt>
                <c:pt idx="373">
                  <c:v>1506.34</c:v>
                </c:pt>
                <c:pt idx="374">
                  <c:v>1505.71</c:v>
                </c:pt>
                <c:pt idx="375">
                  <c:v>1503.35</c:v>
                </c:pt>
                <c:pt idx="376">
                  <c:v>1519.43</c:v>
                </c:pt>
                <c:pt idx="377">
                  <c:v>1524.87</c:v>
                </c:pt>
                <c:pt idx="378">
                  <c:v>1525.4</c:v>
                </c:pt>
                <c:pt idx="379">
                  <c:v>1530.44</c:v>
                </c:pt>
                <c:pt idx="380">
                  <c:v>1531.85</c:v>
                </c:pt>
                <c:pt idx="381">
                  <c:v>1510.12</c:v>
                </c:pt>
                <c:pt idx="382">
                  <c:v>1518.76</c:v>
                </c:pt>
                <c:pt idx="383">
                  <c:v>1547.7</c:v>
                </c:pt>
                <c:pt idx="384">
                  <c:v>1552.5</c:v>
                </c:pt>
                <c:pt idx="385">
                  <c:v>1549.52</c:v>
                </c:pt>
                <c:pt idx="386">
                  <c:v>1549.37</c:v>
                </c:pt>
                <c:pt idx="387">
                  <c:v>1546.17</c:v>
                </c:pt>
                <c:pt idx="388">
                  <c:v>1553.08</c:v>
                </c:pt>
                <c:pt idx="389">
                  <c:v>1534.1</c:v>
                </c:pt>
                <c:pt idx="390">
                  <c:v>1541.57</c:v>
                </c:pt>
                <c:pt idx="391">
                  <c:v>1511.04</c:v>
                </c:pt>
                <c:pt idx="392">
                  <c:v>1518.09</c:v>
                </c:pt>
                <c:pt idx="393">
                  <c:v>1482.66</c:v>
                </c:pt>
                <c:pt idx="394">
                  <c:v>1458.95</c:v>
                </c:pt>
                <c:pt idx="395">
                  <c:v>1473.91</c:v>
                </c:pt>
                <c:pt idx="396">
                  <c:v>1455.27</c:v>
                </c:pt>
                <c:pt idx="397">
                  <c:v>1465.81</c:v>
                </c:pt>
                <c:pt idx="398">
                  <c:v>1472.2</c:v>
                </c:pt>
                <c:pt idx="399">
                  <c:v>1433.06</c:v>
                </c:pt>
                <c:pt idx="400">
                  <c:v>1467.67</c:v>
                </c:pt>
                <c:pt idx="401">
                  <c:v>1476.71</c:v>
                </c:pt>
                <c:pt idx="402">
                  <c:v>1497.49</c:v>
                </c:pt>
                <c:pt idx="403">
                  <c:v>1453.09</c:v>
                </c:pt>
                <c:pt idx="404">
                  <c:v>1453.64</c:v>
                </c:pt>
                <c:pt idx="405">
                  <c:v>1452.92</c:v>
                </c:pt>
                <c:pt idx="406">
                  <c:v>1426.54</c:v>
                </c:pt>
                <c:pt idx="407">
                  <c:v>1406.7</c:v>
                </c:pt>
                <c:pt idx="408">
                  <c:v>1411.27</c:v>
                </c:pt>
                <c:pt idx="409">
                  <c:v>1445.94</c:v>
                </c:pt>
                <c:pt idx="410">
                  <c:v>1445.55</c:v>
                </c:pt>
                <c:pt idx="411">
                  <c:v>1447.12</c:v>
                </c:pt>
                <c:pt idx="412">
                  <c:v>1464.07</c:v>
                </c:pt>
                <c:pt idx="413">
                  <c:v>1462.5</c:v>
                </c:pt>
                <c:pt idx="414">
                  <c:v>1479.37</c:v>
                </c:pt>
                <c:pt idx="415">
                  <c:v>1466.79</c:v>
                </c:pt>
                <c:pt idx="416">
                  <c:v>1432.36</c:v>
                </c:pt>
                <c:pt idx="417">
                  <c:v>1463.76</c:v>
                </c:pt>
                <c:pt idx="418">
                  <c:v>1457.64</c:v>
                </c:pt>
                <c:pt idx="419">
                  <c:v>1473.99</c:v>
                </c:pt>
                <c:pt idx="420">
                  <c:v>1489.42</c:v>
                </c:pt>
                <c:pt idx="421">
                  <c:v>1472.29</c:v>
                </c:pt>
                <c:pt idx="422">
                  <c:v>1478.55</c:v>
                </c:pt>
                <c:pt idx="423">
                  <c:v>1453.55</c:v>
                </c:pt>
                <c:pt idx="424">
                  <c:v>1451.7</c:v>
                </c:pt>
                <c:pt idx="425">
                  <c:v>1471.49</c:v>
                </c:pt>
                <c:pt idx="426">
                  <c:v>1471.56</c:v>
                </c:pt>
                <c:pt idx="427">
                  <c:v>1483.95</c:v>
                </c:pt>
                <c:pt idx="428">
                  <c:v>1484.25</c:v>
                </c:pt>
                <c:pt idx="429">
                  <c:v>1476.65</c:v>
                </c:pt>
                <c:pt idx="430">
                  <c:v>1519.78</c:v>
                </c:pt>
                <c:pt idx="431">
                  <c:v>1529.03</c:v>
                </c:pt>
                <c:pt idx="432">
                  <c:v>1518.75</c:v>
                </c:pt>
                <c:pt idx="433">
                  <c:v>1525.75</c:v>
                </c:pt>
                <c:pt idx="434">
                  <c:v>1517.73</c:v>
                </c:pt>
                <c:pt idx="435">
                  <c:v>1517.21</c:v>
                </c:pt>
                <c:pt idx="436">
                  <c:v>1525.42</c:v>
                </c:pt>
                <c:pt idx="437">
                  <c:v>1531.38</c:v>
                </c:pt>
                <c:pt idx="438">
                  <c:v>1526.75</c:v>
                </c:pt>
                <c:pt idx="439">
                  <c:v>1547.04</c:v>
                </c:pt>
                <c:pt idx="440">
                  <c:v>1546.63</c:v>
                </c:pt>
                <c:pt idx="441">
                  <c:v>1539.59</c:v>
                </c:pt>
                <c:pt idx="442">
                  <c:v>1542.84</c:v>
                </c:pt>
                <c:pt idx="443">
                  <c:v>1557.59</c:v>
                </c:pt>
                <c:pt idx="444">
                  <c:v>1552.58</c:v>
                </c:pt>
                <c:pt idx="445">
                  <c:v>1565.15</c:v>
                </c:pt>
                <c:pt idx="446">
                  <c:v>1562.47</c:v>
                </c:pt>
                <c:pt idx="447">
                  <c:v>1554.41</c:v>
                </c:pt>
                <c:pt idx="448">
                  <c:v>1561.8</c:v>
                </c:pt>
                <c:pt idx="449">
                  <c:v>1548.71</c:v>
                </c:pt>
                <c:pt idx="450">
                  <c:v>1538.53</c:v>
                </c:pt>
                <c:pt idx="451">
                  <c:v>1541.24</c:v>
                </c:pt>
                <c:pt idx="452">
                  <c:v>1540.08</c:v>
                </c:pt>
                <c:pt idx="453">
                  <c:v>1500.63</c:v>
                </c:pt>
                <c:pt idx="454">
                  <c:v>1506.33</c:v>
                </c:pt>
                <c:pt idx="455">
                  <c:v>1519.59</c:v>
                </c:pt>
                <c:pt idx="456">
                  <c:v>1515.88</c:v>
                </c:pt>
                <c:pt idx="457">
                  <c:v>1514.4</c:v>
                </c:pt>
                <c:pt idx="458">
                  <c:v>1535.28</c:v>
                </c:pt>
                <c:pt idx="459">
                  <c:v>1540.98</c:v>
                </c:pt>
                <c:pt idx="460">
                  <c:v>1531.02</c:v>
                </c:pt>
                <c:pt idx="461">
                  <c:v>1549.38</c:v>
                </c:pt>
                <c:pt idx="462">
                  <c:v>1508.44</c:v>
                </c:pt>
                <c:pt idx="463">
                  <c:v>1509.65</c:v>
                </c:pt>
                <c:pt idx="464">
                  <c:v>1502.17</c:v>
                </c:pt>
                <c:pt idx="465">
                  <c:v>1520.27</c:v>
                </c:pt>
                <c:pt idx="466">
                  <c:v>1475.62</c:v>
                </c:pt>
                <c:pt idx="467">
                  <c:v>1474.77</c:v>
                </c:pt>
                <c:pt idx="468">
                  <c:v>1453.7</c:v>
                </c:pt>
                <c:pt idx="469">
                  <c:v>1439.18</c:v>
                </c:pt>
                <c:pt idx="470">
                  <c:v>1481.05</c:v>
                </c:pt>
                <c:pt idx="471">
                  <c:v>1470.58</c:v>
                </c:pt>
                <c:pt idx="472">
                  <c:v>1451.15</c:v>
                </c:pt>
                <c:pt idx="473">
                  <c:v>1458.74</c:v>
                </c:pt>
                <c:pt idx="474">
                  <c:v>1433.27</c:v>
                </c:pt>
                <c:pt idx="475">
                  <c:v>1439.7</c:v>
                </c:pt>
                <c:pt idx="476">
                  <c:v>1416.77</c:v>
                </c:pt>
                <c:pt idx="477">
                  <c:v>1440.7</c:v>
                </c:pt>
                <c:pt idx="478">
                  <c:v>1407.22</c:v>
                </c:pt>
                <c:pt idx="479">
                  <c:v>1428.23</c:v>
                </c:pt>
                <c:pt idx="480">
                  <c:v>1469.02</c:v>
                </c:pt>
                <c:pt idx="481">
                  <c:v>1469.72</c:v>
                </c:pt>
                <c:pt idx="482">
                  <c:v>1481.14</c:v>
                </c:pt>
                <c:pt idx="483">
                  <c:v>1472.42</c:v>
                </c:pt>
                <c:pt idx="484">
                  <c:v>1462.79</c:v>
                </c:pt>
                <c:pt idx="485">
                  <c:v>1485.01</c:v>
                </c:pt>
                <c:pt idx="486">
                  <c:v>1507.34</c:v>
                </c:pt>
                <c:pt idx="487">
                  <c:v>1504.66</c:v>
                </c:pt>
                <c:pt idx="488">
                  <c:v>1515.96</c:v>
                </c:pt>
                <c:pt idx="489">
                  <c:v>1477.65</c:v>
                </c:pt>
                <c:pt idx="490">
                  <c:v>1486.59</c:v>
                </c:pt>
                <c:pt idx="491">
                  <c:v>1488.41</c:v>
                </c:pt>
                <c:pt idx="492">
                  <c:v>1467.95</c:v>
                </c:pt>
                <c:pt idx="493">
                  <c:v>1445.9</c:v>
                </c:pt>
                <c:pt idx="494">
                  <c:v>1454.98</c:v>
                </c:pt>
                <c:pt idx="495">
                  <c:v>1453</c:v>
                </c:pt>
                <c:pt idx="496">
                  <c:v>1460.12</c:v>
                </c:pt>
                <c:pt idx="497">
                  <c:v>1484.46</c:v>
                </c:pt>
                <c:pt idx="498">
                  <c:v>1496.45</c:v>
                </c:pt>
                <c:pt idx="499">
                  <c:v>1497.66</c:v>
                </c:pt>
                <c:pt idx="500">
                  <c:v>1476.37</c:v>
                </c:pt>
                <c:pt idx="501">
                  <c:v>1478.49</c:v>
                </c:pt>
                <c:pt idx="502">
                  <c:v>1468.36</c:v>
                </c:pt>
                <c:pt idx="503">
                  <c:v>1447.16</c:v>
                </c:pt>
                <c:pt idx="504">
                  <c:v>1447.16</c:v>
                </c:pt>
                <c:pt idx="505">
                  <c:v>1411.63</c:v>
                </c:pt>
                <c:pt idx="506">
                  <c:v>1416.18</c:v>
                </c:pt>
                <c:pt idx="507">
                  <c:v>1390.19</c:v>
                </c:pt>
                <c:pt idx="508">
                  <c:v>1409.13</c:v>
                </c:pt>
                <c:pt idx="509">
                  <c:v>1420.33</c:v>
                </c:pt>
                <c:pt idx="510">
                  <c:v>1401.02</c:v>
                </c:pt>
                <c:pt idx="511">
                  <c:v>1416.25</c:v>
                </c:pt>
                <c:pt idx="512">
                  <c:v>1380.95</c:v>
                </c:pt>
                <c:pt idx="513">
                  <c:v>1373.2</c:v>
                </c:pt>
                <c:pt idx="514">
                  <c:v>1333.25</c:v>
                </c:pt>
                <c:pt idx="515">
                  <c:v>1325.19</c:v>
                </c:pt>
                <c:pt idx="516">
                  <c:v>1310.5</c:v>
                </c:pt>
                <c:pt idx="517">
                  <c:v>1338.6</c:v>
                </c:pt>
                <c:pt idx="518">
                  <c:v>1352.07</c:v>
                </c:pt>
                <c:pt idx="519">
                  <c:v>1330.61</c:v>
                </c:pt>
                <c:pt idx="520">
                  <c:v>1353.97</c:v>
                </c:pt>
                <c:pt idx="521">
                  <c:v>1362.3</c:v>
                </c:pt>
                <c:pt idx="522">
                  <c:v>1355.81</c:v>
                </c:pt>
                <c:pt idx="523">
                  <c:v>1378.55</c:v>
                </c:pt>
                <c:pt idx="524">
                  <c:v>1395.42</c:v>
                </c:pt>
                <c:pt idx="525">
                  <c:v>1380.82</c:v>
                </c:pt>
                <c:pt idx="526">
                  <c:v>1336.64</c:v>
                </c:pt>
                <c:pt idx="527">
                  <c:v>1326.45</c:v>
                </c:pt>
                <c:pt idx="528">
                  <c:v>1336.91</c:v>
                </c:pt>
                <c:pt idx="529">
                  <c:v>1331.29</c:v>
                </c:pt>
                <c:pt idx="530">
                  <c:v>1339.13</c:v>
                </c:pt>
                <c:pt idx="531">
                  <c:v>1348.86</c:v>
                </c:pt>
                <c:pt idx="532">
                  <c:v>1367.21</c:v>
                </c:pt>
                <c:pt idx="533">
                  <c:v>1348.86</c:v>
                </c:pt>
                <c:pt idx="534">
                  <c:v>1349.99</c:v>
                </c:pt>
                <c:pt idx="535">
                  <c:v>1348.78</c:v>
                </c:pt>
                <c:pt idx="536">
                  <c:v>1360.03</c:v>
                </c:pt>
                <c:pt idx="537">
                  <c:v>1342.53</c:v>
                </c:pt>
                <c:pt idx="538">
                  <c:v>1353.11</c:v>
                </c:pt>
                <c:pt idx="539">
                  <c:v>1371.8</c:v>
                </c:pt>
                <c:pt idx="540">
                  <c:v>1381.29</c:v>
                </c:pt>
                <c:pt idx="541">
                  <c:v>1380.02</c:v>
                </c:pt>
                <c:pt idx="542">
                  <c:v>1367.68</c:v>
                </c:pt>
                <c:pt idx="543">
                  <c:v>1330.63</c:v>
                </c:pt>
                <c:pt idx="544">
                  <c:v>1331.34</c:v>
                </c:pt>
                <c:pt idx="545">
                  <c:v>1326.75</c:v>
                </c:pt>
                <c:pt idx="546">
                  <c:v>1333.7</c:v>
                </c:pt>
                <c:pt idx="547">
                  <c:v>1304.3399999999999</c:v>
                </c:pt>
                <c:pt idx="548">
                  <c:v>1293.3699999999999</c:v>
                </c:pt>
                <c:pt idx="549">
                  <c:v>1273.3699999999999</c:v>
                </c:pt>
                <c:pt idx="550">
                  <c:v>1320.65</c:v>
                </c:pt>
                <c:pt idx="551">
                  <c:v>1308.77</c:v>
                </c:pt>
                <c:pt idx="552">
                  <c:v>1315.48</c:v>
                </c:pt>
                <c:pt idx="553">
                  <c:v>1288.1400000000001</c:v>
                </c:pt>
                <c:pt idx="554">
                  <c:v>1276.5999999999999</c:v>
                </c:pt>
                <c:pt idx="555">
                  <c:v>1330.74</c:v>
                </c:pt>
                <c:pt idx="556">
                  <c:v>1298.42</c:v>
                </c:pt>
                <c:pt idx="557">
                  <c:v>1329.51</c:v>
                </c:pt>
                <c:pt idx="558">
                  <c:v>1349.88</c:v>
                </c:pt>
                <c:pt idx="559">
                  <c:v>1352.99</c:v>
                </c:pt>
                <c:pt idx="560">
                  <c:v>1341.13</c:v>
                </c:pt>
                <c:pt idx="561">
                  <c:v>1325.76</c:v>
                </c:pt>
                <c:pt idx="562">
                  <c:v>1315.22</c:v>
                </c:pt>
                <c:pt idx="563">
                  <c:v>1322.7</c:v>
                </c:pt>
                <c:pt idx="564">
                  <c:v>1370.18</c:v>
                </c:pt>
                <c:pt idx="565">
                  <c:v>1367.53</c:v>
                </c:pt>
                <c:pt idx="566">
                  <c:v>1369.31</c:v>
                </c:pt>
                <c:pt idx="567">
                  <c:v>1370.4</c:v>
                </c:pt>
                <c:pt idx="568">
                  <c:v>1372.54</c:v>
                </c:pt>
                <c:pt idx="569">
                  <c:v>1365.54</c:v>
                </c:pt>
                <c:pt idx="570">
                  <c:v>1354.49</c:v>
                </c:pt>
                <c:pt idx="571">
                  <c:v>1360.55</c:v>
                </c:pt>
                <c:pt idx="572">
                  <c:v>1332.83</c:v>
                </c:pt>
                <c:pt idx="573">
                  <c:v>1328.32</c:v>
                </c:pt>
                <c:pt idx="574">
                  <c:v>1334.43</c:v>
                </c:pt>
                <c:pt idx="575">
                  <c:v>1364.71</c:v>
                </c:pt>
                <c:pt idx="576">
                  <c:v>1365.56</c:v>
                </c:pt>
                <c:pt idx="577">
                  <c:v>1390.33</c:v>
                </c:pt>
                <c:pt idx="578">
                  <c:v>1388.17</c:v>
                </c:pt>
                <c:pt idx="579">
                  <c:v>1375.94</c:v>
                </c:pt>
                <c:pt idx="580">
                  <c:v>1379.93</c:v>
                </c:pt>
                <c:pt idx="581">
                  <c:v>1388.82</c:v>
                </c:pt>
                <c:pt idx="582">
                  <c:v>1397.84</c:v>
                </c:pt>
                <c:pt idx="583">
                  <c:v>1396.37</c:v>
                </c:pt>
                <c:pt idx="584">
                  <c:v>1390.94</c:v>
                </c:pt>
                <c:pt idx="585">
                  <c:v>1385.59</c:v>
                </c:pt>
                <c:pt idx="586">
                  <c:v>1409.34</c:v>
                </c:pt>
                <c:pt idx="587">
                  <c:v>1413.9</c:v>
                </c:pt>
                <c:pt idx="588">
                  <c:v>1407.49</c:v>
                </c:pt>
                <c:pt idx="589">
                  <c:v>1418.26</c:v>
                </c:pt>
                <c:pt idx="590">
                  <c:v>1392.57</c:v>
                </c:pt>
                <c:pt idx="591">
                  <c:v>1397.68</c:v>
                </c:pt>
                <c:pt idx="592">
                  <c:v>1388.28</c:v>
                </c:pt>
                <c:pt idx="593">
                  <c:v>1403.58</c:v>
                </c:pt>
                <c:pt idx="594">
                  <c:v>1403.04</c:v>
                </c:pt>
                <c:pt idx="595">
                  <c:v>1408.66</c:v>
                </c:pt>
                <c:pt idx="596">
                  <c:v>1423.57</c:v>
                </c:pt>
                <c:pt idx="597">
                  <c:v>1425.35</c:v>
                </c:pt>
                <c:pt idx="598">
                  <c:v>1426.63</c:v>
                </c:pt>
                <c:pt idx="599">
                  <c:v>1413.4</c:v>
                </c:pt>
                <c:pt idx="600">
                  <c:v>1390.71</c:v>
                </c:pt>
                <c:pt idx="601">
                  <c:v>1394.35</c:v>
                </c:pt>
                <c:pt idx="602">
                  <c:v>1375.93</c:v>
                </c:pt>
                <c:pt idx="603">
                  <c:v>1385.35</c:v>
                </c:pt>
                <c:pt idx="604">
                  <c:v>1390.84</c:v>
                </c:pt>
                <c:pt idx="605">
                  <c:v>1398.26</c:v>
                </c:pt>
                <c:pt idx="606">
                  <c:v>1400.38</c:v>
                </c:pt>
                <c:pt idx="607">
                  <c:v>1385.67</c:v>
                </c:pt>
                <c:pt idx="608">
                  <c:v>1377.65</c:v>
                </c:pt>
                <c:pt idx="609">
                  <c:v>1377.2</c:v>
                </c:pt>
                <c:pt idx="610">
                  <c:v>1404.05</c:v>
                </c:pt>
                <c:pt idx="611">
                  <c:v>1360.68</c:v>
                </c:pt>
                <c:pt idx="612">
                  <c:v>1361.76</c:v>
                </c:pt>
                <c:pt idx="613">
                  <c:v>1358.44</c:v>
                </c:pt>
                <c:pt idx="614">
                  <c:v>1335.49</c:v>
                </c:pt>
                <c:pt idx="615">
                  <c:v>1339.87</c:v>
                </c:pt>
                <c:pt idx="616">
                  <c:v>1360.03</c:v>
                </c:pt>
                <c:pt idx="617">
                  <c:v>1360.14</c:v>
                </c:pt>
                <c:pt idx="618">
                  <c:v>1350.93</c:v>
                </c:pt>
                <c:pt idx="619">
                  <c:v>1337.81</c:v>
                </c:pt>
                <c:pt idx="620">
                  <c:v>1342.83</c:v>
                </c:pt>
                <c:pt idx="621">
                  <c:v>1317.93</c:v>
                </c:pt>
                <c:pt idx="622">
                  <c:v>1318</c:v>
                </c:pt>
                <c:pt idx="623">
                  <c:v>1314.29</c:v>
                </c:pt>
                <c:pt idx="624">
                  <c:v>1321.97</c:v>
                </c:pt>
                <c:pt idx="625">
                  <c:v>1283.1500000000001</c:v>
                </c:pt>
                <c:pt idx="626">
                  <c:v>1278.3800000000001</c:v>
                </c:pt>
                <c:pt idx="627">
                  <c:v>1280</c:v>
                </c:pt>
                <c:pt idx="628">
                  <c:v>1284.9100000000001</c:v>
                </c:pt>
                <c:pt idx="629">
                  <c:v>1261.52</c:v>
                </c:pt>
                <c:pt idx="630">
                  <c:v>1262.9000000000001</c:v>
                </c:pt>
                <c:pt idx="631">
                  <c:v>1252.31</c:v>
                </c:pt>
                <c:pt idx="632">
                  <c:v>1273.7</c:v>
                </c:pt>
                <c:pt idx="633">
                  <c:v>1244.69</c:v>
                </c:pt>
                <c:pt idx="634">
                  <c:v>1253.3900000000001</c:v>
                </c:pt>
                <c:pt idx="635">
                  <c:v>1239.49</c:v>
                </c:pt>
                <c:pt idx="636">
                  <c:v>1228.3</c:v>
                </c:pt>
                <c:pt idx="637">
                  <c:v>1214.9100000000001</c:v>
                </c:pt>
                <c:pt idx="638">
                  <c:v>1245.3599999999999</c:v>
                </c:pt>
                <c:pt idx="639">
                  <c:v>1260.32</c:v>
                </c:pt>
                <c:pt idx="640">
                  <c:v>1260.68</c:v>
                </c:pt>
                <c:pt idx="641">
                  <c:v>1260</c:v>
                </c:pt>
                <c:pt idx="642">
                  <c:v>1277</c:v>
                </c:pt>
                <c:pt idx="643">
                  <c:v>1282.19</c:v>
                </c:pt>
                <c:pt idx="644">
                  <c:v>1252.54</c:v>
                </c:pt>
                <c:pt idx="645">
                  <c:v>1257.76</c:v>
                </c:pt>
                <c:pt idx="646">
                  <c:v>1234.3699999999999</c:v>
                </c:pt>
                <c:pt idx="647">
                  <c:v>1263.2</c:v>
                </c:pt>
                <c:pt idx="648">
                  <c:v>1284.26</c:v>
                </c:pt>
                <c:pt idx="649">
                  <c:v>1267.3800000000001</c:v>
                </c:pt>
                <c:pt idx="650">
                  <c:v>1260.31</c:v>
                </c:pt>
                <c:pt idx="651">
                  <c:v>1249.01</c:v>
                </c:pt>
                <c:pt idx="652">
                  <c:v>1284.8800000000001</c:v>
                </c:pt>
                <c:pt idx="653">
                  <c:v>1289.19</c:v>
                </c:pt>
                <c:pt idx="654">
                  <c:v>1266.07</c:v>
                </c:pt>
                <c:pt idx="655">
                  <c:v>1296.32</c:v>
                </c:pt>
                <c:pt idx="656">
                  <c:v>1305.32</c:v>
                </c:pt>
                <c:pt idx="657">
                  <c:v>1289.5899999999999</c:v>
                </c:pt>
                <c:pt idx="658">
                  <c:v>1285.83</c:v>
                </c:pt>
                <c:pt idx="659">
                  <c:v>1292.93</c:v>
                </c:pt>
                <c:pt idx="660">
                  <c:v>1298.2</c:v>
                </c:pt>
                <c:pt idx="661">
                  <c:v>1278.5999999999999</c:v>
                </c:pt>
                <c:pt idx="662">
                  <c:v>1266.69</c:v>
                </c:pt>
                <c:pt idx="663">
                  <c:v>1274.54</c:v>
                </c:pt>
                <c:pt idx="664">
                  <c:v>1277.72</c:v>
                </c:pt>
                <c:pt idx="665">
                  <c:v>1292.2</c:v>
                </c:pt>
                <c:pt idx="666">
                  <c:v>1266.8399999999999</c:v>
                </c:pt>
                <c:pt idx="667">
                  <c:v>1271.51</c:v>
                </c:pt>
                <c:pt idx="668">
                  <c:v>1281.6600000000001</c:v>
                </c:pt>
                <c:pt idx="669">
                  <c:v>1300.68</c:v>
                </c:pt>
                <c:pt idx="670">
                  <c:v>1282.83</c:v>
                </c:pt>
                <c:pt idx="671">
                  <c:v>1277.58</c:v>
                </c:pt>
                <c:pt idx="672">
                  <c:v>1274.98</c:v>
                </c:pt>
                <c:pt idx="673">
                  <c:v>1236.83</c:v>
                </c:pt>
                <c:pt idx="674">
                  <c:v>1242.31</c:v>
                </c:pt>
                <c:pt idx="675">
                  <c:v>1267.79</c:v>
                </c:pt>
                <c:pt idx="676">
                  <c:v>1224.51</c:v>
                </c:pt>
                <c:pt idx="677">
                  <c:v>1232.04</c:v>
                </c:pt>
                <c:pt idx="678">
                  <c:v>1249.05</c:v>
                </c:pt>
                <c:pt idx="679">
                  <c:v>1251.7</c:v>
                </c:pt>
                <c:pt idx="680">
                  <c:v>1192.7</c:v>
                </c:pt>
                <c:pt idx="681">
                  <c:v>1213.5899999999999</c:v>
                </c:pt>
                <c:pt idx="682">
                  <c:v>1156.3900000000001</c:v>
                </c:pt>
                <c:pt idx="683">
                  <c:v>1206.51</c:v>
                </c:pt>
                <c:pt idx="684">
                  <c:v>1255.08</c:v>
                </c:pt>
                <c:pt idx="685">
                  <c:v>1207.0899999999999</c:v>
                </c:pt>
                <c:pt idx="686">
                  <c:v>1188.22</c:v>
                </c:pt>
                <c:pt idx="687">
                  <c:v>1185.8699999999999</c:v>
                </c:pt>
                <c:pt idx="688">
                  <c:v>1209.18</c:v>
                </c:pt>
                <c:pt idx="689">
                  <c:v>1213.01</c:v>
                </c:pt>
                <c:pt idx="690">
                  <c:v>1106.3900000000001</c:v>
                </c:pt>
                <c:pt idx="691">
                  <c:v>1166.3599999999999</c:v>
                </c:pt>
                <c:pt idx="692">
                  <c:v>1161.06</c:v>
                </c:pt>
                <c:pt idx="693">
                  <c:v>1114.28</c:v>
                </c:pt>
                <c:pt idx="694">
                  <c:v>1099.23</c:v>
                </c:pt>
                <c:pt idx="695">
                  <c:v>1056.8900000000001</c:v>
                </c:pt>
                <c:pt idx="696">
                  <c:v>996.23</c:v>
                </c:pt>
                <c:pt idx="697">
                  <c:v>984.94</c:v>
                </c:pt>
                <c:pt idx="698">
                  <c:v>909.92</c:v>
                </c:pt>
                <c:pt idx="699">
                  <c:v>899.22</c:v>
                </c:pt>
                <c:pt idx="700">
                  <c:v>1003.35</c:v>
                </c:pt>
                <c:pt idx="701">
                  <c:v>998.01</c:v>
                </c:pt>
                <c:pt idx="702">
                  <c:v>907.84</c:v>
                </c:pt>
                <c:pt idx="703">
                  <c:v>946.43</c:v>
                </c:pt>
                <c:pt idx="704">
                  <c:v>940.55</c:v>
                </c:pt>
                <c:pt idx="705">
                  <c:v>985.4</c:v>
                </c:pt>
                <c:pt idx="706">
                  <c:v>955.05</c:v>
                </c:pt>
                <c:pt idx="707">
                  <c:v>896.78</c:v>
                </c:pt>
                <c:pt idx="708">
                  <c:v>908.11</c:v>
                </c:pt>
                <c:pt idx="709">
                  <c:v>876.77</c:v>
                </c:pt>
                <c:pt idx="710">
                  <c:v>848.92</c:v>
                </c:pt>
                <c:pt idx="711">
                  <c:v>940.51</c:v>
                </c:pt>
                <c:pt idx="712">
                  <c:v>930.09</c:v>
                </c:pt>
                <c:pt idx="713">
                  <c:v>954.09</c:v>
                </c:pt>
                <c:pt idx="714">
                  <c:v>968.75</c:v>
                </c:pt>
                <c:pt idx="715">
                  <c:v>966.3</c:v>
                </c:pt>
                <c:pt idx="716">
                  <c:v>1005.75</c:v>
                </c:pt>
                <c:pt idx="717">
                  <c:v>952.77</c:v>
                </c:pt>
                <c:pt idx="718">
                  <c:v>904.88</c:v>
                </c:pt>
                <c:pt idx="719">
                  <c:v>930.99</c:v>
                </c:pt>
                <c:pt idx="720">
                  <c:v>919.21</c:v>
                </c:pt>
                <c:pt idx="721">
                  <c:v>898.95</c:v>
                </c:pt>
                <c:pt idx="722">
                  <c:v>852.3</c:v>
                </c:pt>
                <c:pt idx="723">
                  <c:v>911.29</c:v>
                </c:pt>
                <c:pt idx="724">
                  <c:v>873.29</c:v>
                </c:pt>
                <c:pt idx="725">
                  <c:v>850.75</c:v>
                </c:pt>
                <c:pt idx="726">
                  <c:v>859.12</c:v>
                </c:pt>
                <c:pt idx="727">
                  <c:v>806.58</c:v>
                </c:pt>
                <c:pt idx="728">
                  <c:v>752.44</c:v>
                </c:pt>
                <c:pt idx="729">
                  <c:v>800.03</c:v>
                </c:pt>
                <c:pt idx="730">
                  <c:v>851.81</c:v>
                </c:pt>
                <c:pt idx="731">
                  <c:v>857.39</c:v>
                </c:pt>
                <c:pt idx="732">
                  <c:v>887.68</c:v>
                </c:pt>
                <c:pt idx="733">
                  <c:v>896.24</c:v>
                </c:pt>
                <c:pt idx="734">
                  <c:v>816.21</c:v>
                </c:pt>
                <c:pt idx="735">
                  <c:v>848.81</c:v>
                </c:pt>
                <c:pt idx="736">
                  <c:v>870.74</c:v>
                </c:pt>
                <c:pt idx="737">
                  <c:v>845.22</c:v>
                </c:pt>
                <c:pt idx="738">
                  <c:v>876.07</c:v>
                </c:pt>
                <c:pt idx="739">
                  <c:v>909.7</c:v>
                </c:pt>
                <c:pt idx="740">
                  <c:v>888.67</c:v>
                </c:pt>
                <c:pt idx="741">
                  <c:v>899.24</c:v>
                </c:pt>
                <c:pt idx="742">
                  <c:v>873.59</c:v>
                </c:pt>
                <c:pt idx="743">
                  <c:v>879.73</c:v>
                </c:pt>
                <c:pt idx="744">
                  <c:v>868.57</c:v>
                </c:pt>
                <c:pt idx="745">
                  <c:v>913.18</c:v>
                </c:pt>
                <c:pt idx="746">
                  <c:v>904.42</c:v>
                </c:pt>
                <c:pt idx="747">
                  <c:v>885.28</c:v>
                </c:pt>
                <c:pt idx="748">
                  <c:v>887.88</c:v>
                </c:pt>
                <c:pt idx="749">
                  <c:v>871.63</c:v>
                </c:pt>
                <c:pt idx="750">
                  <c:v>863.16</c:v>
                </c:pt>
                <c:pt idx="751">
                  <c:v>868.15</c:v>
                </c:pt>
                <c:pt idx="752">
                  <c:v>872.8</c:v>
                </c:pt>
                <c:pt idx="753">
                  <c:v>869.42</c:v>
                </c:pt>
                <c:pt idx="754">
                  <c:v>890.64</c:v>
                </c:pt>
                <c:pt idx="755">
                  <c:v>903.25</c:v>
                </c:pt>
                <c:pt idx="756">
                  <c:v>931.8</c:v>
                </c:pt>
                <c:pt idx="757">
                  <c:v>927.45</c:v>
                </c:pt>
                <c:pt idx="758">
                  <c:v>934.7</c:v>
                </c:pt>
                <c:pt idx="759">
                  <c:v>906.65</c:v>
                </c:pt>
                <c:pt idx="760">
                  <c:v>909.73</c:v>
                </c:pt>
                <c:pt idx="761">
                  <c:v>890.35</c:v>
                </c:pt>
                <c:pt idx="762">
                  <c:v>870.26</c:v>
                </c:pt>
                <c:pt idx="763">
                  <c:v>871.79</c:v>
                </c:pt>
                <c:pt idx="764">
                  <c:v>842.62</c:v>
                </c:pt>
                <c:pt idx="765">
                  <c:v>843.74</c:v>
                </c:pt>
                <c:pt idx="766">
                  <c:v>850.12</c:v>
                </c:pt>
                <c:pt idx="767">
                  <c:v>805.22</c:v>
                </c:pt>
                <c:pt idx="768">
                  <c:v>840.24</c:v>
                </c:pt>
                <c:pt idx="769">
                  <c:v>827.5</c:v>
                </c:pt>
                <c:pt idx="770">
                  <c:v>831.95</c:v>
                </c:pt>
                <c:pt idx="771">
                  <c:v>836.57</c:v>
                </c:pt>
                <c:pt idx="772">
                  <c:v>845.71</c:v>
                </c:pt>
                <c:pt idx="773">
                  <c:v>874.09</c:v>
                </c:pt>
                <c:pt idx="774">
                  <c:v>845.14</c:v>
                </c:pt>
                <c:pt idx="775">
                  <c:v>825.88</c:v>
                </c:pt>
                <c:pt idx="776">
                  <c:v>825.44</c:v>
                </c:pt>
                <c:pt idx="777">
                  <c:v>838.51</c:v>
                </c:pt>
                <c:pt idx="778">
                  <c:v>832.23</c:v>
                </c:pt>
                <c:pt idx="779">
                  <c:v>845.85</c:v>
                </c:pt>
                <c:pt idx="780">
                  <c:v>868.6</c:v>
                </c:pt>
                <c:pt idx="781">
                  <c:v>869.89</c:v>
                </c:pt>
                <c:pt idx="782">
                  <c:v>827.16</c:v>
                </c:pt>
                <c:pt idx="783">
                  <c:v>833.74</c:v>
                </c:pt>
                <c:pt idx="784">
                  <c:v>835.19</c:v>
                </c:pt>
                <c:pt idx="785">
                  <c:v>826.84</c:v>
                </c:pt>
                <c:pt idx="786">
                  <c:v>789.17</c:v>
                </c:pt>
                <c:pt idx="787">
                  <c:v>788.42</c:v>
                </c:pt>
                <c:pt idx="788">
                  <c:v>778.94</c:v>
                </c:pt>
                <c:pt idx="789">
                  <c:v>770.05</c:v>
                </c:pt>
                <c:pt idx="790">
                  <c:v>743.33</c:v>
                </c:pt>
                <c:pt idx="791">
                  <c:v>773.14</c:v>
                </c:pt>
                <c:pt idx="792">
                  <c:v>764.9</c:v>
                </c:pt>
                <c:pt idx="793">
                  <c:v>752.83</c:v>
                </c:pt>
                <c:pt idx="794">
                  <c:v>735.09</c:v>
                </c:pt>
                <c:pt idx="795">
                  <c:v>700.82</c:v>
                </c:pt>
                <c:pt idx="796">
                  <c:v>696.33</c:v>
                </c:pt>
                <c:pt idx="797">
                  <c:v>712.87</c:v>
                </c:pt>
                <c:pt idx="798">
                  <c:v>682.55</c:v>
                </c:pt>
                <c:pt idx="799">
                  <c:v>683.38</c:v>
                </c:pt>
                <c:pt idx="800">
                  <c:v>676.53</c:v>
                </c:pt>
                <c:pt idx="801">
                  <c:v>719.6</c:v>
                </c:pt>
                <c:pt idx="802">
                  <c:v>721.36</c:v>
                </c:pt>
                <c:pt idx="803">
                  <c:v>750.74</c:v>
                </c:pt>
                <c:pt idx="804">
                  <c:v>756.55</c:v>
                </c:pt>
                <c:pt idx="805">
                  <c:v>753.89</c:v>
                </c:pt>
                <c:pt idx="806">
                  <c:v>778.12</c:v>
                </c:pt>
                <c:pt idx="807">
                  <c:v>794.35</c:v>
                </c:pt>
                <c:pt idx="808">
                  <c:v>784.04</c:v>
                </c:pt>
                <c:pt idx="809">
                  <c:v>768.54</c:v>
                </c:pt>
                <c:pt idx="810">
                  <c:v>822.92</c:v>
                </c:pt>
                <c:pt idx="811">
                  <c:v>806.12</c:v>
                </c:pt>
                <c:pt idx="812">
                  <c:v>813.88</c:v>
                </c:pt>
                <c:pt idx="813">
                  <c:v>832.86</c:v>
                </c:pt>
                <c:pt idx="814">
                  <c:v>815.94</c:v>
                </c:pt>
                <c:pt idx="815">
                  <c:v>787.53</c:v>
                </c:pt>
                <c:pt idx="816">
                  <c:v>797.87</c:v>
                </c:pt>
                <c:pt idx="817">
                  <c:v>811.08</c:v>
                </c:pt>
                <c:pt idx="818">
                  <c:v>834.38</c:v>
                </c:pt>
                <c:pt idx="819">
                  <c:v>842.5</c:v>
                </c:pt>
                <c:pt idx="820">
                  <c:v>835.48</c:v>
                </c:pt>
                <c:pt idx="821">
                  <c:v>815.55</c:v>
                </c:pt>
                <c:pt idx="822">
                  <c:v>825.16</c:v>
                </c:pt>
                <c:pt idx="823">
                  <c:v>856.56</c:v>
                </c:pt>
                <c:pt idx="824">
                  <c:v>858.73</c:v>
                </c:pt>
                <c:pt idx="825">
                  <c:v>841.5</c:v>
                </c:pt>
                <c:pt idx="826">
                  <c:v>852.06</c:v>
                </c:pt>
                <c:pt idx="827">
                  <c:v>865.3</c:v>
                </c:pt>
                <c:pt idx="828">
                  <c:v>869.6</c:v>
                </c:pt>
                <c:pt idx="829">
                  <c:v>832.39</c:v>
                </c:pt>
                <c:pt idx="830">
                  <c:v>850.08</c:v>
                </c:pt>
                <c:pt idx="831">
                  <c:v>843.55</c:v>
                </c:pt>
                <c:pt idx="832">
                  <c:v>851.92</c:v>
                </c:pt>
                <c:pt idx="833">
                  <c:v>866.23</c:v>
                </c:pt>
                <c:pt idx="834">
                  <c:v>857.51</c:v>
                </c:pt>
                <c:pt idx="835">
                  <c:v>855.16</c:v>
                </c:pt>
                <c:pt idx="836">
                  <c:v>873.64</c:v>
                </c:pt>
                <c:pt idx="837">
                  <c:v>872.81</c:v>
                </c:pt>
                <c:pt idx="838">
                  <c:v>877.52</c:v>
                </c:pt>
                <c:pt idx="839">
                  <c:v>907.24</c:v>
                </c:pt>
                <c:pt idx="840">
                  <c:v>903.8</c:v>
                </c:pt>
                <c:pt idx="841">
                  <c:v>919.53</c:v>
                </c:pt>
                <c:pt idx="842">
                  <c:v>907.39</c:v>
                </c:pt>
                <c:pt idx="843">
                  <c:v>929.23</c:v>
                </c:pt>
                <c:pt idx="844">
                  <c:v>909.24</c:v>
                </c:pt>
                <c:pt idx="845">
                  <c:v>908.35</c:v>
                </c:pt>
                <c:pt idx="846">
                  <c:v>883.92</c:v>
                </c:pt>
                <c:pt idx="847">
                  <c:v>893.07</c:v>
                </c:pt>
                <c:pt idx="848">
                  <c:v>882.88</c:v>
                </c:pt>
                <c:pt idx="849">
                  <c:v>909.71</c:v>
                </c:pt>
                <c:pt idx="850">
                  <c:v>908.13</c:v>
                </c:pt>
                <c:pt idx="851">
                  <c:v>903.47</c:v>
                </c:pt>
                <c:pt idx="852">
                  <c:v>888.33</c:v>
                </c:pt>
                <c:pt idx="853">
                  <c:v>887</c:v>
                </c:pt>
                <c:pt idx="854">
                  <c:v>910.33</c:v>
                </c:pt>
                <c:pt idx="855">
                  <c:v>893.06</c:v>
                </c:pt>
                <c:pt idx="856">
                  <c:v>906.83</c:v>
                </c:pt>
                <c:pt idx="857">
                  <c:v>919.14</c:v>
                </c:pt>
                <c:pt idx="858">
                  <c:v>942.87</c:v>
                </c:pt>
                <c:pt idx="859">
                  <c:v>944.74</c:v>
                </c:pt>
                <c:pt idx="860">
                  <c:v>931.76</c:v>
                </c:pt>
                <c:pt idx="861">
                  <c:v>942.46</c:v>
                </c:pt>
                <c:pt idx="862">
                  <c:v>940.09</c:v>
                </c:pt>
                <c:pt idx="863">
                  <c:v>939.14</c:v>
                </c:pt>
                <c:pt idx="864">
                  <c:v>942.43</c:v>
                </c:pt>
                <c:pt idx="865">
                  <c:v>939.15</c:v>
                </c:pt>
                <c:pt idx="866">
                  <c:v>944.89</c:v>
                </c:pt>
                <c:pt idx="867">
                  <c:v>946.21</c:v>
                </c:pt>
                <c:pt idx="868">
                  <c:v>923.72</c:v>
                </c:pt>
                <c:pt idx="869">
                  <c:v>911.97</c:v>
                </c:pt>
                <c:pt idx="870">
                  <c:v>910.71</c:v>
                </c:pt>
                <c:pt idx="871">
                  <c:v>918.37</c:v>
                </c:pt>
                <c:pt idx="872">
                  <c:v>921.23</c:v>
                </c:pt>
                <c:pt idx="873">
                  <c:v>893.04</c:v>
                </c:pt>
                <c:pt idx="874">
                  <c:v>895.1</c:v>
                </c:pt>
                <c:pt idx="875">
                  <c:v>900.94</c:v>
                </c:pt>
                <c:pt idx="876">
                  <c:v>920.26</c:v>
                </c:pt>
                <c:pt idx="877">
                  <c:v>918.9</c:v>
                </c:pt>
                <c:pt idx="878">
                  <c:v>927.23</c:v>
                </c:pt>
                <c:pt idx="879">
                  <c:v>919.32</c:v>
                </c:pt>
                <c:pt idx="880">
                  <c:v>923.33</c:v>
                </c:pt>
                <c:pt idx="881">
                  <c:v>896.42</c:v>
                </c:pt>
                <c:pt idx="882">
                  <c:v>898.72</c:v>
                </c:pt>
                <c:pt idx="883">
                  <c:v>881.03</c:v>
                </c:pt>
                <c:pt idx="884">
                  <c:v>879.56</c:v>
                </c:pt>
                <c:pt idx="885">
                  <c:v>882.68</c:v>
                </c:pt>
                <c:pt idx="886">
                  <c:v>879.13</c:v>
                </c:pt>
                <c:pt idx="887">
                  <c:v>901.05</c:v>
                </c:pt>
                <c:pt idx="888">
                  <c:v>905.84</c:v>
                </c:pt>
                <c:pt idx="889">
                  <c:v>932.68</c:v>
                </c:pt>
                <c:pt idx="890">
                  <c:v>940.74</c:v>
                </c:pt>
                <c:pt idx="891">
                  <c:v>940.38</c:v>
                </c:pt>
                <c:pt idx="892">
                  <c:v>951.13</c:v>
                </c:pt>
                <c:pt idx="893">
                  <c:v>954.58</c:v>
                </c:pt>
                <c:pt idx="894">
                  <c:v>954.07</c:v>
                </c:pt>
                <c:pt idx="895">
                  <c:v>976.29</c:v>
                </c:pt>
                <c:pt idx="896">
                  <c:v>979.26</c:v>
                </c:pt>
                <c:pt idx="897">
                  <c:v>982.18</c:v>
                </c:pt>
                <c:pt idx="898">
                  <c:v>979.62</c:v>
                </c:pt>
                <c:pt idx="899">
                  <c:v>975.15</c:v>
                </c:pt>
                <c:pt idx="900">
                  <c:v>986.75</c:v>
                </c:pt>
                <c:pt idx="901">
                  <c:v>987.48</c:v>
                </c:pt>
                <c:pt idx="902">
                  <c:v>1002.63</c:v>
                </c:pt>
                <c:pt idx="903">
                  <c:v>1005.65</c:v>
                </c:pt>
                <c:pt idx="904">
                  <c:v>1002.72</c:v>
                </c:pt>
                <c:pt idx="905">
                  <c:v>997.08</c:v>
                </c:pt>
                <c:pt idx="906">
                  <c:v>1010.48</c:v>
                </c:pt>
                <c:pt idx="907">
                  <c:v>1007.1</c:v>
                </c:pt>
                <c:pt idx="908">
                  <c:v>994.35</c:v>
                </c:pt>
                <c:pt idx="909">
                  <c:v>1005.81</c:v>
                </c:pt>
                <c:pt idx="910">
                  <c:v>1012.73</c:v>
                </c:pt>
                <c:pt idx="911">
                  <c:v>1004.09</c:v>
                </c:pt>
                <c:pt idx="912">
                  <c:v>979.73</c:v>
                </c:pt>
                <c:pt idx="913">
                  <c:v>989.67</c:v>
                </c:pt>
                <c:pt idx="914">
                  <c:v>996.46</c:v>
                </c:pt>
                <c:pt idx="915">
                  <c:v>1007.37</c:v>
                </c:pt>
                <c:pt idx="916">
                  <c:v>1026.1300000000001</c:v>
                </c:pt>
                <c:pt idx="917">
                  <c:v>1025.57</c:v>
                </c:pt>
                <c:pt idx="918">
                  <c:v>1028</c:v>
                </c:pt>
                <c:pt idx="919">
                  <c:v>1028.1199999999999</c:v>
                </c:pt>
                <c:pt idx="920">
                  <c:v>1030.98</c:v>
                </c:pt>
                <c:pt idx="921">
                  <c:v>1028.93</c:v>
                </c:pt>
                <c:pt idx="922">
                  <c:v>1020.62</c:v>
                </c:pt>
                <c:pt idx="923">
                  <c:v>998.04</c:v>
                </c:pt>
                <c:pt idx="924">
                  <c:v>994.75</c:v>
                </c:pt>
                <c:pt idx="925">
                  <c:v>1003.24</c:v>
                </c:pt>
                <c:pt idx="926">
                  <c:v>1016.4</c:v>
                </c:pt>
                <c:pt idx="927">
                  <c:v>1025.3900000000001</c:v>
                </c:pt>
                <c:pt idx="928">
                  <c:v>1033.3699999999999</c:v>
                </c:pt>
                <c:pt idx="929">
                  <c:v>1044.1400000000001</c:v>
                </c:pt>
                <c:pt idx="930">
                  <c:v>1042.73</c:v>
                </c:pt>
                <c:pt idx="931">
                  <c:v>1049.3399999999999</c:v>
                </c:pt>
                <c:pt idx="932">
                  <c:v>1052.6300000000001</c:v>
                </c:pt>
                <c:pt idx="933">
                  <c:v>1068.76</c:v>
                </c:pt>
                <c:pt idx="934">
                  <c:v>1065.49</c:v>
                </c:pt>
                <c:pt idx="935">
                  <c:v>1068.3</c:v>
                </c:pt>
                <c:pt idx="936">
                  <c:v>1064.6600000000001</c:v>
                </c:pt>
                <c:pt idx="937">
                  <c:v>1071.6600000000001</c:v>
                </c:pt>
                <c:pt idx="938">
                  <c:v>1060.8699999999999</c:v>
                </c:pt>
                <c:pt idx="939">
                  <c:v>1050.78</c:v>
                </c:pt>
                <c:pt idx="940">
                  <c:v>1044.3800000000001</c:v>
                </c:pt>
                <c:pt idx="941">
                  <c:v>1062.98</c:v>
                </c:pt>
                <c:pt idx="942">
                  <c:v>1060.6099999999999</c:v>
                </c:pt>
                <c:pt idx="943">
                  <c:v>1057.08</c:v>
                </c:pt>
                <c:pt idx="944">
                  <c:v>1029.8499999999999</c:v>
                </c:pt>
                <c:pt idx="945">
                  <c:v>1025.21</c:v>
                </c:pt>
                <c:pt idx="946">
                  <c:v>1040.46</c:v>
                </c:pt>
                <c:pt idx="947">
                  <c:v>1054.72</c:v>
                </c:pt>
                <c:pt idx="948">
                  <c:v>1057.58</c:v>
                </c:pt>
                <c:pt idx="949">
                  <c:v>1065.48</c:v>
                </c:pt>
                <c:pt idx="950">
                  <c:v>1071.49</c:v>
                </c:pt>
                <c:pt idx="951">
                  <c:v>1076.19</c:v>
                </c:pt>
                <c:pt idx="952">
                  <c:v>1073.19</c:v>
                </c:pt>
                <c:pt idx="953">
                  <c:v>1092.02</c:v>
                </c:pt>
                <c:pt idx="954">
                  <c:v>1096.56</c:v>
                </c:pt>
                <c:pt idx="955">
                  <c:v>1087.68</c:v>
                </c:pt>
                <c:pt idx="956">
                  <c:v>1097.9100000000001</c:v>
                </c:pt>
                <c:pt idx="957">
                  <c:v>1091.06</c:v>
                </c:pt>
                <c:pt idx="958">
                  <c:v>1081.4000000000001</c:v>
                </c:pt>
                <c:pt idx="959">
                  <c:v>1092.9100000000001</c:v>
                </c:pt>
                <c:pt idx="960">
                  <c:v>1079.5999999999999</c:v>
                </c:pt>
                <c:pt idx="961">
                  <c:v>1066.95</c:v>
                </c:pt>
                <c:pt idx="962">
                  <c:v>1063.4100000000001</c:v>
                </c:pt>
                <c:pt idx="963">
                  <c:v>1042.6300000000001</c:v>
                </c:pt>
                <c:pt idx="964">
                  <c:v>1066.1099999999999</c:v>
                </c:pt>
                <c:pt idx="965">
                  <c:v>1036.19</c:v>
                </c:pt>
                <c:pt idx="966">
                  <c:v>1042.8800000000001</c:v>
                </c:pt>
                <c:pt idx="967">
                  <c:v>1045.4100000000001</c:v>
                </c:pt>
                <c:pt idx="968">
                  <c:v>1046.5</c:v>
                </c:pt>
                <c:pt idx="969">
                  <c:v>1066.6300000000001</c:v>
                </c:pt>
                <c:pt idx="970">
                  <c:v>1069.3</c:v>
                </c:pt>
                <c:pt idx="971">
                  <c:v>1093.08</c:v>
                </c:pt>
                <c:pt idx="972">
                  <c:v>1093.01</c:v>
                </c:pt>
                <c:pt idx="973">
                  <c:v>1098.51</c:v>
                </c:pt>
                <c:pt idx="974">
                  <c:v>1087.24</c:v>
                </c:pt>
                <c:pt idx="975">
                  <c:v>1093.48</c:v>
                </c:pt>
                <c:pt idx="976">
                  <c:v>1109.3</c:v>
                </c:pt>
                <c:pt idx="977">
                  <c:v>1110.32</c:v>
                </c:pt>
                <c:pt idx="978">
                  <c:v>1109.8</c:v>
                </c:pt>
                <c:pt idx="979">
                  <c:v>1094.9000000000001</c:v>
                </c:pt>
                <c:pt idx="980">
                  <c:v>1091.3800000000001</c:v>
                </c:pt>
                <c:pt idx="981">
                  <c:v>1106.24</c:v>
                </c:pt>
                <c:pt idx="982">
                  <c:v>1105.6500000000001</c:v>
                </c:pt>
                <c:pt idx="983">
                  <c:v>1110.6300000000001</c:v>
                </c:pt>
                <c:pt idx="984">
                  <c:v>1091.49</c:v>
                </c:pt>
                <c:pt idx="985">
                  <c:v>1095.6300000000001</c:v>
                </c:pt>
                <c:pt idx="986">
                  <c:v>1108.8599999999999</c:v>
                </c:pt>
                <c:pt idx="987">
                  <c:v>1109.24</c:v>
                </c:pt>
                <c:pt idx="988">
                  <c:v>1099.92</c:v>
                </c:pt>
                <c:pt idx="989">
                  <c:v>1105.98</c:v>
                </c:pt>
                <c:pt idx="990">
                  <c:v>1103.25</c:v>
                </c:pt>
                <c:pt idx="991">
                  <c:v>1091.94</c:v>
                </c:pt>
                <c:pt idx="992">
                  <c:v>1095.95</c:v>
                </c:pt>
                <c:pt idx="993">
                  <c:v>1102.3499999999999</c:v>
                </c:pt>
                <c:pt idx="994">
                  <c:v>1106.4100000000001</c:v>
                </c:pt>
                <c:pt idx="995">
                  <c:v>1114.1099999999999</c:v>
                </c:pt>
                <c:pt idx="996">
                  <c:v>1107.93</c:v>
                </c:pt>
                <c:pt idx="997">
                  <c:v>1109.18</c:v>
                </c:pt>
                <c:pt idx="998">
                  <c:v>1096.08</c:v>
                </c:pt>
                <c:pt idx="999">
                  <c:v>1102.47</c:v>
                </c:pt>
                <c:pt idx="1000">
                  <c:v>1114.05</c:v>
                </c:pt>
                <c:pt idx="1001">
                  <c:v>1118.02</c:v>
                </c:pt>
                <c:pt idx="1002">
                  <c:v>1120.5899999999999</c:v>
                </c:pt>
                <c:pt idx="1003">
                  <c:v>1126.48</c:v>
                </c:pt>
                <c:pt idx="1004">
                  <c:v>1127.78</c:v>
                </c:pt>
                <c:pt idx="1005">
                  <c:v>1126.2</c:v>
                </c:pt>
                <c:pt idx="1006">
                  <c:v>1126.42</c:v>
                </c:pt>
                <c:pt idx="1007">
                  <c:v>1115.0999999999999</c:v>
                </c:pt>
                <c:pt idx="1008">
                  <c:v>1132.99</c:v>
                </c:pt>
                <c:pt idx="1009">
                  <c:v>1136.52</c:v>
                </c:pt>
                <c:pt idx="1010">
                  <c:v>1137.1400000000001</c:v>
                </c:pt>
                <c:pt idx="1011">
                  <c:v>1141.69</c:v>
                </c:pt>
                <c:pt idx="1012">
                  <c:v>1144.98</c:v>
                </c:pt>
                <c:pt idx="1013">
                  <c:v>1146.98</c:v>
                </c:pt>
                <c:pt idx="1014">
                  <c:v>1136.22</c:v>
                </c:pt>
                <c:pt idx="1015">
                  <c:v>1145.68</c:v>
                </c:pt>
                <c:pt idx="1016">
                  <c:v>1148.46</c:v>
                </c:pt>
                <c:pt idx="1017">
                  <c:v>1136.03</c:v>
                </c:pt>
                <c:pt idx="1018">
                  <c:v>1150.23</c:v>
                </c:pt>
                <c:pt idx="1019">
                  <c:v>1138.04</c:v>
                </c:pt>
                <c:pt idx="1020">
                  <c:v>1116.48</c:v>
                </c:pt>
                <c:pt idx="1021">
                  <c:v>1091.76</c:v>
                </c:pt>
                <c:pt idx="1022">
                  <c:v>1096.78</c:v>
                </c:pt>
                <c:pt idx="1023">
                  <c:v>1092.17</c:v>
                </c:pt>
                <c:pt idx="1024">
                  <c:v>1097.5</c:v>
                </c:pt>
                <c:pt idx="1025">
                  <c:v>1084.53</c:v>
                </c:pt>
                <c:pt idx="1026">
                  <c:v>1073.8699999999999</c:v>
                </c:pt>
                <c:pt idx="1027">
                  <c:v>1089.19</c:v>
                </c:pt>
                <c:pt idx="1028">
                  <c:v>1103.32</c:v>
                </c:pt>
                <c:pt idx="1029">
                  <c:v>1097.28</c:v>
                </c:pt>
                <c:pt idx="1030">
                  <c:v>1063.1099999999999</c:v>
                </c:pt>
                <c:pt idx="1031">
                  <c:v>1066.19</c:v>
                </c:pt>
                <c:pt idx="1032">
                  <c:v>1056.74</c:v>
                </c:pt>
                <c:pt idx="1033">
                  <c:v>1070.52</c:v>
                </c:pt>
                <c:pt idx="1034">
                  <c:v>1068.1300000000001</c:v>
                </c:pt>
                <c:pt idx="1035">
                  <c:v>1078.47</c:v>
                </c:pt>
                <c:pt idx="1036">
                  <c:v>1075.51</c:v>
                </c:pt>
                <c:pt idx="1037">
                  <c:v>1094.8699999999999</c:v>
                </c:pt>
                <c:pt idx="1038">
                  <c:v>1099.51</c:v>
                </c:pt>
                <c:pt idx="1039">
                  <c:v>1106.75</c:v>
                </c:pt>
                <c:pt idx="1040">
                  <c:v>1109.17</c:v>
                </c:pt>
                <c:pt idx="1041">
                  <c:v>1108.01</c:v>
                </c:pt>
                <c:pt idx="1042">
                  <c:v>1094.5999999999999</c:v>
                </c:pt>
                <c:pt idx="1043">
                  <c:v>1105.24</c:v>
                </c:pt>
                <c:pt idx="1044">
                  <c:v>1102.94</c:v>
                </c:pt>
                <c:pt idx="1045">
                  <c:v>1104.49</c:v>
                </c:pt>
                <c:pt idx="1046">
                  <c:v>1115.71</c:v>
                </c:pt>
                <c:pt idx="1047">
                  <c:v>1118.31</c:v>
                </c:pt>
                <c:pt idx="1048">
                  <c:v>1118.79</c:v>
                </c:pt>
                <c:pt idx="1049">
                  <c:v>1122.97</c:v>
                </c:pt>
                <c:pt idx="1050">
                  <c:v>1138.7</c:v>
                </c:pt>
                <c:pt idx="1051">
                  <c:v>1138.5</c:v>
                </c:pt>
                <c:pt idx="1052">
                  <c:v>1140.45</c:v>
                </c:pt>
                <c:pt idx="1053">
                  <c:v>1145.6099999999999</c:v>
                </c:pt>
                <c:pt idx="1054">
                  <c:v>1150.24</c:v>
                </c:pt>
                <c:pt idx="1055">
                  <c:v>1149.99</c:v>
                </c:pt>
                <c:pt idx="1056">
                  <c:v>1150.51</c:v>
                </c:pt>
                <c:pt idx="1057">
                  <c:v>1159.46</c:v>
                </c:pt>
                <c:pt idx="1058">
                  <c:v>1166.21</c:v>
                </c:pt>
                <c:pt idx="1059">
                  <c:v>1165.83</c:v>
                </c:pt>
                <c:pt idx="1060">
                  <c:v>1159.9000000000001</c:v>
                </c:pt>
                <c:pt idx="1061">
                  <c:v>1165.81</c:v>
                </c:pt>
                <c:pt idx="1062">
                  <c:v>1174.17</c:v>
                </c:pt>
                <c:pt idx="1063">
                  <c:v>1167.72</c:v>
                </c:pt>
                <c:pt idx="1064">
                  <c:v>1165.73</c:v>
                </c:pt>
                <c:pt idx="1065">
                  <c:v>1166.5899999999999</c:v>
                </c:pt>
                <c:pt idx="1066">
                  <c:v>1173.22</c:v>
                </c:pt>
                <c:pt idx="1067">
                  <c:v>1173.27</c:v>
                </c:pt>
                <c:pt idx="1068">
                  <c:v>1169.43</c:v>
                </c:pt>
                <c:pt idx="1069">
                  <c:v>1178.0999999999999</c:v>
                </c:pt>
                <c:pt idx="1070">
                  <c:v>1187.44</c:v>
                </c:pt>
                <c:pt idx="1071">
                  <c:v>1189.44</c:v>
                </c:pt>
                <c:pt idx="1072">
                  <c:v>1182.45</c:v>
                </c:pt>
                <c:pt idx="1073">
                  <c:v>1186.44</c:v>
                </c:pt>
                <c:pt idx="1074">
                  <c:v>1194.3699999999999</c:v>
                </c:pt>
                <c:pt idx="1075">
                  <c:v>1196.48</c:v>
                </c:pt>
                <c:pt idx="1076">
                  <c:v>1197.3</c:v>
                </c:pt>
                <c:pt idx="1077">
                  <c:v>1210.6500000000001</c:v>
                </c:pt>
                <c:pt idx="1078">
                  <c:v>1211.67</c:v>
                </c:pt>
                <c:pt idx="1079">
                  <c:v>1192.1300000000001</c:v>
                </c:pt>
                <c:pt idx="1080">
                  <c:v>1197.52</c:v>
                </c:pt>
                <c:pt idx="1081">
                  <c:v>1207.17</c:v>
                </c:pt>
                <c:pt idx="1082">
                  <c:v>1205.94</c:v>
                </c:pt>
                <c:pt idx="1083">
                  <c:v>1208.67</c:v>
                </c:pt>
                <c:pt idx="1084">
                  <c:v>1217.28</c:v>
                </c:pt>
                <c:pt idx="1085">
                  <c:v>1212.05</c:v>
                </c:pt>
                <c:pt idx="1086">
                  <c:v>1183.71</c:v>
                </c:pt>
                <c:pt idx="1087">
                  <c:v>1191.3599999999999</c:v>
                </c:pt>
                <c:pt idx="1088">
                  <c:v>1206.78</c:v>
                </c:pt>
                <c:pt idx="1089">
                  <c:v>1186.69</c:v>
                </c:pt>
                <c:pt idx="1090">
                  <c:v>1202.26</c:v>
                </c:pt>
                <c:pt idx="1091">
                  <c:v>1173.5999999999999</c:v>
                </c:pt>
                <c:pt idx="1092">
                  <c:v>1165.9000000000001</c:v>
                </c:pt>
                <c:pt idx="1093">
                  <c:v>1128.1500000000001</c:v>
                </c:pt>
                <c:pt idx="1094">
                  <c:v>1110.8800000000001</c:v>
                </c:pt>
                <c:pt idx="1095">
                  <c:v>1159.73</c:v>
                </c:pt>
                <c:pt idx="1096">
                  <c:v>1155.79</c:v>
                </c:pt>
                <c:pt idx="1097">
                  <c:v>1171.67</c:v>
                </c:pt>
                <c:pt idx="1098">
                  <c:v>1157.44</c:v>
                </c:pt>
                <c:pt idx="1099">
                  <c:v>1135.68</c:v>
                </c:pt>
                <c:pt idx="1100">
                  <c:v>1136.94</c:v>
                </c:pt>
                <c:pt idx="1101">
                  <c:v>1120.8</c:v>
                </c:pt>
                <c:pt idx="1102">
                  <c:v>1115.05</c:v>
                </c:pt>
                <c:pt idx="1103">
                  <c:v>1071.5899999999999</c:v>
                </c:pt>
                <c:pt idx="1104">
                  <c:v>1087.69</c:v>
                </c:pt>
                <c:pt idx="1105">
                  <c:v>1073.6500000000001</c:v>
                </c:pt>
                <c:pt idx="1106">
                  <c:v>1074.03</c:v>
                </c:pt>
                <c:pt idx="1107">
                  <c:v>1067.95</c:v>
                </c:pt>
                <c:pt idx="1108">
                  <c:v>1103.06</c:v>
                </c:pt>
                <c:pt idx="1109">
                  <c:v>1089.4100000000001</c:v>
                </c:pt>
                <c:pt idx="1110">
                  <c:v>1070.71</c:v>
                </c:pt>
                <c:pt idx="1111">
                  <c:v>1098.3800000000001</c:v>
                </c:pt>
                <c:pt idx="1112">
                  <c:v>1102.83</c:v>
                </c:pt>
                <c:pt idx="1113">
                  <c:v>1064.8800000000001</c:v>
                </c:pt>
                <c:pt idx="1114">
                  <c:v>1050.47</c:v>
                </c:pt>
                <c:pt idx="1115">
                  <c:v>1062</c:v>
                </c:pt>
                <c:pt idx="1116">
                  <c:v>1055.69</c:v>
                </c:pt>
                <c:pt idx="1117">
                  <c:v>1086.8399999999999</c:v>
                </c:pt>
                <c:pt idx="1118">
                  <c:v>1091.5999999999999</c:v>
                </c:pt>
                <c:pt idx="1119">
                  <c:v>1089.6300000000001</c:v>
                </c:pt>
                <c:pt idx="1120">
                  <c:v>1115.23</c:v>
                </c:pt>
                <c:pt idx="1121">
                  <c:v>1114.6099999999999</c:v>
                </c:pt>
                <c:pt idx="1122">
                  <c:v>1116.04</c:v>
                </c:pt>
                <c:pt idx="1123">
                  <c:v>1117.51</c:v>
                </c:pt>
                <c:pt idx="1124">
                  <c:v>1113.2</c:v>
                </c:pt>
                <c:pt idx="1125">
                  <c:v>1095.31</c:v>
                </c:pt>
                <c:pt idx="1126">
                  <c:v>1092.04</c:v>
                </c:pt>
                <c:pt idx="1127">
                  <c:v>1073.69</c:v>
                </c:pt>
                <c:pt idx="1128">
                  <c:v>1076.76</c:v>
                </c:pt>
                <c:pt idx="1129">
                  <c:v>1074.57</c:v>
                </c:pt>
                <c:pt idx="1130">
                  <c:v>1041.24</c:v>
                </c:pt>
                <c:pt idx="1131">
                  <c:v>1030.71</c:v>
                </c:pt>
                <c:pt idx="1132">
                  <c:v>1027.3699999999999</c:v>
                </c:pt>
                <c:pt idx="1133">
                  <c:v>1022.58</c:v>
                </c:pt>
                <c:pt idx="1134">
                  <c:v>1028.06</c:v>
                </c:pt>
                <c:pt idx="1135">
                  <c:v>1060.27</c:v>
                </c:pt>
                <c:pt idx="1136">
                  <c:v>1070.25</c:v>
                </c:pt>
                <c:pt idx="1137">
                  <c:v>1077.96</c:v>
                </c:pt>
                <c:pt idx="1138">
                  <c:v>1078.75</c:v>
                </c:pt>
                <c:pt idx="1139">
                  <c:v>1095.3399999999999</c:v>
                </c:pt>
                <c:pt idx="1140">
                  <c:v>1095.17</c:v>
                </c:pt>
                <c:pt idx="1141">
                  <c:v>1096.48</c:v>
                </c:pt>
                <c:pt idx="1142">
                  <c:v>1064.8800000000001</c:v>
                </c:pt>
                <c:pt idx="1143">
                  <c:v>1071.25</c:v>
                </c:pt>
                <c:pt idx="1144">
                  <c:v>1083.48</c:v>
                </c:pt>
                <c:pt idx="1145">
                  <c:v>1069.5899999999999</c:v>
                </c:pt>
                <c:pt idx="1146">
                  <c:v>1093.67</c:v>
                </c:pt>
                <c:pt idx="1147">
                  <c:v>1102.6600000000001</c:v>
                </c:pt>
                <c:pt idx="1148">
                  <c:v>1115.01</c:v>
                </c:pt>
                <c:pt idx="1149">
                  <c:v>1113.8399999999999</c:v>
                </c:pt>
                <c:pt idx="1150">
                  <c:v>1106.1300000000001</c:v>
                </c:pt>
                <c:pt idx="1151">
                  <c:v>1101.53</c:v>
                </c:pt>
                <c:pt idx="1152">
                  <c:v>1101.5999999999999</c:v>
                </c:pt>
                <c:pt idx="1153">
                  <c:v>1125.8599999999999</c:v>
                </c:pt>
                <c:pt idx="1154">
                  <c:v>1120.46</c:v>
                </c:pt>
                <c:pt idx="1155">
                  <c:v>1127.24</c:v>
                </c:pt>
                <c:pt idx="1156">
                  <c:v>1125.81</c:v>
                </c:pt>
                <c:pt idx="1157">
                  <c:v>1121.6400000000001</c:v>
                </c:pt>
                <c:pt idx="1158">
                  <c:v>1127.79</c:v>
                </c:pt>
                <c:pt idx="1159">
                  <c:v>1121.06</c:v>
                </c:pt>
                <c:pt idx="1160">
                  <c:v>1089.47</c:v>
                </c:pt>
                <c:pt idx="1161">
                  <c:v>1083.6099999999999</c:v>
                </c:pt>
                <c:pt idx="1162">
                  <c:v>1079.25</c:v>
                </c:pt>
                <c:pt idx="1163">
                  <c:v>1079.3800000000001</c:v>
                </c:pt>
                <c:pt idx="1164">
                  <c:v>1092.54</c:v>
                </c:pt>
                <c:pt idx="1165">
                  <c:v>1094.1600000000001</c:v>
                </c:pt>
                <c:pt idx="1166">
                  <c:v>1075.6300000000001</c:v>
                </c:pt>
                <c:pt idx="1167">
                  <c:v>1071.69</c:v>
                </c:pt>
                <c:pt idx="1168">
                  <c:v>1067.3599999999999</c:v>
                </c:pt>
                <c:pt idx="1169">
                  <c:v>1051.8699999999999</c:v>
                </c:pt>
                <c:pt idx="1170">
                  <c:v>1055.33</c:v>
                </c:pt>
                <c:pt idx="1171">
                  <c:v>1047.22</c:v>
                </c:pt>
                <c:pt idx="1172">
                  <c:v>1064.5899999999999</c:v>
                </c:pt>
                <c:pt idx="1173">
                  <c:v>1048.92</c:v>
                </c:pt>
                <c:pt idx="1174">
                  <c:v>1049.33</c:v>
                </c:pt>
                <c:pt idx="1175">
                  <c:v>1080.29</c:v>
                </c:pt>
                <c:pt idx="1176">
                  <c:v>1090.0999999999999</c:v>
                </c:pt>
                <c:pt idx="1177">
                  <c:v>1104.51</c:v>
                </c:pt>
                <c:pt idx="1178">
                  <c:v>1091.8399999999999</c:v>
                </c:pt>
                <c:pt idx="1179">
                  <c:v>1098.8699999999999</c:v>
                </c:pt>
                <c:pt idx="1180">
                  <c:v>1104.18</c:v>
                </c:pt>
                <c:pt idx="1181">
                  <c:v>1109.55</c:v>
                </c:pt>
                <c:pt idx="1182">
                  <c:v>1121.9000000000001</c:v>
                </c:pt>
                <c:pt idx="1183">
                  <c:v>1121.0999999999999</c:v>
                </c:pt>
                <c:pt idx="1184">
                  <c:v>1125.07</c:v>
                </c:pt>
                <c:pt idx="1185">
                  <c:v>1124.6600000000001</c:v>
                </c:pt>
                <c:pt idx="1186">
                  <c:v>1125.5899999999999</c:v>
                </c:pt>
                <c:pt idx="1187">
                  <c:v>1142.71</c:v>
                </c:pt>
                <c:pt idx="1188">
                  <c:v>1139.78</c:v>
                </c:pt>
                <c:pt idx="1189">
                  <c:v>1134.28</c:v>
                </c:pt>
                <c:pt idx="1190">
                  <c:v>1124.83</c:v>
                </c:pt>
                <c:pt idx="1191">
                  <c:v>1148.67</c:v>
                </c:pt>
                <c:pt idx="1192">
                  <c:v>1142.1600000000001</c:v>
                </c:pt>
                <c:pt idx="1193">
                  <c:v>1147.7</c:v>
                </c:pt>
                <c:pt idx="1194">
                  <c:v>1144.73</c:v>
                </c:pt>
                <c:pt idx="1195">
                  <c:v>1141.2</c:v>
                </c:pt>
                <c:pt idx="1196">
                  <c:v>1146.24</c:v>
                </c:pt>
                <c:pt idx="1197">
                  <c:v>1137.03</c:v>
                </c:pt>
                <c:pt idx="1198">
                  <c:v>1160.75</c:v>
                </c:pt>
                <c:pt idx="1199">
                  <c:v>1159.97</c:v>
                </c:pt>
                <c:pt idx="1200">
                  <c:v>1158.06</c:v>
                </c:pt>
                <c:pt idx="1201">
                  <c:v>1165.1500000000001</c:v>
                </c:pt>
                <c:pt idx="1202">
                  <c:v>1165.32</c:v>
                </c:pt>
                <c:pt idx="1203">
                  <c:v>1169.77</c:v>
                </c:pt>
                <c:pt idx="1204">
                  <c:v>1178.0999999999999</c:v>
                </c:pt>
                <c:pt idx="1205">
                  <c:v>1173.81</c:v>
                </c:pt>
                <c:pt idx="1206">
                  <c:v>1176.19</c:v>
                </c:pt>
                <c:pt idx="1207">
                  <c:v>1184.71</c:v>
                </c:pt>
                <c:pt idx="1208">
                  <c:v>1165.9000000000001</c:v>
                </c:pt>
                <c:pt idx="1209">
                  <c:v>1178.17</c:v>
                </c:pt>
                <c:pt idx="1210">
                  <c:v>1180.26</c:v>
                </c:pt>
                <c:pt idx="1211">
                  <c:v>1183.08</c:v>
                </c:pt>
                <c:pt idx="1212">
                  <c:v>1185.6199999999999</c:v>
                </c:pt>
                <c:pt idx="1213">
                  <c:v>1185.6400000000001</c:v>
                </c:pt>
                <c:pt idx="1214">
                  <c:v>1182.45</c:v>
                </c:pt>
                <c:pt idx="1215">
                  <c:v>1183.78</c:v>
                </c:pt>
                <c:pt idx="1216">
                  <c:v>1183.26</c:v>
                </c:pt>
                <c:pt idx="1217">
                  <c:v>1184.3800000000001</c:v>
                </c:pt>
                <c:pt idx="1218">
                  <c:v>1193.57</c:v>
                </c:pt>
                <c:pt idx="1219">
                  <c:v>1197.96</c:v>
                </c:pt>
                <c:pt idx="1220">
                  <c:v>1221.06</c:v>
                </c:pt>
                <c:pt idx="1221">
                  <c:v>1225.8499999999999</c:v>
                </c:pt>
                <c:pt idx="1222">
                  <c:v>1223.25</c:v>
                </c:pt>
                <c:pt idx="1223">
                  <c:v>1213.4000000000001</c:v>
                </c:pt>
                <c:pt idx="1224">
                  <c:v>1218.71</c:v>
                </c:pt>
                <c:pt idx="1225">
                  <c:v>1213.54</c:v>
                </c:pt>
                <c:pt idx="1226">
                  <c:v>1199.21</c:v>
                </c:pt>
                <c:pt idx="1227">
                  <c:v>1197.75</c:v>
                </c:pt>
                <c:pt idx="1228">
                  <c:v>1178.3399999999999</c:v>
                </c:pt>
                <c:pt idx="1229">
                  <c:v>1178.5899999999999</c:v>
                </c:pt>
                <c:pt idx="1230">
                  <c:v>1196.69</c:v>
                </c:pt>
                <c:pt idx="1231">
                  <c:v>1199.73</c:v>
                </c:pt>
                <c:pt idx="1232">
                  <c:v>1197.8399999999999</c:v>
                </c:pt>
                <c:pt idx="1233">
                  <c:v>1180.73</c:v>
                </c:pt>
                <c:pt idx="1234">
                  <c:v>1198.3499999999999</c:v>
                </c:pt>
                <c:pt idx="1235">
                  <c:v>1189.4000000000001</c:v>
                </c:pt>
                <c:pt idx="1236">
                  <c:v>1187.76</c:v>
                </c:pt>
                <c:pt idx="1237">
                  <c:v>1180.55</c:v>
                </c:pt>
                <c:pt idx="1238">
                  <c:v>1206.07</c:v>
                </c:pt>
                <c:pt idx="1239">
                  <c:v>1221.53</c:v>
                </c:pt>
                <c:pt idx="1240">
                  <c:v>1224.71</c:v>
                </c:pt>
                <c:pt idx="1241">
                  <c:v>1223.1199999999999</c:v>
                </c:pt>
                <c:pt idx="1242">
                  <c:v>1223.75</c:v>
                </c:pt>
                <c:pt idx="1243">
                  <c:v>1228.28</c:v>
                </c:pt>
                <c:pt idx="1244">
                  <c:v>1233</c:v>
                </c:pt>
                <c:pt idx="1245">
                  <c:v>1240.4000000000001</c:v>
                </c:pt>
                <c:pt idx="1246">
                  <c:v>1240.46</c:v>
                </c:pt>
                <c:pt idx="1247">
                  <c:v>1241.5899999999999</c:v>
                </c:pt>
                <c:pt idx="1248">
                  <c:v>1235.23</c:v>
                </c:pt>
                <c:pt idx="1249">
                  <c:v>1242.8699999999999</c:v>
                </c:pt>
                <c:pt idx="1250">
                  <c:v>1243.9100000000001</c:v>
                </c:pt>
                <c:pt idx="1251">
                  <c:v>1247.08</c:v>
                </c:pt>
                <c:pt idx="1252">
                  <c:v>1254.5999999999999</c:v>
                </c:pt>
                <c:pt idx="1253">
                  <c:v>1258.8399999999999</c:v>
                </c:pt>
                <c:pt idx="1254">
                  <c:v>1256.77</c:v>
                </c:pt>
                <c:pt idx="1255">
                  <c:v>1257.54</c:v>
                </c:pt>
                <c:pt idx="1256">
                  <c:v>1258.51</c:v>
                </c:pt>
                <c:pt idx="1257">
                  <c:v>1259.78</c:v>
                </c:pt>
                <c:pt idx="1258">
                  <c:v>1257.8800000000001</c:v>
                </c:pt>
                <c:pt idx="1259">
                  <c:v>1257.6400000000001</c:v>
                </c:pt>
                <c:pt idx="1260">
                  <c:v>1271.8699999999999</c:v>
                </c:pt>
                <c:pt idx="1261">
                  <c:v>1270.2</c:v>
                </c:pt>
                <c:pt idx="1262">
                  <c:v>1276.56</c:v>
                </c:pt>
                <c:pt idx="1263">
                  <c:v>1273.8499999999999</c:v>
                </c:pt>
                <c:pt idx="1264">
                  <c:v>1271.5</c:v>
                </c:pt>
                <c:pt idx="1265">
                  <c:v>1269.75</c:v>
                </c:pt>
                <c:pt idx="1266">
                  <c:v>1274.48</c:v>
                </c:pt>
                <c:pt idx="1267">
                  <c:v>1285.96</c:v>
                </c:pt>
                <c:pt idx="1268">
                  <c:v>1283.76</c:v>
                </c:pt>
                <c:pt idx="1269">
                  <c:v>1293.24</c:v>
                </c:pt>
                <c:pt idx="1270">
                  <c:v>1295.02</c:v>
                </c:pt>
                <c:pt idx="1271">
                  <c:v>1281.92</c:v>
                </c:pt>
                <c:pt idx="1272">
                  <c:v>1280.26</c:v>
                </c:pt>
                <c:pt idx="1273">
                  <c:v>1283.3499999999999</c:v>
                </c:pt>
                <c:pt idx="1274">
                  <c:v>1290.8399999999999</c:v>
                </c:pt>
                <c:pt idx="1275">
                  <c:v>1291.18</c:v>
                </c:pt>
                <c:pt idx="1276">
                  <c:v>1296.6300000000001</c:v>
                </c:pt>
                <c:pt idx="1277">
                  <c:v>1299.54</c:v>
                </c:pt>
                <c:pt idx="1278">
                  <c:v>1276.3399999999999</c:v>
                </c:pt>
                <c:pt idx="1279">
                  <c:v>1286.1199999999999</c:v>
                </c:pt>
                <c:pt idx="1280">
                  <c:v>1307.5899999999999</c:v>
                </c:pt>
                <c:pt idx="1281">
                  <c:v>1304.03</c:v>
                </c:pt>
                <c:pt idx="1282">
                  <c:v>1307.0999999999999</c:v>
                </c:pt>
                <c:pt idx="1283">
                  <c:v>1310.87</c:v>
                </c:pt>
                <c:pt idx="1284">
                  <c:v>1319.05</c:v>
                </c:pt>
                <c:pt idx="1285">
                  <c:v>1324.57</c:v>
                </c:pt>
                <c:pt idx="1286">
                  <c:v>1320.88</c:v>
                </c:pt>
                <c:pt idx="1287">
                  <c:v>1321.87</c:v>
                </c:pt>
                <c:pt idx="1288">
                  <c:v>1329.15</c:v>
                </c:pt>
                <c:pt idx="1289">
                  <c:v>1332.32</c:v>
                </c:pt>
                <c:pt idx="1290">
                  <c:v>1328.01</c:v>
                </c:pt>
                <c:pt idx="1291">
                  <c:v>1336.32</c:v>
                </c:pt>
                <c:pt idx="1292">
                  <c:v>1340.43</c:v>
                </c:pt>
                <c:pt idx="1293">
                  <c:v>1343.01</c:v>
                </c:pt>
                <c:pt idx="1294">
                  <c:v>1315.44</c:v>
                </c:pt>
                <c:pt idx="1295">
                  <c:v>1307.4000000000001</c:v>
                </c:pt>
                <c:pt idx="1296">
                  <c:v>1306.0999999999999</c:v>
                </c:pt>
                <c:pt idx="1297">
                  <c:v>1319.88</c:v>
                </c:pt>
                <c:pt idx="1298">
                  <c:v>1327.22</c:v>
                </c:pt>
                <c:pt idx="1299">
                  <c:v>1306.33</c:v>
                </c:pt>
                <c:pt idx="1300">
                  <c:v>1308.44</c:v>
                </c:pt>
                <c:pt idx="1301">
                  <c:v>1330.97</c:v>
                </c:pt>
                <c:pt idx="1302">
                  <c:v>1321.15</c:v>
                </c:pt>
                <c:pt idx="1303">
                  <c:v>1310.1300000000001</c:v>
                </c:pt>
                <c:pt idx="1304">
                  <c:v>1321.82</c:v>
                </c:pt>
                <c:pt idx="1305">
                  <c:v>1320.02</c:v>
                </c:pt>
                <c:pt idx="1306">
                  <c:v>1295.1099999999999</c:v>
                </c:pt>
                <c:pt idx="1307">
                  <c:v>1304.28</c:v>
                </c:pt>
                <c:pt idx="1308">
                  <c:v>1296.3900000000001</c:v>
                </c:pt>
                <c:pt idx="1309">
                  <c:v>1281.8699999999999</c:v>
                </c:pt>
                <c:pt idx="1310">
                  <c:v>1256.8800000000001</c:v>
                </c:pt>
                <c:pt idx="1311">
                  <c:v>1273.72</c:v>
                </c:pt>
                <c:pt idx="1312">
                  <c:v>1279.2</c:v>
                </c:pt>
                <c:pt idx="1313">
                  <c:v>1298.3800000000001</c:v>
                </c:pt>
                <c:pt idx="1314">
                  <c:v>1293.77</c:v>
                </c:pt>
                <c:pt idx="1315">
                  <c:v>1297.54</c:v>
                </c:pt>
                <c:pt idx="1316">
                  <c:v>1309.6600000000001</c:v>
                </c:pt>
                <c:pt idx="1317">
                  <c:v>1313.8</c:v>
                </c:pt>
                <c:pt idx="1318">
                  <c:v>1310.19</c:v>
                </c:pt>
                <c:pt idx="1319">
                  <c:v>1319.44</c:v>
                </c:pt>
                <c:pt idx="1320">
                  <c:v>1328.26</c:v>
                </c:pt>
                <c:pt idx="1321">
                  <c:v>1325.83</c:v>
                </c:pt>
                <c:pt idx="1322">
                  <c:v>1332.41</c:v>
                </c:pt>
                <c:pt idx="1323">
                  <c:v>1332.87</c:v>
                </c:pt>
                <c:pt idx="1324">
                  <c:v>1332.63</c:v>
                </c:pt>
                <c:pt idx="1325">
                  <c:v>1335.54</c:v>
                </c:pt>
                <c:pt idx="1326">
                  <c:v>1333.51</c:v>
                </c:pt>
                <c:pt idx="1327">
                  <c:v>1328.17</c:v>
                </c:pt>
                <c:pt idx="1328">
                  <c:v>1324.46</c:v>
                </c:pt>
                <c:pt idx="1329">
                  <c:v>1314.16</c:v>
                </c:pt>
                <c:pt idx="1330">
                  <c:v>1314.41</c:v>
                </c:pt>
                <c:pt idx="1331">
                  <c:v>1314.52</c:v>
                </c:pt>
                <c:pt idx="1332">
                  <c:v>1319.68</c:v>
                </c:pt>
                <c:pt idx="1333">
                  <c:v>1305.1400000000001</c:v>
                </c:pt>
                <c:pt idx="1334">
                  <c:v>1312.62</c:v>
                </c:pt>
                <c:pt idx="1335">
                  <c:v>1330.36</c:v>
                </c:pt>
                <c:pt idx="1336">
                  <c:v>1337.38</c:v>
                </c:pt>
                <c:pt idx="1337">
                  <c:v>1335.25</c:v>
                </c:pt>
                <c:pt idx="1338">
                  <c:v>1347.24</c:v>
                </c:pt>
                <c:pt idx="1339">
                  <c:v>1355.66</c:v>
                </c:pt>
                <c:pt idx="1340">
                  <c:v>1360.48</c:v>
                </c:pt>
                <c:pt idx="1341">
                  <c:v>1363.61</c:v>
                </c:pt>
                <c:pt idx="1342">
                  <c:v>1361.22</c:v>
                </c:pt>
                <c:pt idx="1343">
                  <c:v>1356.62</c:v>
                </c:pt>
                <c:pt idx="1344">
                  <c:v>1347.32</c:v>
                </c:pt>
                <c:pt idx="1345">
                  <c:v>1335.1</c:v>
                </c:pt>
                <c:pt idx="1346">
                  <c:v>1340.2</c:v>
                </c:pt>
                <c:pt idx="1347">
                  <c:v>1346.29</c:v>
                </c:pt>
                <c:pt idx="1348">
                  <c:v>1357.16</c:v>
                </c:pt>
                <c:pt idx="1349">
                  <c:v>1342.08</c:v>
                </c:pt>
                <c:pt idx="1350">
                  <c:v>1348.65</c:v>
                </c:pt>
                <c:pt idx="1351">
                  <c:v>1337.77</c:v>
                </c:pt>
                <c:pt idx="1352">
                  <c:v>1329.47</c:v>
                </c:pt>
                <c:pt idx="1353">
                  <c:v>1328.98</c:v>
                </c:pt>
                <c:pt idx="1354">
                  <c:v>1340.68</c:v>
                </c:pt>
                <c:pt idx="1355">
                  <c:v>1343.6</c:v>
                </c:pt>
                <c:pt idx="1356">
                  <c:v>1333.27</c:v>
                </c:pt>
                <c:pt idx="1357">
                  <c:v>1317.37</c:v>
                </c:pt>
                <c:pt idx="1358">
                  <c:v>1316.28</c:v>
                </c:pt>
                <c:pt idx="1359">
                  <c:v>1320.47</c:v>
                </c:pt>
                <c:pt idx="1360">
                  <c:v>1325.69</c:v>
                </c:pt>
                <c:pt idx="1361">
                  <c:v>1331.1</c:v>
                </c:pt>
                <c:pt idx="1362">
                  <c:v>1345.2</c:v>
                </c:pt>
                <c:pt idx="1363">
                  <c:v>1314.55</c:v>
                </c:pt>
                <c:pt idx="1364">
                  <c:v>1312.94</c:v>
                </c:pt>
                <c:pt idx="1365">
                  <c:v>1300.1600000000001</c:v>
                </c:pt>
                <c:pt idx="1366">
                  <c:v>1286.17</c:v>
                </c:pt>
                <c:pt idx="1367">
                  <c:v>1284.94</c:v>
                </c:pt>
                <c:pt idx="1368">
                  <c:v>1279.56</c:v>
                </c:pt>
                <c:pt idx="1369">
                  <c:v>1289</c:v>
                </c:pt>
                <c:pt idx="1370">
                  <c:v>1270.98</c:v>
                </c:pt>
                <c:pt idx="1371">
                  <c:v>1271.83</c:v>
                </c:pt>
                <c:pt idx="1372">
                  <c:v>1287.8699999999999</c:v>
                </c:pt>
                <c:pt idx="1373">
                  <c:v>1265.42</c:v>
                </c:pt>
                <c:pt idx="1374">
                  <c:v>1267.6400000000001</c:v>
                </c:pt>
                <c:pt idx="1375">
                  <c:v>1271.5</c:v>
                </c:pt>
                <c:pt idx="1376">
                  <c:v>1278.3599999999999</c:v>
                </c:pt>
                <c:pt idx="1377">
                  <c:v>1295.52</c:v>
                </c:pt>
                <c:pt idx="1378">
                  <c:v>1287.1400000000001</c:v>
                </c:pt>
                <c:pt idx="1379">
                  <c:v>1283.5</c:v>
                </c:pt>
                <c:pt idx="1380">
                  <c:v>1268.45</c:v>
                </c:pt>
                <c:pt idx="1381">
                  <c:v>1280.0999999999999</c:v>
                </c:pt>
                <c:pt idx="1382">
                  <c:v>1296.67</c:v>
                </c:pt>
                <c:pt idx="1383">
                  <c:v>1307.4100000000001</c:v>
                </c:pt>
                <c:pt idx="1384">
                  <c:v>1320.64</c:v>
                </c:pt>
                <c:pt idx="1385">
                  <c:v>1339.67</c:v>
                </c:pt>
                <c:pt idx="1386">
                  <c:v>1337.88</c:v>
                </c:pt>
                <c:pt idx="1387">
                  <c:v>1339.22</c:v>
                </c:pt>
                <c:pt idx="1388">
                  <c:v>1353.22</c:v>
                </c:pt>
                <c:pt idx="1389">
                  <c:v>1343.8</c:v>
                </c:pt>
                <c:pt idx="1390">
                  <c:v>1319.49</c:v>
                </c:pt>
                <c:pt idx="1391">
                  <c:v>1313.64</c:v>
                </c:pt>
                <c:pt idx="1392">
                  <c:v>1317.72</c:v>
                </c:pt>
                <c:pt idx="1393">
                  <c:v>1308.8699999999999</c:v>
                </c:pt>
                <c:pt idx="1394">
                  <c:v>1316.14</c:v>
                </c:pt>
                <c:pt idx="1395">
                  <c:v>1305.44</c:v>
                </c:pt>
                <c:pt idx="1396">
                  <c:v>1326.73</c:v>
                </c:pt>
                <c:pt idx="1397">
                  <c:v>1325.84</c:v>
                </c:pt>
                <c:pt idx="1398">
                  <c:v>1343.8</c:v>
                </c:pt>
                <c:pt idx="1399">
                  <c:v>1345.02</c:v>
                </c:pt>
                <c:pt idx="1400">
                  <c:v>1337.43</c:v>
                </c:pt>
                <c:pt idx="1401">
                  <c:v>1331.94</c:v>
                </c:pt>
                <c:pt idx="1402">
                  <c:v>1304.8900000000001</c:v>
                </c:pt>
                <c:pt idx="1403">
                  <c:v>1300.67</c:v>
                </c:pt>
                <c:pt idx="1404">
                  <c:v>1292.28</c:v>
                </c:pt>
                <c:pt idx="1405">
                  <c:v>1286.94</c:v>
                </c:pt>
                <c:pt idx="1406">
                  <c:v>1254.05</c:v>
                </c:pt>
                <c:pt idx="1407">
                  <c:v>1260.3399999999999</c:v>
                </c:pt>
                <c:pt idx="1408">
                  <c:v>1200.07</c:v>
                </c:pt>
                <c:pt idx="1409">
                  <c:v>1199.3800000000001</c:v>
                </c:pt>
                <c:pt idx="1410">
                  <c:v>1119.46</c:v>
                </c:pt>
                <c:pt idx="1411">
                  <c:v>1172.53</c:v>
                </c:pt>
                <c:pt idx="1412">
                  <c:v>1120.76</c:v>
                </c:pt>
                <c:pt idx="1413">
                  <c:v>1172.6400000000001</c:v>
                </c:pt>
                <c:pt idx="1414">
                  <c:v>1178.81</c:v>
                </c:pt>
                <c:pt idx="1415">
                  <c:v>1204.49</c:v>
                </c:pt>
                <c:pt idx="1416">
                  <c:v>1192.76</c:v>
                </c:pt>
                <c:pt idx="1417">
                  <c:v>1193.8900000000001</c:v>
                </c:pt>
                <c:pt idx="1418">
                  <c:v>1140.6500000000001</c:v>
                </c:pt>
                <c:pt idx="1419">
                  <c:v>1123.53</c:v>
                </c:pt>
                <c:pt idx="1420">
                  <c:v>1123.82</c:v>
                </c:pt>
                <c:pt idx="1421">
                  <c:v>1162.3499999999999</c:v>
                </c:pt>
                <c:pt idx="1422">
                  <c:v>1177.5999999999999</c:v>
                </c:pt>
                <c:pt idx="1423">
                  <c:v>1159.27</c:v>
                </c:pt>
                <c:pt idx="1424">
                  <c:v>1176.8</c:v>
                </c:pt>
                <c:pt idx="1425">
                  <c:v>1210.08</c:v>
                </c:pt>
                <c:pt idx="1426">
                  <c:v>1212.92</c:v>
                </c:pt>
                <c:pt idx="1427">
                  <c:v>1218.8900000000001</c:v>
                </c:pt>
                <c:pt idx="1428">
                  <c:v>1204.42</c:v>
                </c:pt>
                <c:pt idx="1429">
                  <c:v>1173.97</c:v>
                </c:pt>
                <c:pt idx="1430">
                  <c:v>1165.24</c:v>
                </c:pt>
                <c:pt idx="1431">
                  <c:v>1198.6199999999999</c:v>
                </c:pt>
                <c:pt idx="1432">
                  <c:v>1185.9000000000001</c:v>
                </c:pt>
                <c:pt idx="1433">
                  <c:v>1154.23</c:v>
                </c:pt>
                <c:pt idx="1434">
                  <c:v>1162.27</c:v>
                </c:pt>
                <c:pt idx="1435">
                  <c:v>1172.8699999999999</c:v>
                </c:pt>
                <c:pt idx="1436">
                  <c:v>1188.68</c:v>
                </c:pt>
                <c:pt idx="1437">
                  <c:v>1209.1099999999999</c:v>
                </c:pt>
                <c:pt idx="1438">
                  <c:v>1216.01</c:v>
                </c:pt>
                <c:pt idx="1439">
                  <c:v>1204.0899999999999</c:v>
                </c:pt>
                <c:pt idx="1440">
                  <c:v>1202.0899999999999</c:v>
                </c:pt>
                <c:pt idx="1441">
                  <c:v>1166.76</c:v>
                </c:pt>
                <c:pt idx="1442">
                  <c:v>1129.56</c:v>
                </c:pt>
                <c:pt idx="1443">
                  <c:v>1136.43</c:v>
                </c:pt>
                <c:pt idx="1444">
                  <c:v>1162.95</c:v>
                </c:pt>
                <c:pt idx="1445">
                  <c:v>1175.3800000000001</c:v>
                </c:pt>
                <c:pt idx="1446">
                  <c:v>1151.06</c:v>
                </c:pt>
                <c:pt idx="1447">
                  <c:v>1160.4000000000001</c:v>
                </c:pt>
                <c:pt idx="1448">
                  <c:v>1131.42</c:v>
                </c:pt>
                <c:pt idx="1449">
                  <c:v>1099.23</c:v>
                </c:pt>
                <c:pt idx="1450">
                  <c:v>1123.95</c:v>
                </c:pt>
                <c:pt idx="1451">
                  <c:v>1144.03</c:v>
                </c:pt>
                <c:pt idx="1452">
                  <c:v>1164.97</c:v>
                </c:pt>
                <c:pt idx="1453">
                  <c:v>1155.46</c:v>
                </c:pt>
                <c:pt idx="1454">
                  <c:v>1194.8900000000001</c:v>
                </c:pt>
                <c:pt idx="1455">
                  <c:v>1195.54</c:v>
                </c:pt>
                <c:pt idx="1456">
                  <c:v>1207.25</c:v>
                </c:pt>
                <c:pt idx="1457">
                  <c:v>1203.6600000000001</c:v>
                </c:pt>
                <c:pt idx="1458">
                  <c:v>1224.58</c:v>
                </c:pt>
                <c:pt idx="1459">
                  <c:v>1200.8599999999999</c:v>
                </c:pt>
                <c:pt idx="1460">
                  <c:v>1225.3800000000001</c:v>
                </c:pt>
                <c:pt idx="1461">
                  <c:v>1209.8800000000001</c:v>
                </c:pt>
                <c:pt idx="1462">
                  <c:v>1215.3900000000001</c:v>
                </c:pt>
                <c:pt idx="1463">
                  <c:v>1238.25</c:v>
                </c:pt>
                <c:pt idx="1464">
                  <c:v>1254.19</c:v>
                </c:pt>
                <c:pt idx="1465">
                  <c:v>1229.05</c:v>
                </c:pt>
                <c:pt idx="1466">
                  <c:v>1242</c:v>
                </c:pt>
                <c:pt idx="1467">
                  <c:v>1284.5899999999999</c:v>
                </c:pt>
                <c:pt idx="1468">
                  <c:v>1285.0899999999999</c:v>
                </c:pt>
                <c:pt idx="1469">
                  <c:v>1253.3</c:v>
                </c:pt>
                <c:pt idx="1470">
                  <c:v>1218.28</c:v>
                </c:pt>
                <c:pt idx="1471">
                  <c:v>1237.9000000000001</c:v>
                </c:pt>
                <c:pt idx="1472">
                  <c:v>1261.1500000000001</c:v>
                </c:pt>
                <c:pt idx="1473">
                  <c:v>1253.23</c:v>
                </c:pt>
                <c:pt idx="1474">
                  <c:v>1261.1199999999999</c:v>
                </c:pt>
                <c:pt idx="1475">
                  <c:v>1275.92</c:v>
                </c:pt>
                <c:pt idx="1476">
                  <c:v>1229.0999999999999</c:v>
                </c:pt>
                <c:pt idx="1477">
                  <c:v>1239.69</c:v>
                </c:pt>
                <c:pt idx="1478">
                  <c:v>1263.8499999999999</c:v>
                </c:pt>
                <c:pt idx="1479">
                  <c:v>1251.78</c:v>
                </c:pt>
                <c:pt idx="1480">
                  <c:v>1257.81</c:v>
                </c:pt>
                <c:pt idx="1481">
                  <c:v>1236.9100000000001</c:v>
                </c:pt>
                <c:pt idx="1482">
                  <c:v>1216.1300000000001</c:v>
                </c:pt>
                <c:pt idx="1483">
                  <c:v>1215.6500000000001</c:v>
                </c:pt>
                <c:pt idx="1484">
                  <c:v>1192.98</c:v>
                </c:pt>
                <c:pt idx="1485">
                  <c:v>1188.04</c:v>
                </c:pt>
                <c:pt idx="1486">
                  <c:v>1161.79</c:v>
                </c:pt>
                <c:pt idx="1487">
                  <c:v>1158.67</c:v>
                </c:pt>
                <c:pt idx="1488">
                  <c:v>1192.55</c:v>
                </c:pt>
                <c:pt idx="1489">
                  <c:v>1195.19</c:v>
                </c:pt>
                <c:pt idx="1490">
                  <c:v>1246.96</c:v>
                </c:pt>
                <c:pt idx="1491">
                  <c:v>1244.58</c:v>
                </c:pt>
                <c:pt idx="1492">
                  <c:v>1244.28</c:v>
                </c:pt>
                <c:pt idx="1493">
                  <c:v>1257.08</c:v>
                </c:pt>
                <c:pt idx="1494">
                  <c:v>1258.47</c:v>
                </c:pt>
                <c:pt idx="1495">
                  <c:v>1261.01</c:v>
                </c:pt>
                <c:pt idx="1496">
                  <c:v>1234.3499999999999</c:v>
                </c:pt>
                <c:pt idx="1497">
                  <c:v>1255.19</c:v>
                </c:pt>
                <c:pt idx="1498">
                  <c:v>1236.47</c:v>
                </c:pt>
                <c:pt idx="1499">
                  <c:v>1225.73</c:v>
                </c:pt>
                <c:pt idx="1500">
                  <c:v>1211.82</c:v>
                </c:pt>
                <c:pt idx="1501">
                  <c:v>1215.75</c:v>
                </c:pt>
                <c:pt idx="1502">
                  <c:v>1219.6600000000001</c:v>
                </c:pt>
                <c:pt idx="1503">
                  <c:v>1205.3499999999999</c:v>
                </c:pt>
                <c:pt idx="1504">
                  <c:v>1241.3</c:v>
                </c:pt>
                <c:pt idx="1505">
                  <c:v>1243.72</c:v>
                </c:pt>
                <c:pt idx="1506">
                  <c:v>1254</c:v>
                </c:pt>
                <c:pt idx="1507">
                  <c:v>1265.33</c:v>
                </c:pt>
                <c:pt idx="1508">
                  <c:v>1265.43</c:v>
                </c:pt>
                <c:pt idx="1509">
                  <c:v>1249.6400000000001</c:v>
                </c:pt>
                <c:pt idx="1510">
                  <c:v>1263.02</c:v>
                </c:pt>
                <c:pt idx="1511">
                  <c:v>1257.5999999999999</c:v>
                </c:pt>
                <c:pt idx="1512">
                  <c:v>1277.06</c:v>
                </c:pt>
                <c:pt idx="1513">
                  <c:v>1277.3</c:v>
                </c:pt>
                <c:pt idx="1514">
                  <c:v>1281.06</c:v>
                </c:pt>
                <c:pt idx="1515">
                  <c:v>1277.81</c:v>
                </c:pt>
                <c:pt idx="1516">
                  <c:v>1280.7</c:v>
                </c:pt>
                <c:pt idx="1517">
                  <c:v>1292.08</c:v>
                </c:pt>
                <c:pt idx="1518">
                  <c:v>1292.48</c:v>
                </c:pt>
                <c:pt idx="1519">
                  <c:v>1295.5</c:v>
                </c:pt>
                <c:pt idx="1520">
                  <c:v>1289.0899999999999</c:v>
                </c:pt>
                <c:pt idx="1521">
                  <c:v>1293.67</c:v>
                </c:pt>
                <c:pt idx="1522">
                  <c:v>1308.04</c:v>
                </c:pt>
                <c:pt idx="1523">
                  <c:v>1314.5</c:v>
                </c:pt>
                <c:pt idx="1524">
                  <c:v>1315.38</c:v>
                </c:pt>
                <c:pt idx="1525">
                  <c:v>1316</c:v>
                </c:pt>
                <c:pt idx="1526">
                  <c:v>1314.65</c:v>
                </c:pt>
                <c:pt idx="1527">
                  <c:v>1326.05</c:v>
                </c:pt>
                <c:pt idx="1528">
                  <c:v>1318.43</c:v>
                </c:pt>
                <c:pt idx="1529">
                  <c:v>1316.33</c:v>
                </c:pt>
                <c:pt idx="1530">
                  <c:v>1313.01</c:v>
                </c:pt>
                <c:pt idx="1531">
                  <c:v>1312.41</c:v>
                </c:pt>
                <c:pt idx="1532">
                  <c:v>1324.09</c:v>
                </c:pt>
                <c:pt idx="1533">
                  <c:v>1325.54</c:v>
                </c:pt>
                <c:pt idx="1534">
                  <c:v>1344.9</c:v>
                </c:pt>
                <c:pt idx="1535">
                  <c:v>1344.33</c:v>
                </c:pt>
                <c:pt idx="1536">
                  <c:v>1347.05</c:v>
                </c:pt>
                <c:pt idx="1537">
                  <c:v>1349.96</c:v>
                </c:pt>
                <c:pt idx="1538">
                  <c:v>1351.95</c:v>
                </c:pt>
                <c:pt idx="1539">
                  <c:v>1342.64</c:v>
                </c:pt>
                <c:pt idx="1540">
                  <c:v>1351.77</c:v>
                </c:pt>
                <c:pt idx="1541">
                  <c:v>1350.5</c:v>
                </c:pt>
                <c:pt idx="1542">
                  <c:v>1343.23</c:v>
                </c:pt>
                <c:pt idx="1543">
                  <c:v>1358.04</c:v>
                </c:pt>
                <c:pt idx="1544">
                  <c:v>1361.23</c:v>
                </c:pt>
                <c:pt idx="1545">
                  <c:v>1362.21</c:v>
                </c:pt>
                <c:pt idx="1546">
                  <c:v>1357.66</c:v>
                </c:pt>
                <c:pt idx="1547">
                  <c:v>1363.46</c:v>
                </c:pt>
                <c:pt idx="1548">
                  <c:v>1365.74</c:v>
                </c:pt>
                <c:pt idx="1549">
                  <c:v>1367.59</c:v>
                </c:pt>
                <c:pt idx="1550">
                  <c:v>1372.18</c:v>
                </c:pt>
                <c:pt idx="1551">
                  <c:v>1365.68</c:v>
                </c:pt>
                <c:pt idx="1552">
                  <c:v>1374.09</c:v>
                </c:pt>
                <c:pt idx="1553">
                  <c:v>1369.63</c:v>
                </c:pt>
                <c:pt idx="1554">
                  <c:v>1364.33</c:v>
                </c:pt>
                <c:pt idx="1555">
                  <c:v>1343.36</c:v>
                </c:pt>
                <c:pt idx="1556">
                  <c:v>1352.63</c:v>
                </c:pt>
                <c:pt idx="1557">
                  <c:v>1365.91</c:v>
                </c:pt>
                <c:pt idx="1558">
                  <c:v>1370.87</c:v>
                </c:pt>
                <c:pt idx="1559">
                  <c:v>1371.09</c:v>
                </c:pt>
                <c:pt idx="1560">
                  <c:v>1395.95</c:v>
                </c:pt>
                <c:pt idx="1561">
                  <c:v>1394.28</c:v>
                </c:pt>
                <c:pt idx="1562">
                  <c:v>1402.6</c:v>
                </c:pt>
                <c:pt idx="1563">
                  <c:v>1404.17</c:v>
                </c:pt>
                <c:pt idx="1564">
                  <c:v>1409.75</c:v>
                </c:pt>
                <c:pt idx="1565">
                  <c:v>1405.52</c:v>
                </c:pt>
                <c:pt idx="1566">
                  <c:v>1402.89</c:v>
                </c:pt>
                <c:pt idx="1567">
                  <c:v>1392.78</c:v>
                </c:pt>
                <c:pt idx="1568">
                  <c:v>1397.11</c:v>
                </c:pt>
                <c:pt idx="1569">
                  <c:v>1416.51</c:v>
                </c:pt>
                <c:pt idx="1570">
                  <c:v>1412.52</c:v>
                </c:pt>
                <c:pt idx="1571">
                  <c:v>1405.54</c:v>
                </c:pt>
                <c:pt idx="1572">
                  <c:v>1403.28</c:v>
                </c:pt>
                <c:pt idx="1573">
                  <c:v>1408.47</c:v>
                </c:pt>
                <c:pt idx="1574">
                  <c:v>1419.04</c:v>
                </c:pt>
                <c:pt idx="1575">
                  <c:v>1413.38</c:v>
                </c:pt>
                <c:pt idx="1576">
                  <c:v>1398.96</c:v>
                </c:pt>
                <c:pt idx="1577">
                  <c:v>1398.08</c:v>
                </c:pt>
                <c:pt idx="1578">
                  <c:v>1382.2</c:v>
                </c:pt>
                <c:pt idx="1579">
                  <c:v>1358.59</c:v>
                </c:pt>
                <c:pt idx="1580">
                  <c:v>1368.71</c:v>
                </c:pt>
                <c:pt idx="1581">
                  <c:v>1387.57</c:v>
                </c:pt>
                <c:pt idx="1582">
                  <c:v>1370.26</c:v>
                </c:pt>
                <c:pt idx="1583">
                  <c:v>1369.57</c:v>
                </c:pt>
                <c:pt idx="1584">
                  <c:v>1390.78</c:v>
                </c:pt>
                <c:pt idx="1585">
                  <c:v>1385.14</c:v>
                </c:pt>
                <c:pt idx="1586">
                  <c:v>1376.92</c:v>
                </c:pt>
                <c:pt idx="1587">
                  <c:v>1378.53</c:v>
                </c:pt>
                <c:pt idx="1588">
                  <c:v>1366.94</c:v>
                </c:pt>
                <c:pt idx="1589">
                  <c:v>1371.97</c:v>
                </c:pt>
                <c:pt idx="1590">
                  <c:v>1390.69</c:v>
                </c:pt>
                <c:pt idx="1591">
                  <c:v>1399.98</c:v>
                </c:pt>
                <c:pt idx="1592">
                  <c:v>1403.36</c:v>
                </c:pt>
                <c:pt idx="1593">
                  <c:v>1397.91</c:v>
                </c:pt>
                <c:pt idx="1594">
                  <c:v>1405.82</c:v>
                </c:pt>
                <c:pt idx="1595">
                  <c:v>1402.31</c:v>
                </c:pt>
                <c:pt idx="1596">
                  <c:v>1391.57</c:v>
                </c:pt>
                <c:pt idx="1597">
                  <c:v>1369.1</c:v>
                </c:pt>
                <c:pt idx="1598">
                  <c:v>1369.58</c:v>
                </c:pt>
                <c:pt idx="1599">
                  <c:v>1363.72</c:v>
                </c:pt>
                <c:pt idx="1600">
                  <c:v>1354.58</c:v>
                </c:pt>
                <c:pt idx="1601">
                  <c:v>1357.99</c:v>
                </c:pt>
                <c:pt idx="1602">
                  <c:v>1353.39</c:v>
                </c:pt>
                <c:pt idx="1603">
                  <c:v>1338.35</c:v>
                </c:pt>
                <c:pt idx="1604">
                  <c:v>1330.66</c:v>
                </c:pt>
                <c:pt idx="1605">
                  <c:v>1324.8</c:v>
                </c:pt>
                <c:pt idx="1606">
                  <c:v>1304.8599999999999</c:v>
                </c:pt>
                <c:pt idx="1607">
                  <c:v>1295.22</c:v>
                </c:pt>
                <c:pt idx="1608">
                  <c:v>1315.99</c:v>
                </c:pt>
                <c:pt idx="1609">
                  <c:v>1316.63</c:v>
                </c:pt>
                <c:pt idx="1610">
                  <c:v>1318.86</c:v>
                </c:pt>
                <c:pt idx="1611">
                  <c:v>1320.68</c:v>
                </c:pt>
                <c:pt idx="1612">
                  <c:v>1317.82</c:v>
                </c:pt>
                <c:pt idx="1613">
                  <c:v>1332.42</c:v>
                </c:pt>
                <c:pt idx="1614">
                  <c:v>1313.32</c:v>
                </c:pt>
                <c:pt idx="1615">
                  <c:v>1310.33</c:v>
                </c:pt>
                <c:pt idx="1616">
                  <c:v>1278.04</c:v>
                </c:pt>
                <c:pt idx="1617">
                  <c:v>1278.18</c:v>
                </c:pt>
                <c:pt idx="1618">
                  <c:v>1285.5</c:v>
                </c:pt>
                <c:pt idx="1619">
                  <c:v>1315.13</c:v>
                </c:pt>
                <c:pt idx="1620">
                  <c:v>1314.99</c:v>
                </c:pt>
                <c:pt idx="1621">
                  <c:v>1325.66</c:v>
                </c:pt>
                <c:pt idx="1622">
                  <c:v>1308.93</c:v>
                </c:pt>
                <c:pt idx="1623">
                  <c:v>1324.18</c:v>
                </c:pt>
                <c:pt idx="1624">
                  <c:v>1314.88</c:v>
                </c:pt>
                <c:pt idx="1625">
                  <c:v>1329.1</c:v>
                </c:pt>
                <c:pt idx="1626">
                  <c:v>1342.84</c:v>
                </c:pt>
                <c:pt idx="1627">
                  <c:v>1344.78</c:v>
                </c:pt>
                <c:pt idx="1628">
                  <c:v>1357.98</c:v>
                </c:pt>
                <c:pt idx="1629">
                  <c:v>1355.69</c:v>
                </c:pt>
                <c:pt idx="1630">
                  <c:v>1325.51</c:v>
                </c:pt>
                <c:pt idx="1631">
                  <c:v>1335.02</c:v>
                </c:pt>
                <c:pt idx="1632">
                  <c:v>1313.72</c:v>
                </c:pt>
                <c:pt idx="1633">
                  <c:v>1319.99</c:v>
                </c:pt>
                <c:pt idx="1634">
                  <c:v>1331.85</c:v>
                </c:pt>
                <c:pt idx="1635">
                  <c:v>1329.04</c:v>
                </c:pt>
                <c:pt idx="1636">
                  <c:v>1362.16</c:v>
                </c:pt>
                <c:pt idx="1637">
                  <c:v>1365.51</c:v>
                </c:pt>
                <c:pt idx="1638">
                  <c:v>1374.02</c:v>
                </c:pt>
                <c:pt idx="1639">
                  <c:v>1367.58</c:v>
                </c:pt>
                <c:pt idx="1640">
                  <c:v>1354.68</c:v>
                </c:pt>
                <c:pt idx="1641">
                  <c:v>1352.46</c:v>
                </c:pt>
                <c:pt idx="1642">
                  <c:v>1341.47</c:v>
                </c:pt>
                <c:pt idx="1643">
                  <c:v>1341.45</c:v>
                </c:pt>
                <c:pt idx="1644">
                  <c:v>1334.76</c:v>
                </c:pt>
                <c:pt idx="1645">
                  <c:v>1356.78</c:v>
                </c:pt>
                <c:pt idx="1646">
                  <c:v>1353.64</c:v>
                </c:pt>
                <c:pt idx="1647">
                  <c:v>1363.67</c:v>
                </c:pt>
                <c:pt idx="1648">
                  <c:v>1372.78</c:v>
                </c:pt>
                <c:pt idx="1649">
                  <c:v>1376.51</c:v>
                </c:pt>
                <c:pt idx="1650">
                  <c:v>1362.66</c:v>
                </c:pt>
                <c:pt idx="1651">
                  <c:v>1350.52</c:v>
                </c:pt>
                <c:pt idx="1652">
                  <c:v>1338.31</c:v>
                </c:pt>
                <c:pt idx="1653">
                  <c:v>1337.89</c:v>
                </c:pt>
                <c:pt idx="1654">
                  <c:v>1360.02</c:v>
                </c:pt>
                <c:pt idx="1655">
                  <c:v>1385.97</c:v>
                </c:pt>
                <c:pt idx="1656">
                  <c:v>1385.3</c:v>
                </c:pt>
                <c:pt idx="1657">
                  <c:v>1379.32</c:v>
                </c:pt>
                <c:pt idx="1658">
                  <c:v>1375.14</c:v>
                </c:pt>
                <c:pt idx="1659">
                  <c:v>1365</c:v>
                </c:pt>
                <c:pt idx="1660">
                  <c:v>1390.99</c:v>
                </c:pt>
                <c:pt idx="1661">
                  <c:v>1394.23</c:v>
                </c:pt>
                <c:pt idx="1662">
                  <c:v>1401.35</c:v>
                </c:pt>
                <c:pt idx="1663">
                  <c:v>1402.22</c:v>
                </c:pt>
                <c:pt idx="1664">
                  <c:v>1402.8</c:v>
                </c:pt>
                <c:pt idx="1665">
                  <c:v>1405.87</c:v>
                </c:pt>
                <c:pt idx="1666">
                  <c:v>1404.11</c:v>
                </c:pt>
                <c:pt idx="1667">
                  <c:v>1403.93</c:v>
                </c:pt>
                <c:pt idx="1668">
                  <c:v>1405.53</c:v>
                </c:pt>
                <c:pt idx="1669">
                  <c:v>1415.51</c:v>
                </c:pt>
                <c:pt idx="1670">
                  <c:v>1418.16</c:v>
                </c:pt>
                <c:pt idx="1671">
                  <c:v>1418.13</c:v>
                </c:pt>
                <c:pt idx="1672">
                  <c:v>1413.17</c:v>
                </c:pt>
                <c:pt idx="1673">
                  <c:v>1413.49</c:v>
                </c:pt>
                <c:pt idx="1674">
                  <c:v>1402.08</c:v>
                </c:pt>
                <c:pt idx="1675">
                  <c:v>1411.13</c:v>
                </c:pt>
                <c:pt idx="1676">
                  <c:v>1410.44</c:v>
                </c:pt>
                <c:pt idx="1677">
                  <c:v>1409.3</c:v>
                </c:pt>
                <c:pt idx="1678">
                  <c:v>1410.49</c:v>
                </c:pt>
                <c:pt idx="1679">
                  <c:v>1399.48</c:v>
                </c:pt>
                <c:pt idx="1680">
                  <c:v>1406.58</c:v>
                </c:pt>
                <c:pt idx="1681">
                  <c:v>1404.94</c:v>
                </c:pt>
                <c:pt idx="1682">
                  <c:v>1403.44</c:v>
                </c:pt>
                <c:pt idx="1683">
                  <c:v>1432.12</c:v>
                </c:pt>
                <c:pt idx="1684">
                  <c:v>1437.92</c:v>
                </c:pt>
                <c:pt idx="1685">
                  <c:v>1429.08</c:v>
                </c:pt>
                <c:pt idx="1686">
                  <c:v>1433.56</c:v>
                </c:pt>
                <c:pt idx="1687">
                  <c:v>1436.56</c:v>
                </c:pt>
                <c:pt idx="1688">
                  <c:v>1459.99</c:v>
                </c:pt>
                <c:pt idx="1689">
                  <c:v>1465.77</c:v>
                </c:pt>
                <c:pt idx="1690">
                  <c:v>1461.19</c:v>
                </c:pt>
                <c:pt idx="1691">
                  <c:v>1459.32</c:v>
                </c:pt>
                <c:pt idx="1692">
                  <c:v>1461.05</c:v>
                </c:pt>
                <c:pt idx="1693">
                  <c:v>1460.26</c:v>
                </c:pt>
                <c:pt idx="1694">
                  <c:v>1460.15</c:v>
                </c:pt>
                <c:pt idx="1695">
                  <c:v>1456.89</c:v>
                </c:pt>
                <c:pt idx="1696">
                  <c:v>1441.59</c:v>
                </c:pt>
                <c:pt idx="1697">
                  <c:v>1433.32</c:v>
                </c:pt>
                <c:pt idx="1698">
                  <c:v>1447.15</c:v>
                </c:pt>
                <c:pt idx="1699">
                  <c:v>1440.67</c:v>
                </c:pt>
                <c:pt idx="1700">
                  <c:v>1444.49</c:v>
                </c:pt>
                <c:pt idx="1701">
                  <c:v>1445.75</c:v>
                </c:pt>
                <c:pt idx="1702">
                  <c:v>1450.99</c:v>
                </c:pt>
                <c:pt idx="1703">
                  <c:v>1461.4</c:v>
                </c:pt>
                <c:pt idx="1704">
                  <c:v>1460.93</c:v>
                </c:pt>
                <c:pt idx="1705">
                  <c:v>1455.88</c:v>
                </c:pt>
                <c:pt idx="1706">
                  <c:v>1441.48</c:v>
                </c:pt>
                <c:pt idx="1707">
                  <c:v>1432.56</c:v>
                </c:pt>
                <c:pt idx="1708">
                  <c:v>1432.84</c:v>
                </c:pt>
                <c:pt idx="1709">
                  <c:v>1428.59</c:v>
                </c:pt>
                <c:pt idx="1710">
                  <c:v>1440.13</c:v>
                </c:pt>
                <c:pt idx="1711">
                  <c:v>1454.92</c:v>
                </c:pt>
                <c:pt idx="1712">
                  <c:v>1460.91</c:v>
                </c:pt>
                <c:pt idx="1713">
                  <c:v>1457.34</c:v>
                </c:pt>
                <c:pt idx="1714">
                  <c:v>1433.19</c:v>
                </c:pt>
                <c:pt idx="1715">
                  <c:v>1433.82</c:v>
                </c:pt>
                <c:pt idx="1716">
                  <c:v>1413.11</c:v>
                </c:pt>
                <c:pt idx="1717">
                  <c:v>1408.75</c:v>
                </c:pt>
                <c:pt idx="1718">
                  <c:v>1412.97</c:v>
                </c:pt>
                <c:pt idx="1719">
                  <c:v>1411.94</c:v>
                </c:pt>
                <c:pt idx="1720">
                  <c:v>1412.16</c:v>
                </c:pt>
                <c:pt idx="1721">
                  <c:v>1427.59</c:v>
                </c:pt>
                <c:pt idx="1722">
                  <c:v>1414.2</c:v>
                </c:pt>
                <c:pt idx="1723">
                  <c:v>1417.26</c:v>
                </c:pt>
                <c:pt idx="1724">
                  <c:v>1428.39</c:v>
                </c:pt>
                <c:pt idx="1725">
                  <c:v>1394.53</c:v>
                </c:pt>
                <c:pt idx="1726">
                  <c:v>1377.51</c:v>
                </c:pt>
                <c:pt idx="1727">
                  <c:v>1379.85</c:v>
                </c:pt>
                <c:pt idx="1728">
                  <c:v>1380.03</c:v>
                </c:pt>
                <c:pt idx="1729">
                  <c:v>1374.53</c:v>
                </c:pt>
                <c:pt idx="1730">
                  <c:v>1355.49</c:v>
                </c:pt>
                <c:pt idx="1731">
                  <c:v>1353.33</c:v>
                </c:pt>
                <c:pt idx="1732">
                  <c:v>1359.88</c:v>
                </c:pt>
                <c:pt idx="1733">
                  <c:v>1386.89</c:v>
                </c:pt>
                <c:pt idx="1734">
                  <c:v>1387.81</c:v>
                </c:pt>
                <c:pt idx="1735">
                  <c:v>1391.03</c:v>
                </c:pt>
                <c:pt idx="1736">
                  <c:v>1409.15</c:v>
                </c:pt>
                <c:pt idx="1737">
                  <c:v>1406.29</c:v>
                </c:pt>
                <c:pt idx="1738">
                  <c:v>1398.94</c:v>
                </c:pt>
                <c:pt idx="1739">
                  <c:v>1409.93</c:v>
                </c:pt>
                <c:pt idx="1740">
                  <c:v>1415.95</c:v>
                </c:pt>
                <c:pt idx="1741">
                  <c:v>1416.18</c:v>
                </c:pt>
                <c:pt idx="1742">
                  <c:v>1409.46</c:v>
                </c:pt>
                <c:pt idx="1743">
                  <c:v>1407.05</c:v>
                </c:pt>
                <c:pt idx="1744">
                  <c:v>1409.28</c:v>
                </c:pt>
                <c:pt idx="1745">
                  <c:v>1413.94</c:v>
                </c:pt>
                <c:pt idx="1746">
                  <c:v>1418.07</c:v>
                </c:pt>
                <c:pt idx="1747">
                  <c:v>1418.55</c:v>
                </c:pt>
                <c:pt idx="1748">
                  <c:v>1427.84</c:v>
                </c:pt>
                <c:pt idx="1749">
                  <c:v>1428.48</c:v>
                </c:pt>
                <c:pt idx="1750">
                  <c:v>1419.45</c:v>
                </c:pt>
                <c:pt idx="1751">
                  <c:v>1413.58</c:v>
                </c:pt>
                <c:pt idx="1752">
                  <c:v>1430.36</c:v>
                </c:pt>
                <c:pt idx="1753">
                  <c:v>1446.79</c:v>
                </c:pt>
                <c:pt idx="1754">
                  <c:v>1435.81</c:v>
                </c:pt>
                <c:pt idx="1755">
                  <c:v>1443.69</c:v>
                </c:pt>
                <c:pt idx="1756">
                  <c:v>1430.15</c:v>
                </c:pt>
                <c:pt idx="1757">
                  <c:v>1426.66</c:v>
                </c:pt>
                <c:pt idx="1758">
                  <c:v>1419.83</c:v>
                </c:pt>
                <c:pt idx="1759">
                  <c:v>1418.1</c:v>
                </c:pt>
                <c:pt idx="1760">
                  <c:v>1402.43</c:v>
                </c:pt>
                <c:pt idx="1761">
                  <c:v>1426.19</c:v>
                </c:pt>
                <c:pt idx="1762">
                  <c:v>1462.42</c:v>
                </c:pt>
                <c:pt idx="1763">
                  <c:v>1459.37</c:v>
                </c:pt>
                <c:pt idx="1764">
                  <c:v>1466.47</c:v>
                </c:pt>
                <c:pt idx="1765">
                  <c:v>1461.89</c:v>
                </c:pt>
                <c:pt idx="1766">
                  <c:v>1457.15</c:v>
                </c:pt>
                <c:pt idx="1767">
                  <c:v>1461.02</c:v>
                </c:pt>
                <c:pt idx="1768">
                  <c:v>1472.12</c:v>
                </c:pt>
                <c:pt idx="1769">
                  <c:v>1472.05</c:v>
                </c:pt>
                <c:pt idx="1770">
                  <c:v>1470.68</c:v>
                </c:pt>
                <c:pt idx="1771">
                  <c:v>1472.34</c:v>
                </c:pt>
                <c:pt idx="1772">
                  <c:v>1472.63</c:v>
                </c:pt>
                <c:pt idx="1773">
                  <c:v>1480.94</c:v>
                </c:pt>
                <c:pt idx="1774">
                  <c:v>1485.98</c:v>
                </c:pt>
                <c:pt idx="1775">
                  <c:v>1492.56</c:v>
                </c:pt>
                <c:pt idx="1776">
                  <c:v>1494.81</c:v>
                </c:pt>
                <c:pt idx="1777">
                  <c:v>1494.82</c:v>
                </c:pt>
                <c:pt idx="1778">
                  <c:v>1502.96</c:v>
                </c:pt>
                <c:pt idx="1779">
                  <c:v>1500.18</c:v>
                </c:pt>
                <c:pt idx="1780">
                  <c:v>1507.84</c:v>
                </c:pt>
                <c:pt idx="1781">
                  <c:v>1501.96</c:v>
                </c:pt>
                <c:pt idx="1782">
                  <c:v>1498.11</c:v>
                </c:pt>
                <c:pt idx="1783">
                  <c:v>1513.17</c:v>
                </c:pt>
                <c:pt idx="1784">
                  <c:v>1495.71</c:v>
                </c:pt>
                <c:pt idx="1785">
                  <c:v>1511.29</c:v>
                </c:pt>
                <c:pt idx="1786">
                  <c:v>1512.12</c:v>
                </c:pt>
                <c:pt idx="1787">
                  <c:v>1509.39</c:v>
                </c:pt>
                <c:pt idx="1788">
                  <c:v>1517.93</c:v>
                </c:pt>
                <c:pt idx="1789">
                  <c:v>1517.01</c:v>
                </c:pt>
                <c:pt idx="1790">
                  <c:v>1519.43</c:v>
                </c:pt>
                <c:pt idx="1791">
                  <c:v>1520.33</c:v>
                </c:pt>
                <c:pt idx="1792">
                  <c:v>1521.38</c:v>
                </c:pt>
                <c:pt idx="1793">
                  <c:v>1519.79</c:v>
                </c:pt>
                <c:pt idx="1794">
                  <c:v>1530.94</c:v>
                </c:pt>
                <c:pt idx="1795">
                  <c:v>1511.95</c:v>
                </c:pt>
                <c:pt idx="1796">
                  <c:v>1502.42</c:v>
                </c:pt>
                <c:pt idx="1797">
                  <c:v>1515.6</c:v>
                </c:pt>
                <c:pt idx="1798">
                  <c:v>1487.85</c:v>
                </c:pt>
                <c:pt idx="1799">
                  <c:v>1496.94</c:v>
                </c:pt>
                <c:pt idx="1800">
                  <c:v>1515.99</c:v>
                </c:pt>
                <c:pt idx="1801">
                  <c:v>1514.68</c:v>
                </c:pt>
                <c:pt idx="1802">
                  <c:v>1518.2</c:v>
                </c:pt>
                <c:pt idx="1803">
                  <c:v>1525.2</c:v>
                </c:pt>
                <c:pt idx="1804">
                  <c:v>1539.79</c:v>
                </c:pt>
                <c:pt idx="1805">
                  <c:v>1541.46</c:v>
                </c:pt>
                <c:pt idx="1806">
                  <c:v>1544.26</c:v>
                </c:pt>
                <c:pt idx="1807">
                  <c:v>1551.18</c:v>
                </c:pt>
                <c:pt idx="1808">
                  <c:v>1556.22</c:v>
                </c:pt>
                <c:pt idx="1809">
                  <c:v>1552.48</c:v>
                </c:pt>
                <c:pt idx="1810">
                  <c:v>1554.52</c:v>
                </c:pt>
                <c:pt idx="1811">
                  <c:v>1563.23</c:v>
                </c:pt>
                <c:pt idx="1812">
                  <c:v>1560.7</c:v>
                </c:pt>
                <c:pt idx="1813">
                  <c:v>1552.1</c:v>
                </c:pt>
                <c:pt idx="1814">
                  <c:v>1548.34</c:v>
                </c:pt>
                <c:pt idx="1815">
                  <c:v>1558.71</c:v>
                </c:pt>
                <c:pt idx="1816">
                  <c:v>1545.8</c:v>
                </c:pt>
                <c:pt idx="1817">
                  <c:v>1556.89</c:v>
                </c:pt>
                <c:pt idx="1818">
                  <c:v>1551.69</c:v>
                </c:pt>
                <c:pt idx="1819">
                  <c:v>1563.77</c:v>
                </c:pt>
                <c:pt idx="1820">
                  <c:v>1562.85</c:v>
                </c:pt>
                <c:pt idx="1821">
                  <c:v>1569.19</c:v>
                </c:pt>
                <c:pt idx="1822">
                  <c:v>1562.17</c:v>
                </c:pt>
                <c:pt idx="1823">
                  <c:v>1570.25</c:v>
                </c:pt>
                <c:pt idx="1824">
                  <c:v>1553.69</c:v>
                </c:pt>
                <c:pt idx="1825">
                  <c:v>1559.98</c:v>
                </c:pt>
                <c:pt idx="1826">
                  <c:v>1553.28</c:v>
                </c:pt>
                <c:pt idx="1827">
                  <c:v>1563.07</c:v>
                </c:pt>
                <c:pt idx="1828">
                  <c:v>1568.61</c:v>
                </c:pt>
                <c:pt idx="1829">
                  <c:v>1587.73</c:v>
                </c:pt>
                <c:pt idx="1830">
                  <c:v>1593.37</c:v>
                </c:pt>
                <c:pt idx="1831">
                  <c:v>1588.85</c:v>
                </c:pt>
                <c:pt idx="1832">
                  <c:v>1552.36</c:v>
                </c:pt>
                <c:pt idx="1833">
                  <c:v>1574.57</c:v>
                </c:pt>
                <c:pt idx="1834">
                  <c:v>1552.01</c:v>
                </c:pt>
                <c:pt idx="1835">
                  <c:v>1541.61</c:v>
                </c:pt>
                <c:pt idx="1836">
                  <c:v>1555.25</c:v>
                </c:pt>
                <c:pt idx="1837">
                  <c:v>1562.5</c:v>
                </c:pt>
                <c:pt idx="1838">
                  <c:v>1578.78</c:v>
                </c:pt>
                <c:pt idx="1839">
                  <c:v>1578.79</c:v>
                </c:pt>
                <c:pt idx="1840">
                  <c:v>1585.16</c:v>
                </c:pt>
                <c:pt idx="1841">
                  <c:v>1582.24</c:v>
                </c:pt>
                <c:pt idx="1842">
                  <c:v>1593.61</c:v>
                </c:pt>
                <c:pt idx="1843">
                  <c:v>1597.57</c:v>
                </c:pt>
                <c:pt idx="1844">
                  <c:v>1582.7</c:v>
                </c:pt>
                <c:pt idx="1845">
                  <c:v>1597.59</c:v>
                </c:pt>
                <c:pt idx="1846">
                  <c:v>1614.42</c:v>
                </c:pt>
                <c:pt idx="1847">
                  <c:v>1617.5</c:v>
                </c:pt>
                <c:pt idx="1848">
                  <c:v>1625.96</c:v>
                </c:pt>
                <c:pt idx="1849">
                  <c:v>1632.69</c:v>
                </c:pt>
                <c:pt idx="1850">
                  <c:v>1626.67</c:v>
                </c:pt>
                <c:pt idx="1851">
                  <c:v>1633.7</c:v>
                </c:pt>
                <c:pt idx="1852">
                  <c:v>1633.77</c:v>
                </c:pt>
                <c:pt idx="1853">
                  <c:v>1650.34</c:v>
                </c:pt>
                <c:pt idx="1854">
                  <c:v>1658.78</c:v>
                </c:pt>
                <c:pt idx="1855">
                  <c:v>1650.47</c:v>
                </c:pt>
                <c:pt idx="1856">
                  <c:v>1667.47</c:v>
                </c:pt>
                <c:pt idx="1857">
                  <c:v>1666.29</c:v>
                </c:pt>
                <c:pt idx="1858">
                  <c:v>1669.16</c:v>
                </c:pt>
                <c:pt idx="1859">
                  <c:v>1655.35</c:v>
                </c:pt>
                <c:pt idx="1860">
                  <c:v>1650.51</c:v>
                </c:pt>
                <c:pt idx="1861">
                  <c:v>1649.6</c:v>
                </c:pt>
                <c:pt idx="1862">
                  <c:v>1660.06</c:v>
                </c:pt>
                <c:pt idx="1863">
                  <c:v>1648.36</c:v>
                </c:pt>
                <c:pt idx="1864">
                  <c:v>1654.41</c:v>
                </c:pt>
                <c:pt idx="1865">
                  <c:v>1630.74</c:v>
                </c:pt>
                <c:pt idx="1866">
                  <c:v>1640.42</c:v>
                </c:pt>
                <c:pt idx="1867">
                  <c:v>1631.38</c:v>
                </c:pt>
                <c:pt idx="1868">
                  <c:v>1608.9</c:v>
                </c:pt>
                <c:pt idx="1869">
                  <c:v>1622.56</c:v>
                </c:pt>
                <c:pt idx="1870">
                  <c:v>1643.38</c:v>
                </c:pt>
                <c:pt idx="1871">
                  <c:v>1642.81</c:v>
                </c:pt>
                <c:pt idx="1872">
                  <c:v>1626.13</c:v>
                </c:pt>
                <c:pt idx="1873">
                  <c:v>1612.52</c:v>
                </c:pt>
                <c:pt idx="1874">
                  <c:v>1636.36</c:v>
                </c:pt>
                <c:pt idx="1875">
                  <c:v>1626.73</c:v>
                </c:pt>
                <c:pt idx="1876">
                  <c:v>1639.04</c:v>
                </c:pt>
                <c:pt idx="1877">
                  <c:v>1651.81</c:v>
                </c:pt>
                <c:pt idx="1878">
                  <c:v>1628.93</c:v>
                </c:pt>
                <c:pt idx="1879">
                  <c:v>1588.19</c:v>
                </c:pt>
                <c:pt idx="1880">
                  <c:v>1592.43</c:v>
                </c:pt>
                <c:pt idx="1881">
                  <c:v>1573.09</c:v>
                </c:pt>
                <c:pt idx="1882">
                  <c:v>1588.03</c:v>
                </c:pt>
                <c:pt idx="1883">
                  <c:v>1603.26</c:v>
                </c:pt>
                <c:pt idx="1884">
                  <c:v>1613.2</c:v>
                </c:pt>
                <c:pt idx="1885">
                  <c:v>1606.28</c:v>
                </c:pt>
                <c:pt idx="1886">
                  <c:v>1614.96</c:v>
                </c:pt>
                <c:pt idx="1887">
                  <c:v>1614.08</c:v>
                </c:pt>
                <c:pt idx="1888">
                  <c:v>1615.41</c:v>
                </c:pt>
                <c:pt idx="1889">
                  <c:v>1631.89</c:v>
                </c:pt>
                <c:pt idx="1890">
                  <c:v>1640.46</c:v>
                </c:pt>
                <c:pt idx="1891">
                  <c:v>1652.32</c:v>
                </c:pt>
                <c:pt idx="1892">
                  <c:v>1652.62</c:v>
                </c:pt>
                <c:pt idx="1893">
                  <c:v>1675.02</c:v>
                </c:pt>
                <c:pt idx="1894">
                  <c:v>1680.19</c:v>
                </c:pt>
                <c:pt idx="1895">
                  <c:v>1682.5</c:v>
                </c:pt>
                <c:pt idx="1896">
                  <c:v>1676.26</c:v>
                </c:pt>
                <c:pt idx="1897">
                  <c:v>1680.91</c:v>
                </c:pt>
                <c:pt idx="1898">
                  <c:v>1689.37</c:v>
                </c:pt>
                <c:pt idx="1899">
                  <c:v>1692.09</c:v>
                </c:pt>
                <c:pt idx="1900">
                  <c:v>1695.53</c:v>
                </c:pt>
                <c:pt idx="1901">
                  <c:v>1692.39</c:v>
                </c:pt>
                <c:pt idx="1902">
                  <c:v>1685.94</c:v>
                </c:pt>
                <c:pt idx="1903">
                  <c:v>1690.25</c:v>
                </c:pt>
                <c:pt idx="1904">
                  <c:v>1691.65</c:v>
                </c:pt>
                <c:pt idx="1905">
                  <c:v>1685.33</c:v>
                </c:pt>
                <c:pt idx="1906">
                  <c:v>1685.96</c:v>
                </c:pt>
                <c:pt idx="1907">
                  <c:v>1685.73</c:v>
                </c:pt>
                <c:pt idx="1908">
                  <c:v>1706.87</c:v>
                </c:pt>
                <c:pt idx="1909">
                  <c:v>1709.67</c:v>
                </c:pt>
                <c:pt idx="1910">
                  <c:v>1707.14</c:v>
                </c:pt>
                <c:pt idx="1911">
                  <c:v>1697.37</c:v>
                </c:pt>
                <c:pt idx="1912">
                  <c:v>1690.91</c:v>
                </c:pt>
                <c:pt idx="1913">
                  <c:v>1697.48</c:v>
                </c:pt>
                <c:pt idx="1914">
                  <c:v>1691.42</c:v>
                </c:pt>
                <c:pt idx="1915">
                  <c:v>1689.47</c:v>
                </c:pt>
                <c:pt idx="1916">
                  <c:v>1694.16</c:v>
                </c:pt>
                <c:pt idx="1917">
                  <c:v>1685.39</c:v>
                </c:pt>
                <c:pt idx="1918">
                  <c:v>1661.32</c:v>
                </c:pt>
                <c:pt idx="1919">
                  <c:v>1655.83</c:v>
                </c:pt>
                <c:pt idx="1920">
                  <c:v>1646.06</c:v>
                </c:pt>
                <c:pt idx="1921">
                  <c:v>1652.35</c:v>
                </c:pt>
                <c:pt idx="1922">
                  <c:v>1642.8</c:v>
                </c:pt>
                <c:pt idx="1923">
                  <c:v>1656.96</c:v>
                </c:pt>
                <c:pt idx="1924">
                  <c:v>1663.5</c:v>
                </c:pt>
                <c:pt idx="1925">
                  <c:v>1656.78</c:v>
                </c:pt>
                <c:pt idx="1926">
                  <c:v>1630.48</c:v>
                </c:pt>
                <c:pt idx="1927">
                  <c:v>1634.96</c:v>
                </c:pt>
                <c:pt idx="1928">
                  <c:v>1638.17</c:v>
                </c:pt>
                <c:pt idx="1929">
                  <c:v>1632.97</c:v>
                </c:pt>
                <c:pt idx="1930">
                  <c:v>1639.77</c:v>
                </c:pt>
                <c:pt idx="1931">
                  <c:v>1653.08</c:v>
                </c:pt>
                <c:pt idx="1932">
                  <c:v>1655.08</c:v>
                </c:pt>
                <c:pt idx="1933">
                  <c:v>1655.17</c:v>
                </c:pt>
                <c:pt idx="1934">
                  <c:v>1671.71</c:v>
                </c:pt>
                <c:pt idx="1935">
                  <c:v>1683.99</c:v>
                </c:pt>
                <c:pt idx="1936">
                  <c:v>1689.13</c:v>
                </c:pt>
                <c:pt idx="1937">
                  <c:v>1683.42</c:v>
                </c:pt>
                <c:pt idx="1938">
                  <c:v>1687.99</c:v>
                </c:pt>
                <c:pt idx="1939">
                  <c:v>1697.6</c:v>
                </c:pt>
                <c:pt idx="1940">
                  <c:v>1704.76</c:v>
                </c:pt>
                <c:pt idx="1941">
                  <c:v>1725.52</c:v>
                </c:pt>
                <c:pt idx="1942">
                  <c:v>1722.34</c:v>
                </c:pt>
                <c:pt idx="1943">
                  <c:v>1709.91</c:v>
                </c:pt>
                <c:pt idx="1944">
                  <c:v>1701.84</c:v>
                </c:pt>
                <c:pt idx="1945">
                  <c:v>1697.42</c:v>
                </c:pt>
                <c:pt idx="1946">
                  <c:v>1692.77</c:v>
                </c:pt>
                <c:pt idx="1947">
                  <c:v>1698.67</c:v>
                </c:pt>
                <c:pt idx="1948">
                  <c:v>1691.75</c:v>
                </c:pt>
                <c:pt idx="1949">
                  <c:v>1681.55</c:v>
                </c:pt>
                <c:pt idx="1950">
                  <c:v>1695</c:v>
                </c:pt>
                <c:pt idx="1951">
                  <c:v>1693.87</c:v>
                </c:pt>
                <c:pt idx="1952">
                  <c:v>1678.66</c:v>
                </c:pt>
                <c:pt idx="1953">
                  <c:v>1690.5</c:v>
                </c:pt>
                <c:pt idx="1954">
                  <c:v>1676.12</c:v>
                </c:pt>
                <c:pt idx="1955">
                  <c:v>1655.45</c:v>
                </c:pt>
                <c:pt idx="1956">
                  <c:v>1656.4</c:v>
                </c:pt>
                <c:pt idx="1957">
                  <c:v>1692.56</c:v>
                </c:pt>
                <c:pt idx="1958">
                  <c:v>1703.2</c:v>
                </c:pt>
                <c:pt idx="1959">
                  <c:v>1710.14</c:v>
                </c:pt>
                <c:pt idx="1960">
                  <c:v>1698.06</c:v>
                </c:pt>
                <c:pt idx="1961">
                  <c:v>1721.54</c:v>
                </c:pt>
                <c:pt idx="1962">
                  <c:v>1733.15</c:v>
                </c:pt>
                <c:pt idx="1963">
                  <c:v>1744.5</c:v>
                </c:pt>
                <c:pt idx="1964">
                  <c:v>1744.66</c:v>
                </c:pt>
                <c:pt idx="1965">
                  <c:v>1754.67</c:v>
                </c:pt>
                <c:pt idx="1966">
                  <c:v>1746.38</c:v>
                </c:pt>
                <c:pt idx="1967">
                  <c:v>1752.07</c:v>
                </c:pt>
                <c:pt idx="1968">
                  <c:v>1759.77</c:v>
                </c:pt>
                <c:pt idx="1969">
                  <c:v>1762.11</c:v>
                </c:pt>
                <c:pt idx="1970">
                  <c:v>1771.95</c:v>
                </c:pt>
                <c:pt idx="1971">
                  <c:v>1763.31</c:v>
                </c:pt>
                <c:pt idx="1972">
                  <c:v>1756.54</c:v>
                </c:pt>
                <c:pt idx="1973">
                  <c:v>1761.64</c:v>
                </c:pt>
                <c:pt idx="1974">
                  <c:v>1767.93</c:v>
                </c:pt>
                <c:pt idx="1975">
                  <c:v>1762.97</c:v>
                </c:pt>
                <c:pt idx="1976">
                  <c:v>1770.49</c:v>
                </c:pt>
                <c:pt idx="1977">
                  <c:v>1747.15</c:v>
                </c:pt>
                <c:pt idx="1978">
                  <c:v>1770.61</c:v>
                </c:pt>
                <c:pt idx="1979">
                  <c:v>1771.89</c:v>
                </c:pt>
                <c:pt idx="1980">
                  <c:v>1767.69</c:v>
                </c:pt>
                <c:pt idx="1981">
                  <c:v>1782</c:v>
                </c:pt>
                <c:pt idx="1982">
                  <c:v>1790.62</c:v>
                </c:pt>
                <c:pt idx="1983">
                  <c:v>1798.18</c:v>
                </c:pt>
                <c:pt idx="1984">
                  <c:v>1791.53</c:v>
                </c:pt>
                <c:pt idx="1985">
                  <c:v>1787.87</c:v>
                </c:pt>
                <c:pt idx="1986">
                  <c:v>1781.37</c:v>
                </c:pt>
                <c:pt idx="1987">
                  <c:v>1795.85</c:v>
                </c:pt>
                <c:pt idx="1988">
                  <c:v>1804.76</c:v>
                </c:pt>
                <c:pt idx="1989">
                  <c:v>1802.48</c:v>
                </c:pt>
                <c:pt idx="1990">
                  <c:v>1802.75</c:v>
                </c:pt>
                <c:pt idx="1991">
                  <c:v>1807.23</c:v>
                </c:pt>
                <c:pt idx="1992">
                  <c:v>1805.81</c:v>
                </c:pt>
                <c:pt idx="1993">
                  <c:v>1800.9</c:v>
                </c:pt>
                <c:pt idx="1994">
                  <c:v>1795.15</c:v>
                </c:pt>
                <c:pt idx="1995">
                  <c:v>1792.81</c:v>
                </c:pt>
                <c:pt idx="1996">
                  <c:v>1785.03</c:v>
                </c:pt>
                <c:pt idx="1997">
                  <c:v>1805.09</c:v>
                </c:pt>
                <c:pt idx="1998">
                  <c:v>1808.37</c:v>
                </c:pt>
                <c:pt idx="1999">
                  <c:v>1802.62</c:v>
                </c:pt>
                <c:pt idx="2000">
                  <c:v>1782.22</c:v>
                </c:pt>
                <c:pt idx="2001">
                  <c:v>1775.5</c:v>
                </c:pt>
                <c:pt idx="2002">
                  <c:v>1775.32</c:v>
                </c:pt>
                <c:pt idx="2003">
                  <c:v>1786.54</c:v>
                </c:pt>
                <c:pt idx="2004">
                  <c:v>1781</c:v>
                </c:pt>
                <c:pt idx="2005">
                  <c:v>1810.65</c:v>
                </c:pt>
                <c:pt idx="2006">
                  <c:v>1809.6</c:v>
                </c:pt>
                <c:pt idx="2007">
                  <c:v>1818.32</c:v>
                </c:pt>
                <c:pt idx="2008">
                  <c:v>1827.99</c:v>
                </c:pt>
                <c:pt idx="2009">
                  <c:v>1833.32</c:v>
                </c:pt>
                <c:pt idx="2010">
                  <c:v>1842.02</c:v>
                </c:pt>
                <c:pt idx="2011">
                  <c:v>1841.4</c:v>
                </c:pt>
                <c:pt idx="2012">
                  <c:v>1841.07</c:v>
                </c:pt>
                <c:pt idx="2013">
                  <c:v>1848.36</c:v>
                </c:pt>
                <c:pt idx="2014">
                  <c:v>1831.98</c:v>
                </c:pt>
                <c:pt idx="2015">
                  <c:v>1831.37</c:v>
                </c:pt>
                <c:pt idx="2016">
                  <c:v>1826.77</c:v>
                </c:pt>
                <c:pt idx="2017">
                  <c:v>1837.88</c:v>
                </c:pt>
                <c:pt idx="2018">
                  <c:v>1837.49</c:v>
                </c:pt>
                <c:pt idx="2019">
                  <c:v>1838.13</c:v>
                </c:pt>
                <c:pt idx="2020">
                  <c:v>1842.37</c:v>
                </c:pt>
                <c:pt idx="2021">
                  <c:v>1819.2</c:v>
                </c:pt>
                <c:pt idx="2022">
                  <c:v>1838.88</c:v>
                </c:pt>
                <c:pt idx="2023">
                  <c:v>1848.38</c:v>
                </c:pt>
                <c:pt idx="2024">
                  <c:v>1845.89</c:v>
                </c:pt>
                <c:pt idx="2025">
                  <c:v>1838.7</c:v>
                </c:pt>
                <c:pt idx="2026">
                  <c:v>1843.8</c:v>
                </c:pt>
                <c:pt idx="2027">
                  <c:v>1844.86</c:v>
                </c:pt>
                <c:pt idx="2028">
                  <c:v>1828.46</c:v>
                </c:pt>
                <c:pt idx="2029">
                  <c:v>1790.29</c:v>
                </c:pt>
                <c:pt idx="2030">
                  <c:v>1781.56</c:v>
                </c:pt>
                <c:pt idx="2031">
                  <c:v>1792.5</c:v>
                </c:pt>
                <c:pt idx="2032">
                  <c:v>1774.2</c:v>
                </c:pt>
                <c:pt idx="2033">
                  <c:v>1794.19</c:v>
                </c:pt>
                <c:pt idx="2034">
                  <c:v>1782.59</c:v>
                </c:pt>
                <c:pt idx="2035">
                  <c:v>1741.89</c:v>
                </c:pt>
                <c:pt idx="2036">
                  <c:v>1755.2</c:v>
                </c:pt>
                <c:pt idx="2037">
                  <c:v>1751.64</c:v>
                </c:pt>
                <c:pt idx="2038">
                  <c:v>1773.43</c:v>
                </c:pt>
                <c:pt idx="2039">
                  <c:v>1797.02</c:v>
                </c:pt>
                <c:pt idx="2040">
                  <c:v>1799.84</c:v>
                </c:pt>
                <c:pt idx="2041">
                  <c:v>1819.75</c:v>
                </c:pt>
                <c:pt idx="2042">
                  <c:v>1819.26</c:v>
                </c:pt>
                <c:pt idx="2043">
                  <c:v>1829.83</c:v>
                </c:pt>
                <c:pt idx="2044">
                  <c:v>1838.63</c:v>
                </c:pt>
                <c:pt idx="2045">
                  <c:v>1840.76</c:v>
                </c:pt>
                <c:pt idx="2046">
                  <c:v>1828.75</c:v>
                </c:pt>
                <c:pt idx="2047">
                  <c:v>1839.78</c:v>
                </c:pt>
                <c:pt idx="2048">
                  <c:v>1836.25</c:v>
                </c:pt>
                <c:pt idx="2049">
                  <c:v>1847.61</c:v>
                </c:pt>
                <c:pt idx="2050">
                  <c:v>1845.12</c:v>
                </c:pt>
                <c:pt idx="2051">
                  <c:v>1845.16</c:v>
                </c:pt>
                <c:pt idx="2052">
                  <c:v>1854.29</c:v>
                </c:pt>
                <c:pt idx="2053">
                  <c:v>1859.45</c:v>
                </c:pt>
                <c:pt idx="2054">
                  <c:v>1845.73</c:v>
                </c:pt>
                <c:pt idx="2055">
                  <c:v>1873.91</c:v>
                </c:pt>
                <c:pt idx="2056">
                  <c:v>1873.81</c:v>
                </c:pt>
                <c:pt idx="2057">
                  <c:v>1877.03</c:v>
                </c:pt>
                <c:pt idx="2058">
                  <c:v>1878.04</c:v>
                </c:pt>
                <c:pt idx="2059">
                  <c:v>1877.17</c:v>
                </c:pt>
                <c:pt idx="2060">
                  <c:v>1867.63</c:v>
                </c:pt>
                <c:pt idx="2061">
                  <c:v>1868.2</c:v>
                </c:pt>
                <c:pt idx="2062">
                  <c:v>1846.34</c:v>
                </c:pt>
                <c:pt idx="2063">
                  <c:v>1841.13</c:v>
                </c:pt>
                <c:pt idx="2064">
                  <c:v>1858.83</c:v>
                </c:pt>
                <c:pt idx="2065">
                  <c:v>1872.25</c:v>
                </c:pt>
                <c:pt idx="2066">
                  <c:v>1860.77</c:v>
                </c:pt>
                <c:pt idx="2067">
                  <c:v>1872.01</c:v>
                </c:pt>
                <c:pt idx="2068">
                  <c:v>1866.52</c:v>
                </c:pt>
                <c:pt idx="2069">
                  <c:v>1857.44</c:v>
                </c:pt>
                <c:pt idx="2070">
                  <c:v>1865.62</c:v>
                </c:pt>
                <c:pt idx="2071">
                  <c:v>1852.56</c:v>
                </c:pt>
                <c:pt idx="2072">
                  <c:v>1849.04</c:v>
                </c:pt>
                <c:pt idx="2073">
                  <c:v>1857.62</c:v>
                </c:pt>
                <c:pt idx="2074">
                  <c:v>1872.34</c:v>
                </c:pt>
                <c:pt idx="2075">
                  <c:v>1885.52</c:v>
                </c:pt>
                <c:pt idx="2076">
                  <c:v>1890.9</c:v>
                </c:pt>
                <c:pt idx="2077">
                  <c:v>1888.77</c:v>
                </c:pt>
                <c:pt idx="2078">
                  <c:v>1865.09</c:v>
                </c:pt>
                <c:pt idx="2079">
                  <c:v>1845.04</c:v>
                </c:pt>
                <c:pt idx="2080">
                  <c:v>1851.96</c:v>
                </c:pt>
                <c:pt idx="2081">
                  <c:v>1872.18</c:v>
                </c:pt>
                <c:pt idx="2082">
                  <c:v>1833.08</c:v>
                </c:pt>
                <c:pt idx="2083">
                  <c:v>1815.69</c:v>
                </c:pt>
                <c:pt idx="2084">
                  <c:v>1830.61</c:v>
                </c:pt>
                <c:pt idx="2085">
                  <c:v>1842.98</c:v>
                </c:pt>
                <c:pt idx="2086">
                  <c:v>1862.31</c:v>
                </c:pt>
                <c:pt idx="2087">
                  <c:v>1864.85</c:v>
                </c:pt>
                <c:pt idx="2088">
                  <c:v>1871.89</c:v>
                </c:pt>
                <c:pt idx="2089">
                  <c:v>1879.55</c:v>
                </c:pt>
                <c:pt idx="2090">
                  <c:v>1875.39</c:v>
                </c:pt>
                <c:pt idx="2091">
                  <c:v>1878.61</c:v>
                </c:pt>
                <c:pt idx="2092">
                  <c:v>1863.4</c:v>
                </c:pt>
                <c:pt idx="2093">
                  <c:v>1869.43</c:v>
                </c:pt>
                <c:pt idx="2094">
                  <c:v>1878.33</c:v>
                </c:pt>
                <c:pt idx="2095">
                  <c:v>1883.95</c:v>
                </c:pt>
                <c:pt idx="2096">
                  <c:v>1883.68</c:v>
                </c:pt>
                <c:pt idx="2097">
                  <c:v>1881.14</c:v>
                </c:pt>
                <c:pt idx="2098">
                  <c:v>1884.66</c:v>
                </c:pt>
                <c:pt idx="2099">
                  <c:v>1867.72</c:v>
                </c:pt>
                <c:pt idx="2100">
                  <c:v>1878.21</c:v>
                </c:pt>
                <c:pt idx="2101">
                  <c:v>1875.63</c:v>
                </c:pt>
                <c:pt idx="2102">
                  <c:v>1878.48</c:v>
                </c:pt>
                <c:pt idx="2103">
                  <c:v>1896.65</c:v>
                </c:pt>
                <c:pt idx="2104">
                  <c:v>1897.45</c:v>
                </c:pt>
                <c:pt idx="2105">
                  <c:v>1888.53</c:v>
                </c:pt>
                <c:pt idx="2106">
                  <c:v>1870.85</c:v>
                </c:pt>
                <c:pt idx="2107">
                  <c:v>1877.86</c:v>
                </c:pt>
                <c:pt idx="2108">
                  <c:v>1885.08</c:v>
                </c:pt>
                <c:pt idx="2109">
                  <c:v>1872.83</c:v>
                </c:pt>
                <c:pt idx="2110">
                  <c:v>1888.03</c:v>
                </c:pt>
                <c:pt idx="2111">
                  <c:v>1892.49</c:v>
                </c:pt>
                <c:pt idx="2112">
                  <c:v>1900.53</c:v>
                </c:pt>
                <c:pt idx="2113">
                  <c:v>1911.91</c:v>
                </c:pt>
                <c:pt idx="2114">
                  <c:v>1909.78</c:v>
                </c:pt>
                <c:pt idx="2115">
                  <c:v>1920.03</c:v>
                </c:pt>
                <c:pt idx="2116">
                  <c:v>1923.57</c:v>
                </c:pt>
                <c:pt idx="2117">
                  <c:v>1924.97</c:v>
                </c:pt>
                <c:pt idx="2118">
                  <c:v>1924.24</c:v>
                </c:pt>
                <c:pt idx="2119">
                  <c:v>1927.88</c:v>
                </c:pt>
                <c:pt idx="2120">
                  <c:v>1940.46</c:v>
                </c:pt>
                <c:pt idx="2121">
                  <c:v>1949.44</c:v>
                </c:pt>
                <c:pt idx="2122">
                  <c:v>1951.27</c:v>
                </c:pt>
                <c:pt idx="2123">
                  <c:v>1950.79</c:v>
                </c:pt>
                <c:pt idx="2124">
                  <c:v>1943.89</c:v>
                </c:pt>
                <c:pt idx="2125">
                  <c:v>1930.11</c:v>
                </c:pt>
                <c:pt idx="2126">
                  <c:v>1936.16</c:v>
                </c:pt>
                <c:pt idx="2127">
                  <c:v>1937.78</c:v>
                </c:pt>
                <c:pt idx="2128">
                  <c:v>1941.99</c:v>
                </c:pt>
                <c:pt idx="2129">
                  <c:v>1956.98</c:v>
                </c:pt>
                <c:pt idx="2130">
                  <c:v>1959.48</c:v>
                </c:pt>
                <c:pt idx="2131">
                  <c:v>1962.87</c:v>
                </c:pt>
                <c:pt idx="2132">
                  <c:v>1962.61</c:v>
                </c:pt>
                <c:pt idx="2133">
                  <c:v>1949.98</c:v>
                </c:pt>
                <c:pt idx="2134">
                  <c:v>1959.53</c:v>
                </c:pt>
                <c:pt idx="2135">
                  <c:v>1957.22</c:v>
                </c:pt>
                <c:pt idx="2136">
                  <c:v>1960.96</c:v>
                </c:pt>
                <c:pt idx="2137">
                  <c:v>1960.23</c:v>
                </c:pt>
                <c:pt idx="2138">
                  <c:v>1973.32</c:v>
                </c:pt>
                <c:pt idx="2139">
                  <c:v>1974.62</c:v>
                </c:pt>
                <c:pt idx="2140">
                  <c:v>1985.44</c:v>
                </c:pt>
                <c:pt idx="2141">
                  <c:v>1977.65</c:v>
                </c:pt>
                <c:pt idx="2142">
                  <c:v>1963.71</c:v>
                </c:pt>
                <c:pt idx="2143">
                  <c:v>1972.83</c:v>
                </c:pt>
                <c:pt idx="2144">
                  <c:v>1964.68</c:v>
                </c:pt>
                <c:pt idx="2145">
                  <c:v>1967.57</c:v>
                </c:pt>
                <c:pt idx="2146">
                  <c:v>1977.1</c:v>
                </c:pt>
                <c:pt idx="2147">
                  <c:v>1973.28</c:v>
                </c:pt>
                <c:pt idx="2148">
                  <c:v>1981.57</c:v>
                </c:pt>
                <c:pt idx="2149">
                  <c:v>1958.12</c:v>
                </c:pt>
                <c:pt idx="2150">
                  <c:v>1978.22</c:v>
                </c:pt>
                <c:pt idx="2151">
                  <c:v>1973.63</c:v>
                </c:pt>
                <c:pt idx="2152">
                  <c:v>1983.53</c:v>
                </c:pt>
                <c:pt idx="2153">
                  <c:v>1987.01</c:v>
                </c:pt>
                <c:pt idx="2154">
                  <c:v>1987.98</c:v>
                </c:pt>
                <c:pt idx="2155">
                  <c:v>1978.34</c:v>
                </c:pt>
                <c:pt idx="2156">
                  <c:v>1978.91</c:v>
                </c:pt>
                <c:pt idx="2157">
                  <c:v>1969.95</c:v>
                </c:pt>
                <c:pt idx="2158">
                  <c:v>1970.07</c:v>
                </c:pt>
                <c:pt idx="2159">
                  <c:v>1930.67</c:v>
                </c:pt>
                <c:pt idx="2160">
                  <c:v>1925.15</c:v>
                </c:pt>
                <c:pt idx="2161">
                  <c:v>1938.99</c:v>
                </c:pt>
                <c:pt idx="2162">
                  <c:v>1920.21</c:v>
                </c:pt>
                <c:pt idx="2163">
                  <c:v>1920.24</c:v>
                </c:pt>
                <c:pt idx="2164">
                  <c:v>1909.57</c:v>
                </c:pt>
                <c:pt idx="2165">
                  <c:v>1931.59</c:v>
                </c:pt>
                <c:pt idx="2166">
                  <c:v>1936.92</c:v>
                </c:pt>
                <c:pt idx="2167">
                  <c:v>1933.75</c:v>
                </c:pt>
                <c:pt idx="2168">
                  <c:v>1946.72</c:v>
                </c:pt>
                <c:pt idx="2169">
                  <c:v>1955.18</c:v>
                </c:pt>
                <c:pt idx="2170">
                  <c:v>1955.06</c:v>
                </c:pt>
                <c:pt idx="2171">
                  <c:v>1971.74</c:v>
                </c:pt>
                <c:pt idx="2172">
                  <c:v>1981.6</c:v>
                </c:pt>
                <c:pt idx="2173">
                  <c:v>1986.51</c:v>
                </c:pt>
                <c:pt idx="2174">
                  <c:v>1992.37</c:v>
                </c:pt>
                <c:pt idx="2175">
                  <c:v>1988.4</c:v>
                </c:pt>
                <c:pt idx="2176">
                  <c:v>1997.92</c:v>
                </c:pt>
                <c:pt idx="2177">
                  <c:v>2000.02</c:v>
                </c:pt>
                <c:pt idx="2178">
                  <c:v>2000.12</c:v>
                </c:pt>
                <c:pt idx="2179">
                  <c:v>1996.74</c:v>
                </c:pt>
                <c:pt idx="2180">
                  <c:v>2003.37</c:v>
                </c:pt>
                <c:pt idx="2181">
                  <c:v>2002.28</c:v>
                </c:pt>
                <c:pt idx="2182">
                  <c:v>2000.72</c:v>
                </c:pt>
                <c:pt idx="2183">
                  <c:v>1997.65</c:v>
                </c:pt>
                <c:pt idx="2184">
                  <c:v>2007.71</c:v>
                </c:pt>
                <c:pt idx="2185">
                  <c:v>2001.54</c:v>
                </c:pt>
                <c:pt idx="2186">
                  <c:v>1988.44</c:v>
                </c:pt>
                <c:pt idx="2187">
                  <c:v>1995.69</c:v>
                </c:pt>
                <c:pt idx="2188">
                  <c:v>1997.45</c:v>
                </c:pt>
                <c:pt idx="2189">
                  <c:v>1985.54</c:v>
                </c:pt>
                <c:pt idx="2190">
                  <c:v>1984.13</c:v>
                </c:pt>
                <c:pt idx="2191">
                  <c:v>1998.98</c:v>
                </c:pt>
                <c:pt idx="2192">
                  <c:v>2001.57</c:v>
                </c:pt>
                <c:pt idx="2193">
                  <c:v>2011.36</c:v>
                </c:pt>
                <c:pt idx="2194">
                  <c:v>2010.4</c:v>
                </c:pt>
                <c:pt idx="2195">
                  <c:v>1994.29</c:v>
                </c:pt>
                <c:pt idx="2196">
                  <c:v>1982.77</c:v>
                </c:pt>
                <c:pt idx="2197">
                  <c:v>1998.3</c:v>
                </c:pt>
                <c:pt idx="2198">
                  <c:v>1965.99</c:v>
                </c:pt>
                <c:pt idx="2199">
                  <c:v>1982.85</c:v>
                </c:pt>
                <c:pt idx="2200">
                  <c:v>1977.8</c:v>
                </c:pt>
                <c:pt idx="2201">
                  <c:v>1972.29</c:v>
                </c:pt>
                <c:pt idx="2202">
                  <c:v>1946.16</c:v>
                </c:pt>
                <c:pt idx="2203">
                  <c:v>1946.17</c:v>
                </c:pt>
                <c:pt idx="2204">
                  <c:v>1967.9</c:v>
                </c:pt>
                <c:pt idx="2205">
                  <c:v>1964.82</c:v>
                </c:pt>
                <c:pt idx="2206">
                  <c:v>1935.1</c:v>
                </c:pt>
                <c:pt idx="2207">
                  <c:v>1968.89</c:v>
                </c:pt>
                <c:pt idx="2208">
                  <c:v>1928.21</c:v>
                </c:pt>
                <c:pt idx="2209">
                  <c:v>1906.13</c:v>
                </c:pt>
                <c:pt idx="2210">
                  <c:v>1874.74</c:v>
                </c:pt>
                <c:pt idx="2211">
                  <c:v>1877.7</c:v>
                </c:pt>
                <c:pt idx="2212">
                  <c:v>1862.49</c:v>
                </c:pt>
                <c:pt idx="2213">
                  <c:v>1862.76</c:v>
                </c:pt>
                <c:pt idx="2214">
                  <c:v>1886.76</c:v>
                </c:pt>
                <c:pt idx="2215">
                  <c:v>1904.01</c:v>
                </c:pt>
                <c:pt idx="2216">
                  <c:v>1941.28</c:v>
                </c:pt>
                <c:pt idx="2217">
                  <c:v>1927.11</c:v>
                </c:pt>
                <c:pt idx="2218">
                  <c:v>1950.82</c:v>
                </c:pt>
                <c:pt idx="2219">
                  <c:v>1964.58</c:v>
                </c:pt>
                <c:pt idx="2220">
                  <c:v>1961.63</c:v>
                </c:pt>
                <c:pt idx="2221">
                  <c:v>1985.05</c:v>
                </c:pt>
                <c:pt idx="2222">
                  <c:v>1982.3</c:v>
                </c:pt>
                <c:pt idx="2223">
                  <c:v>1994.65</c:v>
                </c:pt>
                <c:pt idx="2224">
                  <c:v>2018.05</c:v>
                </c:pt>
                <c:pt idx="2225">
                  <c:v>2017.81</c:v>
                </c:pt>
                <c:pt idx="2226">
                  <c:v>2012.1</c:v>
                </c:pt>
                <c:pt idx="2227">
                  <c:v>2023.57</c:v>
                </c:pt>
                <c:pt idx="2228">
                  <c:v>2031.21</c:v>
                </c:pt>
                <c:pt idx="2229">
                  <c:v>2031.92</c:v>
                </c:pt>
                <c:pt idx="2230">
                  <c:v>2038.26</c:v>
                </c:pt>
                <c:pt idx="2231">
                  <c:v>2039.68</c:v>
                </c:pt>
                <c:pt idx="2232">
                  <c:v>2038.25</c:v>
                </c:pt>
                <c:pt idx="2233">
                  <c:v>2039.33</c:v>
                </c:pt>
                <c:pt idx="2234">
                  <c:v>2039.82</c:v>
                </c:pt>
                <c:pt idx="2235">
                  <c:v>2041.32</c:v>
                </c:pt>
                <c:pt idx="2236">
                  <c:v>2051.8000000000002</c:v>
                </c:pt>
                <c:pt idx="2237">
                  <c:v>2048.7199999999998</c:v>
                </c:pt>
                <c:pt idx="2238">
                  <c:v>2052.75</c:v>
                </c:pt>
                <c:pt idx="2239">
                  <c:v>2063.5</c:v>
                </c:pt>
                <c:pt idx="2240">
                  <c:v>2069.41</c:v>
                </c:pt>
                <c:pt idx="2241">
                  <c:v>2067.0300000000002</c:v>
                </c:pt>
                <c:pt idx="2242">
                  <c:v>2072.83</c:v>
                </c:pt>
                <c:pt idx="2243">
                  <c:v>2067.56</c:v>
                </c:pt>
                <c:pt idx="2244">
                  <c:v>2053.44</c:v>
                </c:pt>
                <c:pt idx="2245">
                  <c:v>2066.5500000000002</c:v>
                </c:pt>
                <c:pt idx="2246">
                  <c:v>2074.33</c:v>
                </c:pt>
                <c:pt idx="2247">
                  <c:v>2071.92</c:v>
                </c:pt>
                <c:pt idx="2248">
                  <c:v>2075.37</c:v>
                </c:pt>
                <c:pt idx="2249">
                  <c:v>2060.31</c:v>
                </c:pt>
                <c:pt idx="2250">
                  <c:v>2059.8200000000002</c:v>
                </c:pt>
                <c:pt idx="2251">
                  <c:v>2026.14</c:v>
                </c:pt>
                <c:pt idx="2252">
                  <c:v>2035.33</c:v>
                </c:pt>
                <c:pt idx="2253">
                  <c:v>2002.33</c:v>
                </c:pt>
                <c:pt idx="2254">
                  <c:v>1989.63</c:v>
                </c:pt>
                <c:pt idx="2255">
                  <c:v>1972.74</c:v>
                </c:pt>
                <c:pt idx="2256">
                  <c:v>2012.89</c:v>
                </c:pt>
                <c:pt idx="2257">
                  <c:v>2061.23</c:v>
                </c:pt>
                <c:pt idx="2258">
                  <c:v>2070.65</c:v>
                </c:pt>
                <c:pt idx="2259">
                  <c:v>2078.54</c:v>
                </c:pt>
                <c:pt idx="2260">
                  <c:v>2082.17</c:v>
                </c:pt>
                <c:pt idx="2261">
                  <c:v>2081.88</c:v>
                </c:pt>
                <c:pt idx="2262">
                  <c:v>2088.77</c:v>
                </c:pt>
                <c:pt idx="2263">
                  <c:v>2090.5700000000002</c:v>
                </c:pt>
                <c:pt idx="2264">
                  <c:v>2080.35</c:v>
                </c:pt>
                <c:pt idx="2265">
                  <c:v>2058.9</c:v>
                </c:pt>
                <c:pt idx="2266">
                  <c:v>2058.1999999999998</c:v>
                </c:pt>
                <c:pt idx="2267">
                  <c:v>2020.58</c:v>
                </c:pt>
                <c:pt idx="2268">
                  <c:v>2002.61</c:v>
                </c:pt>
                <c:pt idx="2269">
                  <c:v>2025.9</c:v>
                </c:pt>
                <c:pt idx="2270">
                  <c:v>2062.14</c:v>
                </c:pt>
                <c:pt idx="2271">
                  <c:v>2044.81</c:v>
                </c:pt>
                <c:pt idx="2272">
                  <c:v>2028.26</c:v>
                </c:pt>
                <c:pt idx="2273">
                  <c:v>2023.03</c:v>
                </c:pt>
                <c:pt idx="2274">
                  <c:v>2011.27</c:v>
                </c:pt>
                <c:pt idx="2275">
                  <c:v>1992.67</c:v>
                </c:pt>
                <c:pt idx="2276">
                  <c:v>2019.42</c:v>
                </c:pt>
                <c:pt idx="2277">
                  <c:v>2022.55</c:v>
                </c:pt>
                <c:pt idx="2278">
                  <c:v>2032.12</c:v>
                </c:pt>
                <c:pt idx="2279">
                  <c:v>2063.15</c:v>
                </c:pt>
                <c:pt idx="2280">
                  <c:v>2051.8200000000002</c:v>
                </c:pt>
                <c:pt idx="2281">
                  <c:v>2057.09</c:v>
                </c:pt>
                <c:pt idx="2282">
                  <c:v>2029.55</c:v>
                </c:pt>
                <c:pt idx="2283">
                  <c:v>2002.16</c:v>
                </c:pt>
                <c:pt idx="2284">
                  <c:v>2021.25</c:v>
                </c:pt>
                <c:pt idx="2285">
                  <c:v>1994.99</c:v>
                </c:pt>
                <c:pt idx="2286">
                  <c:v>2020.85</c:v>
                </c:pt>
                <c:pt idx="2287">
                  <c:v>2050.0300000000002</c:v>
                </c:pt>
                <c:pt idx="2288">
                  <c:v>2041.51</c:v>
                </c:pt>
                <c:pt idx="2289">
                  <c:v>2062.52</c:v>
                </c:pt>
                <c:pt idx="2290">
                  <c:v>2055.4699999999998</c:v>
                </c:pt>
                <c:pt idx="2291">
                  <c:v>2046.74</c:v>
                </c:pt>
                <c:pt idx="2292">
                  <c:v>2068.59</c:v>
                </c:pt>
                <c:pt idx="2293">
                  <c:v>2068.5300000000002</c:v>
                </c:pt>
                <c:pt idx="2294">
                  <c:v>2088.48</c:v>
                </c:pt>
                <c:pt idx="2295">
                  <c:v>2096.9899999999998</c:v>
                </c:pt>
                <c:pt idx="2296">
                  <c:v>2100.34</c:v>
                </c:pt>
                <c:pt idx="2297">
                  <c:v>2099.6799999999998</c:v>
                </c:pt>
                <c:pt idx="2298">
                  <c:v>2097.4499999999998</c:v>
                </c:pt>
                <c:pt idx="2299">
                  <c:v>2110.3000000000002</c:v>
                </c:pt>
                <c:pt idx="2300">
                  <c:v>2109.66</c:v>
                </c:pt>
                <c:pt idx="2301">
                  <c:v>2115.48</c:v>
                </c:pt>
                <c:pt idx="2302">
                  <c:v>2113.86</c:v>
                </c:pt>
                <c:pt idx="2303">
                  <c:v>2110.7399999999998</c:v>
                </c:pt>
                <c:pt idx="2304">
                  <c:v>2104.5</c:v>
                </c:pt>
                <c:pt idx="2305">
                  <c:v>2117.39</c:v>
                </c:pt>
                <c:pt idx="2306">
                  <c:v>2107.7800000000002</c:v>
                </c:pt>
                <c:pt idx="2307">
                  <c:v>2098.5300000000002</c:v>
                </c:pt>
                <c:pt idx="2308">
                  <c:v>2101.04</c:v>
                </c:pt>
                <c:pt idx="2309">
                  <c:v>2071.2600000000002</c:v>
                </c:pt>
                <c:pt idx="2310">
                  <c:v>2079.4299999999998</c:v>
                </c:pt>
                <c:pt idx="2311">
                  <c:v>2044.16</c:v>
                </c:pt>
                <c:pt idx="2312">
                  <c:v>2040.24</c:v>
                </c:pt>
                <c:pt idx="2313">
                  <c:v>2065.9499999999998</c:v>
                </c:pt>
                <c:pt idx="2314">
                  <c:v>2053.4</c:v>
                </c:pt>
                <c:pt idx="2315">
                  <c:v>2081.19</c:v>
                </c:pt>
                <c:pt idx="2316">
                  <c:v>2074.2800000000002</c:v>
                </c:pt>
                <c:pt idx="2317">
                  <c:v>2099.5</c:v>
                </c:pt>
                <c:pt idx="2318">
                  <c:v>2089.27</c:v>
                </c:pt>
                <c:pt idx="2319">
                  <c:v>2108.1</c:v>
                </c:pt>
                <c:pt idx="2320">
                  <c:v>2104.42</c:v>
                </c:pt>
                <c:pt idx="2321">
                  <c:v>2091.5</c:v>
                </c:pt>
                <c:pt idx="2322">
                  <c:v>2061.0500000000002</c:v>
                </c:pt>
                <c:pt idx="2323">
                  <c:v>2056.15</c:v>
                </c:pt>
                <c:pt idx="2324">
                  <c:v>2061.02</c:v>
                </c:pt>
                <c:pt idx="2325">
                  <c:v>2086.2399999999998</c:v>
                </c:pt>
                <c:pt idx="2326">
                  <c:v>2067.89</c:v>
                </c:pt>
                <c:pt idx="2327">
                  <c:v>2059.69</c:v>
                </c:pt>
                <c:pt idx="2328">
                  <c:v>2066.96</c:v>
                </c:pt>
                <c:pt idx="2329">
                  <c:v>2080.62</c:v>
                </c:pt>
                <c:pt idx="2330">
                  <c:v>2076.33</c:v>
                </c:pt>
                <c:pt idx="2331">
                  <c:v>2081.9</c:v>
                </c:pt>
                <c:pt idx="2332">
                  <c:v>2091.1799999999998</c:v>
                </c:pt>
                <c:pt idx="2333">
                  <c:v>2102.06</c:v>
                </c:pt>
                <c:pt idx="2334">
                  <c:v>2092.4299999999998</c:v>
                </c:pt>
                <c:pt idx="2335">
                  <c:v>2095.84</c:v>
                </c:pt>
                <c:pt idx="2336">
                  <c:v>2106.63</c:v>
                </c:pt>
                <c:pt idx="2337">
                  <c:v>2104.9899999999998</c:v>
                </c:pt>
                <c:pt idx="2338">
                  <c:v>2081.1799999999998</c:v>
                </c:pt>
                <c:pt idx="2339">
                  <c:v>2100.4</c:v>
                </c:pt>
                <c:pt idx="2340">
                  <c:v>2097.29</c:v>
                </c:pt>
                <c:pt idx="2341">
                  <c:v>2107.96</c:v>
                </c:pt>
                <c:pt idx="2342">
                  <c:v>2112.9299999999998</c:v>
                </c:pt>
                <c:pt idx="2343">
                  <c:v>2117.69</c:v>
                </c:pt>
                <c:pt idx="2344">
                  <c:v>2108.92</c:v>
                </c:pt>
                <c:pt idx="2345">
                  <c:v>2114.7600000000002</c:v>
                </c:pt>
                <c:pt idx="2346">
                  <c:v>2106.85</c:v>
                </c:pt>
                <c:pt idx="2347">
                  <c:v>2085.5100000000002</c:v>
                </c:pt>
                <c:pt idx="2348">
                  <c:v>2108.29</c:v>
                </c:pt>
                <c:pt idx="2349">
                  <c:v>2114.4899999999998</c:v>
                </c:pt>
                <c:pt idx="2350">
                  <c:v>2089.46</c:v>
                </c:pt>
                <c:pt idx="2351">
                  <c:v>2080.15</c:v>
                </c:pt>
                <c:pt idx="2352">
                  <c:v>2088</c:v>
                </c:pt>
                <c:pt idx="2353">
                  <c:v>2116.1</c:v>
                </c:pt>
                <c:pt idx="2354">
                  <c:v>2105.33</c:v>
                </c:pt>
                <c:pt idx="2355">
                  <c:v>2099.12</c:v>
                </c:pt>
                <c:pt idx="2356">
                  <c:v>2098.48</c:v>
                </c:pt>
                <c:pt idx="2357">
                  <c:v>2121.1</c:v>
                </c:pt>
                <c:pt idx="2358">
                  <c:v>2122.73</c:v>
                </c:pt>
                <c:pt idx="2359">
                  <c:v>2129.1999999999998</c:v>
                </c:pt>
                <c:pt idx="2360">
                  <c:v>2127.83</c:v>
                </c:pt>
                <c:pt idx="2361">
                  <c:v>2125.85</c:v>
                </c:pt>
                <c:pt idx="2362">
                  <c:v>2130.8200000000002</c:v>
                </c:pt>
                <c:pt idx="2363">
                  <c:v>2126.06</c:v>
                </c:pt>
                <c:pt idx="2364">
                  <c:v>2104.1999999999998</c:v>
                </c:pt>
                <c:pt idx="2365">
                  <c:v>2123.48</c:v>
                </c:pt>
                <c:pt idx="2366">
                  <c:v>2120.79</c:v>
                </c:pt>
                <c:pt idx="2367">
                  <c:v>2107.39</c:v>
                </c:pt>
                <c:pt idx="2368">
                  <c:v>2111.73</c:v>
                </c:pt>
                <c:pt idx="2369">
                  <c:v>2109.6</c:v>
                </c:pt>
                <c:pt idx="2370">
                  <c:v>2114.0700000000002</c:v>
                </c:pt>
                <c:pt idx="2371">
                  <c:v>2095.84</c:v>
                </c:pt>
                <c:pt idx="2372">
                  <c:v>2092.83</c:v>
                </c:pt>
                <c:pt idx="2373">
                  <c:v>2079.2800000000002</c:v>
                </c:pt>
                <c:pt idx="2374">
                  <c:v>2080.15</c:v>
                </c:pt>
                <c:pt idx="2375">
                  <c:v>2105.1999999999998</c:v>
                </c:pt>
                <c:pt idx="2376">
                  <c:v>2108.86</c:v>
                </c:pt>
                <c:pt idx="2377">
                  <c:v>2094.11</c:v>
                </c:pt>
                <c:pt idx="2378">
                  <c:v>2084.4299999999998</c:v>
                </c:pt>
                <c:pt idx="2379">
                  <c:v>2096.29</c:v>
                </c:pt>
                <c:pt idx="2380">
                  <c:v>2100.44</c:v>
                </c:pt>
                <c:pt idx="2381">
                  <c:v>2121.2399999999998</c:v>
                </c:pt>
                <c:pt idx="2382">
                  <c:v>2109.9899999999998</c:v>
                </c:pt>
                <c:pt idx="2383">
                  <c:v>2122.85</c:v>
                </c:pt>
                <c:pt idx="2384">
                  <c:v>2124.1999999999998</c:v>
                </c:pt>
                <c:pt idx="2385">
                  <c:v>2108.58</c:v>
                </c:pt>
                <c:pt idx="2386">
                  <c:v>2102.31</c:v>
                </c:pt>
                <c:pt idx="2387">
                  <c:v>2101.4899999999998</c:v>
                </c:pt>
                <c:pt idx="2388">
                  <c:v>2057.64</c:v>
                </c:pt>
                <c:pt idx="2389">
                  <c:v>2063.11</c:v>
                </c:pt>
                <c:pt idx="2390">
                  <c:v>2077.42</c:v>
                </c:pt>
                <c:pt idx="2391">
                  <c:v>2076.7800000000002</c:v>
                </c:pt>
                <c:pt idx="2392">
                  <c:v>2068.7600000000002</c:v>
                </c:pt>
                <c:pt idx="2393">
                  <c:v>2081.34</c:v>
                </c:pt>
                <c:pt idx="2394">
                  <c:v>2046.68</c:v>
                </c:pt>
                <c:pt idx="2395">
                  <c:v>2051.31</c:v>
                </c:pt>
                <c:pt idx="2396">
                  <c:v>2076.62</c:v>
                </c:pt>
                <c:pt idx="2397">
                  <c:v>2099.6</c:v>
                </c:pt>
                <c:pt idx="2398">
                  <c:v>2108.9499999999998</c:v>
                </c:pt>
                <c:pt idx="2399">
                  <c:v>2107.4</c:v>
                </c:pt>
                <c:pt idx="2400">
                  <c:v>2124.29</c:v>
                </c:pt>
                <c:pt idx="2401">
                  <c:v>2126.64</c:v>
                </c:pt>
                <c:pt idx="2402">
                  <c:v>2128.2800000000002</c:v>
                </c:pt>
                <c:pt idx="2403">
                  <c:v>2119.21</c:v>
                </c:pt>
                <c:pt idx="2404">
                  <c:v>2114.15</c:v>
                </c:pt>
                <c:pt idx="2405">
                  <c:v>2102.15</c:v>
                </c:pt>
                <c:pt idx="2406">
                  <c:v>2079.65</c:v>
                </c:pt>
                <c:pt idx="2407">
                  <c:v>2067.64</c:v>
                </c:pt>
                <c:pt idx="2408">
                  <c:v>2093.25</c:v>
                </c:pt>
                <c:pt idx="2409">
                  <c:v>2108.5700000000002</c:v>
                </c:pt>
                <c:pt idx="2410">
                  <c:v>2108.63</c:v>
                </c:pt>
                <c:pt idx="2411">
                  <c:v>2103.84</c:v>
                </c:pt>
                <c:pt idx="2412">
                  <c:v>2098.04</c:v>
                </c:pt>
                <c:pt idx="2413">
                  <c:v>2093.3200000000002</c:v>
                </c:pt>
                <c:pt idx="2414">
                  <c:v>2099.84</c:v>
                </c:pt>
                <c:pt idx="2415">
                  <c:v>2083.56</c:v>
                </c:pt>
                <c:pt idx="2416">
                  <c:v>2077.5700000000002</c:v>
                </c:pt>
                <c:pt idx="2417">
                  <c:v>2104.1799999999998</c:v>
                </c:pt>
                <c:pt idx="2418">
                  <c:v>2084.0700000000002</c:v>
                </c:pt>
                <c:pt idx="2419">
                  <c:v>2086.0500000000002</c:v>
                </c:pt>
                <c:pt idx="2420">
                  <c:v>2083.39</c:v>
                </c:pt>
                <c:pt idx="2421">
                  <c:v>2091.54</c:v>
                </c:pt>
                <c:pt idx="2422">
                  <c:v>2102.44</c:v>
                </c:pt>
                <c:pt idx="2423">
                  <c:v>2096.92</c:v>
                </c:pt>
                <c:pt idx="2424">
                  <c:v>2079.61</c:v>
                </c:pt>
                <c:pt idx="2425">
                  <c:v>2035.73</c:v>
                </c:pt>
                <c:pt idx="2426">
                  <c:v>1970.89</c:v>
                </c:pt>
                <c:pt idx="2427">
                  <c:v>1893.21</c:v>
                </c:pt>
                <c:pt idx="2428">
                  <c:v>1867.61</c:v>
                </c:pt>
                <c:pt idx="2429">
                  <c:v>1940.51</c:v>
                </c:pt>
                <c:pt idx="2430">
                  <c:v>1987.66</c:v>
                </c:pt>
                <c:pt idx="2431">
                  <c:v>1988.87</c:v>
                </c:pt>
                <c:pt idx="2432">
                  <c:v>1972.18</c:v>
                </c:pt>
                <c:pt idx="2433">
                  <c:v>1913.85</c:v>
                </c:pt>
                <c:pt idx="2434">
                  <c:v>1948.86</c:v>
                </c:pt>
                <c:pt idx="2435">
                  <c:v>1951.13</c:v>
                </c:pt>
                <c:pt idx="2436">
                  <c:v>1921.22</c:v>
                </c:pt>
                <c:pt idx="2437">
                  <c:v>1969.41</c:v>
                </c:pt>
                <c:pt idx="2438">
                  <c:v>1942.04</c:v>
                </c:pt>
                <c:pt idx="2439">
                  <c:v>1952.29</c:v>
                </c:pt>
                <c:pt idx="2440">
                  <c:v>1961.05</c:v>
                </c:pt>
                <c:pt idx="2441">
                  <c:v>1953.03</c:v>
                </c:pt>
                <c:pt idx="2442">
                  <c:v>1978.09</c:v>
                </c:pt>
                <c:pt idx="2443">
                  <c:v>1995.31</c:v>
                </c:pt>
                <c:pt idx="2444">
                  <c:v>1990.2</c:v>
                </c:pt>
                <c:pt idx="2445">
                  <c:v>1958.03</c:v>
                </c:pt>
                <c:pt idx="2446">
                  <c:v>1966.97</c:v>
                </c:pt>
                <c:pt idx="2447">
                  <c:v>1942.74</c:v>
                </c:pt>
                <c:pt idx="2448">
                  <c:v>1938.76</c:v>
                </c:pt>
                <c:pt idx="2449">
                  <c:v>1932.24</c:v>
                </c:pt>
                <c:pt idx="2450">
                  <c:v>1931.34</c:v>
                </c:pt>
                <c:pt idx="2451">
                  <c:v>1881.77</c:v>
                </c:pt>
                <c:pt idx="2452">
                  <c:v>1884.09</c:v>
                </c:pt>
                <c:pt idx="2453">
                  <c:v>1920.03</c:v>
                </c:pt>
                <c:pt idx="2454">
                  <c:v>1923.82</c:v>
                </c:pt>
                <c:pt idx="2455">
                  <c:v>1951.36</c:v>
                </c:pt>
                <c:pt idx="2456">
                  <c:v>1987.05</c:v>
                </c:pt>
                <c:pt idx="2457">
                  <c:v>1979.92</c:v>
                </c:pt>
                <c:pt idx="2458">
                  <c:v>1995.83</c:v>
                </c:pt>
                <c:pt idx="2459">
                  <c:v>2013.43</c:v>
                </c:pt>
                <c:pt idx="2460">
                  <c:v>2014.89</c:v>
                </c:pt>
                <c:pt idx="2461">
                  <c:v>2017.46</c:v>
                </c:pt>
                <c:pt idx="2462">
                  <c:v>2003.69</c:v>
                </c:pt>
                <c:pt idx="2463">
                  <c:v>1994.24</c:v>
                </c:pt>
                <c:pt idx="2464">
                  <c:v>2023.86</c:v>
                </c:pt>
                <c:pt idx="2465">
                  <c:v>2033.11</c:v>
                </c:pt>
                <c:pt idx="2466">
                  <c:v>2033.66</c:v>
                </c:pt>
                <c:pt idx="2467">
                  <c:v>2030.77</c:v>
                </c:pt>
                <c:pt idx="2468">
                  <c:v>2018.94</c:v>
                </c:pt>
                <c:pt idx="2469">
                  <c:v>2052.5100000000002</c:v>
                </c:pt>
                <c:pt idx="2470">
                  <c:v>2075.15</c:v>
                </c:pt>
                <c:pt idx="2471">
                  <c:v>2071.1799999999998</c:v>
                </c:pt>
                <c:pt idx="2472">
                  <c:v>2065.89</c:v>
                </c:pt>
                <c:pt idx="2473">
                  <c:v>2090.35</c:v>
                </c:pt>
                <c:pt idx="2474">
                  <c:v>2089.41</c:v>
                </c:pt>
                <c:pt idx="2475">
                  <c:v>2079.36</c:v>
                </c:pt>
                <c:pt idx="2476">
                  <c:v>2104.0500000000002</c:v>
                </c:pt>
                <c:pt idx="2477">
                  <c:v>2109.79</c:v>
                </c:pt>
                <c:pt idx="2478">
                  <c:v>2102.31</c:v>
                </c:pt>
                <c:pt idx="2479">
                  <c:v>2099.9299999999998</c:v>
                </c:pt>
                <c:pt idx="2480">
                  <c:v>2099.1999999999998</c:v>
                </c:pt>
                <c:pt idx="2481">
                  <c:v>2078.58</c:v>
                </c:pt>
                <c:pt idx="2482">
                  <c:v>2081.7199999999998</c:v>
                </c:pt>
                <c:pt idx="2483">
                  <c:v>2075</c:v>
                </c:pt>
                <c:pt idx="2484">
                  <c:v>2045.97</c:v>
                </c:pt>
                <c:pt idx="2485">
                  <c:v>2023.04</c:v>
                </c:pt>
                <c:pt idx="2486">
                  <c:v>2053.19</c:v>
                </c:pt>
                <c:pt idx="2487">
                  <c:v>2050.44</c:v>
                </c:pt>
                <c:pt idx="2488">
                  <c:v>2083.58</c:v>
                </c:pt>
                <c:pt idx="2489">
                  <c:v>2081.2399999999998</c:v>
                </c:pt>
                <c:pt idx="2490">
                  <c:v>2089.17</c:v>
                </c:pt>
                <c:pt idx="2491">
                  <c:v>2086.59</c:v>
                </c:pt>
                <c:pt idx="2492">
                  <c:v>2089.14</c:v>
                </c:pt>
                <c:pt idx="2493">
                  <c:v>2088.87</c:v>
                </c:pt>
                <c:pt idx="2494">
                  <c:v>2090.11</c:v>
                </c:pt>
                <c:pt idx="2495">
                  <c:v>2080.41</c:v>
                </c:pt>
                <c:pt idx="2496">
                  <c:v>2102.63</c:v>
                </c:pt>
                <c:pt idx="2497">
                  <c:v>2079.5100000000002</c:v>
                </c:pt>
                <c:pt idx="2498">
                  <c:v>2049.62</c:v>
                </c:pt>
                <c:pt idx="2499">
                  <c:v>2091.69</c:v>
                </c:pt>
                <c:pt idx="2500">
                  <c:v>2077.0700000000002</c:v>
                </c:pt>
                <c:pt idx="2501">
                  <c:v>2063.59</c:v>
                </c:pt>
                <c:pt idx="2502">
                  <c:v>2047.62</c:v>
                </c:pt>
                <c:pt idx="2503">
                  <c:v>2052.23</c:v>
                </c:pt>
                <c:pt idx="2504">
                  <c:v>2012.37</c:v>
                </c:pt>
                <c:pt idx="2505">
                  <c:v>2021.94</c:v>
                </c:pt>
                <c:pt idx="2506">
                  <c:v>2043.41</c:v>
                </c:pt>
                <c:pt idx="2507">
                  <c:v>2073.0700000000002</c:v>
                </c:pt>
                <c:pt idx="2508">
                  <c:v>2041.89</c:v>
                </c:pt>
                <c:pt idx="2509">
                  <c:v>2005.55</c:v>
                </c:pt>
                <c:pt idx="2510">
                  <c:v>2021.15</c:v>
                </c:pt>
                <c:pt idx="2511">
                  <c:v>2038.97</c:v>
                </c:pt>
                <c:pt idx="2512">
                  <c:v>2064.29</c:v>
                </c:pt>
                <c:pt idx="2513">
                  <c:v>2060.9899999999998</c:v>
                </c:pt>
                <c:pt idx="2514">
                  <c:v>2056.5</c:v>
                </c:pt>
                <c:pt idx="2515">
                  <c:v>2078.36</c:v>
                </c:pt>
                <c:pt idx="2516">
                  <c:v>2063.36</c:v>
                </c:pt>
                <c:pt idx="2517">
                  <c:v>2043.94</c:v>
                </c:pt>
                <c:pt idx="2518">
                  <c:v>2012.66</c:v>
                </c:pt>
                <c:pt idx="2519">
                  <c:v>2016.71</c:v>
                </c:pt>
                <c:pt idx="2520">
                  <c:v>1990.26</c:v>
                </c:pt>
                <c:pt idx="2521">
                  <c:v>1943.09</c:v>
                </c:pt>
                <c:pt idx="2522">
                  <c:v>1922.03</c:v>
                </c:pt>
                <c:pt idx="2523">
                  <c:v>1923.67</c:v>
                </c:pt>
                <c:pt idx="2524">
                  <c:v>1938.68</c:v>
                </c:pt>
                <c:pt idx="2525">
                  <c:v>1890.28</c:v>
                </c:pt>
                <c:pt idx="2526">
                  <c:v>1921.84</c:v>
                </c:pt>
                <c:pt idx="2527">
                  <c:v>1880.33</c:v>
                </c:pt>
                <c:pt idx="2528">
                  <c:v>1881.33</c:v>
                </c:pt>
                <c:pt idx="2529">
                  <c:v>1859.33</c:v>
                </c:pt>
                <c:pt idx="2530">
                  <c:v>1868.99</c:v>
                </c:pt>
                <c:pt idx="2531">
                  <c:v>1906.9</c:v>
                </c:pt>
                <c:pt idx="2532">
                  <c:v>1877.08</c:v>
                </c:pt>
                <c:pt idx="2533">
                  <c:v>1903.63</c:v>
                </c:pt>
                <c:pt idx="2534">
                  <c:v>1882.95</c:v>
                </c:pt>
                <c:pt idx="2535">
                  <c:v>1893.36</c:v>
                </c:pt>
                <c:pt idx="2536">
                  <c:v>1940.24</c:v>
                </c:pt>
                <c:pt idx="2537">
                  <c:v>1939.38</c:v>
                </c:pt>
                <c:pt idx="2538">
                  <c:v>1903.03</c:v>
                </c:pt>
                <c:pt idx="2539">
                  <c:v>1912.53</c:v>
                </c:pt>
                <c:pt idx="2540">
                  <c:v>1915.45</c:v>
                </c:pt>
                <c:pt idx="2541">
                  <c:v>1880.05</c:v>
                </c:pt>
                <c:pt idx="2542">
                  <c:v>1853.44</c:v>
                </c:pt>
                <c:pt idx="2543">
                  <c:v>1852.21</c:v>
                </c:pt>
                <c:pt idx="2544">
                  <c:v>1851.86</c:v>
                </c:pt>
                <c:pt idx="2545">
                  <c:v>1829.08</c:v>
                </c:pt>
                <c:pt idx="2546">
                  <c:v>1864.78</c:v>
                </c:pt>
                <c:pt idx="2547">
                  <c:v>1895.58</c:v>
                </c:pt>
                <c:pt idx="2548">
                  <c:v>1926.82</c:v>
                </c:pt>
                <c:pt idx="2549">
                  <c:v>1917.83</c:v>
                </c:pt>
                <c:pt idx="2550">
                  <c:v>1917.78</c:v>
                </c:pt>
                <c:pt idx="2551">
                  <c:v>1945.5</c:v>
                </c:pt>
                <c:pt idx="2552">
                  <c:v>1921.27</c:v>
                </c:pt>
                <c:pt idx="2553">
                  <c:v>1929.8</c:v>
                </c:pt>
                <c:pt idx="2554">
                  <c:v>1951.7</c:v>
                </c:pt>
                <c:pt idx="2555">
                  <c:v>1948.05</c:v>
                </c:pt>
                <c:pt idx="2556">
                  <c:v>1932.23</c:v>
                </c:pt>
                <c:pt idx="2557">
                  <c:v>1978.35</c:v>
                </c:pt>
                <c:pt idx="2558">
                  <c:v>1986.45</c:v>
                </c:pt>
                <c:pt idx="2559">
                  <c:v>1993.4</c:v>
                </c:pt>
                <c:pt idx="2560">
                  <c:v>1999.99</c:v>
                </c:pt>
                <c:pt idx="2561">
                  <c:v>2001.76</c:v>
                </c:pt>
                <c:pt idx="2562">
                  <c:v>1979.26</c:v>
                </c:pt>
                <c:pt idx="2563">
                  <c:v>1989.26</c:v>
                </c:pt>
                <c:pt idx="2564">
                  <c:v>1989.57</c:v>
                </c:pt>
                <c:pt idx="2565">
                  <c:v>2022.19</c:v>
                </c:pt>
                <c:pt idx="2566">
                  <c:v>2019.64</c:v>
                </c:pt>
                <c:pt idx="2567">
                  <c:v>2015.93</c:v>
                </c:pt>
                <c:pt idx="2568">
                  <c:v>2027.22</c:v>
                </c:pt>
                <c:pt idx="2569">
                  <c:v>2040.59</c:v>
                </c:pt>
                <c:pt idx="2570">
                  <c:v>2049.58</c:v>
                </c:pt>
                <c:pt idx="2571">
                  <c:v>2051.6</c:v>
                </c:pt>
                <c:pt idx="2572">
                  <c:v>2049.8000000000002</c:v>
                </c:pt>
                <c:pt idx="2573">
                  <c:v>2036.71</c:v>
                </c:pt>
                <c:pt idx="2574">
                  <c:v>2035.94</c:v>
                </c:pt>
                <c:pt idx="2575">
                  <c:v>2037.05</c:v>
                </c:pt>
                <c:pt idx="2576">
                  <c:v>2055.0100000000002</c:v>
                </c:pt>
                <c:pt idx="2577">
                  <c:v>2063.9499999999998</c:v>
                </c:pt>
                <c:pt idx="2578">
                  <c:v>2059.7399999999998</c:v>
                </c:pt>
                <c:pt idx="2579">
                  <c:v>2072.7800000000002</c:v>
                </c:pt>
                <c:pt idx="2580">
                  <c:v>2066.13</c:v>
                </c:pt>
                <c:pt idx="2581">
                  <c:v>2045.17</c:v>
                </c:pt>
                <c:pt idx="2582">
                  <c:v>2066.66</c:v>
                </c:pt>
                <c:pt idx="2583">
                  <c:v>2041.91</c:v>
                </c:pt>
                <c:pt idx="2584">
                  <c:v>2047.6</c:v>
                </c:pt>
                <c:pt idx="2585">
                  <c:v>2041.99</c:v>
                </c:pt>
                <c:pt idx="2586">
                  <c:v>2061.7199999999998</c:v>
                </c:pt>
                <c:pt idx="2587">
                  <c:v>2082.42</c:v>
                </c:pt>
                <c:pt idx="2588">
                  <c:v>2082.7800000000002</c:v>
                </c:pt>
                <c:pt idx="2589">
                  <c:v>2080.73</c:v>
                </c:pt>
                <c:pt idx="2590">
                  <c:v>2094.34</c:v>
                </c:pt>
                <c:pt idx="2591">
                  <c:v>2100.8000000000002</c:v>
                </c:pt>
                <c:pt idx="2592">
                  <c:v>2102.4</c:v>
                </c:pt>
                <c:pt idx="2593">
                  <c:v>2091.48</c:v>
                </c:pt>
                <c:pt idx="2594">
                  <c:v>2091.58</c:v>
                </c:pt>
                <c:pt idx="2595">
                  <c:v>2087.79</c:v>
                </c:pt>
                <c:pt idx="2596">
                  <c:v>2091.6999999999998</c:v>
                </c:pt>
                <c:pt idx="2597">
                  <c:v>2095.15</c:v>
                </c:pt>
                <c:pt idx="2598">
                  <c:v>2075.81</c:v>
                </c:pt>
                <c:pt idx="2599">
                  <c:v>2065.3000000000002</c:v>
                </c:pt>
                <c:pt idx="2600">
                  <c:v>2081.4299999999998</c:v>
                </c:pt>
                <c:pt idx="2601">
                  <c:v>2063.37</c:v>
                </c:pt>
                <c:pt idx="2602">
                  <c:v>2051.12</c:v>
                </c:pt>
                <c:pt idx="2603">
                  <c:v>2050.63</c:v>
                </c:pt>
                <c:pt idx="2604">
                  <c:v>2057.14</c:v>
                </c:pt>
                <c:pt idx="2605">
                  <c:v>2058.69</c:v>
                </c:pt>
                <c:pt idx="2606">
                  <c:v>2084.39</c:v>
                </c:pt>
                <c:pt idx="2607">
                  <c:v>2064.46</c:v>
                </c:pt>
                <c:pt idx="2608">
                  <c:v>2064.11</c:v>
                </c:pt>
                <c:pt idx="2609">
                  <c:v>2046.61</c:v>
                </c:pt>
                <c:pt idx="2610">
                  <c:v>2066.66</c:v>
                </c:pt>
                <c:pt idx="2611">
                  <c:v>2047.21</c:v>
                </c:pt>
                <c:pt idx="2612">
                  <c:v>2047.63</c:v>
                </c:pt>
                <c:pt idx="2613">
                  <c:v>2040.04</c:v>
                </c:pt>
                <c:pt idx="2614">
                  <c:v>2052.3200000000002</c:v>
                </c:pt>
                <c:pt idx="2615">
                  <c:v>2048.04</c:v>
                </c:pt>
                <c:pt idx="2616">
                  <c:v>2076.06</c:v>
                </c:pt>
                <c:pt idx="2617">
                  <c:v>2090.54</c:v>
                </c:pt>
                <c:pt idx="2618">
                  <c:v>2090.1</c:v>
                </c:pt>
                <c:pt idx="2619">
                  <c:v>2099.06</c:v>
                </c:pt>
                <c:pt idx="2620">
                  <c:v>2096.96</c:v>
                </c:pt>
                <c:pt idx="2621">
                  <c:v>2099.33</c:v>
                </c:pt>
                <c:pt idx="2622">
                  <c:v>2105.2600000000002</c:v>
                </c:pt>
                <c:pt idx="2623">
                  <c:v>2099.13</c:v>
                </c:pt>
                <c:pt idx="2624">
                  <c:v>2109.41</c:v>
                </c:pt>
                <c:pt idx="2625">
                  <c:v>2112.13</c:v>
                </c:pt>
                <c:pt idx="2626">
                  <c:v>2119.12</c:v>
                </c:pt>
                <c:pt idx="2627">
                  <c:v>2115.48</c:v>
                </c:pt>
                <c:pt idx="2628">
                  <c:v>2096.0700000000002</c:v>
                </c:pt>
                <c:pt idx="2629">
                  <c:v>2079.06</c:v>
                </c:pt>
                <c:pt idx="2630">
                  <c:v>2075.3200000000002</c:v>
                </c:pt>
                <c:pt idx="2631">
                  <c:v>2071.5</c:v>
                </c:pt>
                <c:pt idx="2632">
                  <c:v>2077.9899999999998</c:v>
                </c:pt>
                <c:pt idx="2633">
                  <c:v>2071.2199999999998</c:v>
                </c:pt>
                <c:pt idx="2634">
                  <c:v>2083.25</c:v>
                </c:pt>
                <c:pt idx="2635">
                  <c:v>2088.9</c:v>
                </c:pt>
                <c:pt idx="2636">
                  <c:v>2085.4499999999998</c:v>
                </c:pt>
                <c:pt idx="2637">
                  <c:v>2113.3200000000002</c:v>
                </c:pt>
                <c:pt idx="2638">
                  <c:v>2037.41</c:v>
                </c:pt>
                <c:pt idx="2639">
                  <c:v>2000.54</c:v>
                </c:pt>
                <c:pt idx="2640">
                  <c:v>2036.09</c:v>
                </c:pt>
                <c:pt idx="2641">
                  <c:v>2070.77</c:v>
                </c:pt>
                <c:pt idx="2642">
                  <c:v>2098.86</c:v>
                </c:pt>
                <c:pt idx="2643">
                  <c:v>2102.9499999999998</c:v>
                </c:pt>
                <c:pt idx="2644">
                  <c:v>2088.5500000000002</c:v>
                </c:pt>
                <c:pt idx="2645">
                  <c:v>2099.73</c:v>
                </c:pt>
                <c:pt idx="2646">
                  <c:v>2097.9</c:v>
                </c:pt>
                <c:pt idx="2647">
                  <c:v>2129.9</c:v>
                </c:pt>
                <c:pt idx="2648">
                  <c:v>2137.16</c:v>
                </c:pt>
                <c:pt idx="2649">
                  <c:v>2152.14</c:v>
                </c:pt>
                <c:pt idx="2650">
                  <c:v>2152.4299999999998</c:v>
                </c:pt>
                <c:pt idx="2651">
                  <c:v>2163.75</c:v>
                </c:pt>
                <c:pt idx="2652">
                  <c:v>2161.7399999999998</c:v>
                </c:pt>
                <c:pt idx="2653">
                  <c:v>2166.89</c:v>
                </c:pt>
                <c:pt idx="2654">
                  <c:v>2163.7800000000002</c:v>
                </c:pt>
                <c:pt idx="2655">
                  <c:v>2173.02</c:v>
                </c:pt>
                <c:pt idx="2656">
                  <c:v>2165.17</c:v>
                </c:pt>
                <c:pt idx="2657">
                  <c:v>2175.0300000000002</c:v>
                </c:pt>
                <c:pt idx="2658">
                  <c:v>2168.48</c:v>
                </c:pt>
                <c:pt idx="2659">
                  <c:v>2169.1799999999998</c:v>
                </c:pt>
                <c:pt idx="2660">
                  <c:v>2166.58</c:v>
                </c:pt>
                <c:pt idx="2661">
                  <c:v>2170.06</c:v>
                </c:pt>
                <c:pt idx="2662">
                  <c:v>2173.6</c:v>
                </c:pt>
                <c:pt idx="2663">
                  <c:v>2170.84</c:v>
                </c:pt>
                <c:pt idx="2664">
                  <c:v>2157.0300000000002</c:v>
                </c:pt>
                <c:pt idx="2665">
                  <c:v>2163.79</c:v>
                </c:pt>
                <c:pt idx="2666">
                  <c:v>2164.25</c:v>
                </c:pt>
                <c:pt idx="2667">
                  <c:v>2182.87</c:v>
                </c:pt>
                <c:pt idx="2668">
                  <c:v>2180.89</c:v>
                </c:pt>
                <c:pt idx="2669">
                  <c:v>2181.7399999999998</c:v>
                </c:pt>
                <c:pt idx="2670">
                  <c:v>2175.4899999999998</c:v>
                </c:pt>
                <c:pt idx="2671">
                  <c:v>2185.79</c:v>
                </c:pt>
                <c:pt idx="2672">
                  <c:v>2184.0500000000002</c:v>
                </c:pt>
                <c:pt idx="2673">
                  <c:v>2190.15</c:v>
                </c:pt>
                <c:pt idx="2674">
                  <c:v>2178.15</c:v>
                </c:pt>
                <c:pt idx="2675">
                  <c:v>2182.2199999999998</c:v>
                </c:pt>
                <c:pt idx="2676">
                  <c:v>2187.02</c:v>
                </c:pt>
                <c:pt idx="2677">
                  <c:v>2183.87</c:v>
                </c:pt>
                <c:pt idx="2678">
                  <c:v>2182.64</c:v>
                </c:pt>
                <c:pt idx="2679">
                  <c:v>2186.9</c:v>
                </c:pt>
                <c:pt idx="2680">
                  <c:v>2175.44</c:v>
                </c:pt>
                <c:pt idx="2681">
                  <c:v>2172.4699999999998</c:v>
                </c:pt>
                <c:pt idx="2682">
                  <c:v>2169.04</c:v>
                </c:pt>
                <c:pt idx="2683">
                  <c:v>2180.38</c:v>
                </c:pt>
                <c:pt idx="2684">
                  <c:v>2176.12</c:v>
                </c:pt>
                <c:pt idx="2685">
                  <c:v>2170.9499999999998</c:v>
                </c:pt>
                <c:pt idx="2686">
                  <c:v>2170.86</c:v>
                </c:pt>
                <c:pt idx="2687">
                  <c:v>2179.98</c:v>
                </c:pt>
                <c:pt idx="2688">
                  <c:v>2186.48</c:v>
                </c:pt>
                <c:pt idx="2689">
                  <c:v>2186.16</c:v>
                </c:pt>
                <c:pt idx="2690">
                  <c:v>2181.3000000000002</c:v>
                </c:pt>
                <c:pt idx="2691">
                  <c:v>2127.81</c:v>
                </c:pt>
                <c:pt idx="2692">
                  <c:v>2159.04</c:v>
                </c:pt>
                <c:pt idx="2693">
                  <c:v>2127.02</c:v>
                </c:pt>
                <c:pt idx="2694">
                  <c:v>2125.77</c:v>
                </c:pt>
                <c:pt idx="2695">
                  <c:v>2147.2600000000002</c:v>
                </c:pt>
                <c:pt idx="2696">
                  <c:v>2139.16</c:v>
                </c:pt>
                <c:pt idx="2697">
                  <c:v>2139.12</c:v>
                </c:pt>
                <c:pt idx="2698">
                  <c:v>2139.7600000000002</c:v>
                </c:pt>
                <c:pt idx="2699">
                  <c:v>2163.12</c:v>
                </c:pt>
                <c:pt idx="2700">
                  <c:v>2177.1799999999998</c:v>
                </c:pt>
                <c:pt idx="2701">
                  <c:v>2164.69</c:v>
                </c:pt>
                <c:pt idx="2702">
                  <c:v>2146.1</c:v>
                </c:pt>
                <c:pt idx="2703">
                  <c:v>2159.9299999999998</c:v>
                </c:pt>
                <c:pt idx="2704">
                  <c:v>2171.37</c:v>
                </c:pt>
                <c:pt idx="2705">
                  <c:v>2151.13</c:v>
                </c:pt>
                <c:pt idx="2706">
                  <c:v>2168.27</c:v>
                </c:pt>
                <c:pt idx="2707">
                  <c:v>2161.1999999999998</c:v>
                </c:pt>
                <c:pt idx="2708">
                  <c:v>2150.4899999999998</c:v>
                </c:pt>
                <c:pt idx="2709">
                  <c:v>2159.73</c:v>
                </c:pt>
                <c:pt idx="2710">
                  <c:v>2160.77</c:v>
                </c:pt>
                <c:pt idx="2711">
                  <c:v>2153.7399999999998</c:v>
                </c:pt>
                <c:pt idx="2712">
                  <c:v>2163.66</c:v>
                </c:pt>
                <c:pt idx="2713">
                  <c:v>2136.73</c:v>
                </c:pt>
                <c:pt idx="2714">
                  <c:v>2139.1799999999998</c:v>
                </c:pt>
                <c:pt idx="2715">
                  <c:v>2132.5500000000002</c:v>
                </c:pt>
                <c:pt idx="2716">
                  <c:v>2132.98</c:v>
                </c:pt>
                <c:pt idx="2717">
                  <c:v>2126.5</c:v>
                </c:pt>
                <c:pt idx="2718">
                  <c:v>2139.6</c:v>
                </c:pt>
                <c:pt idx="2719">
                  <c:v>2144.29</c:v>
                </c:pt>
                <c:pt idx="2720">
                  <c:v>2141.34</c:v>
                </c:pt>
                <c:pt idx="2721">
                  <c:v>2141.16</c:v>
                </c:pt>
                <c:pt idx="2722">
                  <c:v>2151.33</c:v>
                </c:pt>
                <c:pt idx="2723">
                  <c:v>2143.16</c:v>
                </c:pt>
                <c:pt idx="2724">
                  <c:v>2139.4299999999998</c:v>
                </c:pt>
                <c:pt idx="2725">
                  <c:v>2133.04</c:v>
                </c:pt>
                <c:pt idx="2726">
                  <c:v>2126.41</c:v>
                </c:pt>
                <c:pt idx="2727">
                  <c:v>2126.15</c:v>
                </c:pt>
                <c:pt idx="2728">
                  <c:v>2111.7199999999998</c:v>
                </c:pt>
                <c:pt idx="2729">
                  <c:v>2097.94</c:v>
                </c:pt>
                <c:pt idx="2730">
                  <c:v>2088.66</c:v>
                </c:pt>
                <c:pt idx="2731">
                  <c:v>2085.1799999999998</c:v>
                </c:pt>
                <c:pt idx="2732">
                  <c:v>2131.52</c:v>
                </c:pt>
                <c:pt idx="2733">
                  <c:v>2139.56</c:v>
                </c:pt>
                <c:pt idx="2734">
                  <c:v>2163.2600000000002</c:v>
                </c:pt>
                <c:pt idx="2735">
                  <c:v>2167.48</c:v>
                </c:pt>
                <c:pt idx="2736">
                  <c:v>2164.4499999999998</c:v>
                </c:pt>
                <c:pt idx="2737">
                  <c:v>2164.1999999999998</c:v>
                </c:pt>
                <c:pt idx="2738">
                  <c:v>2180.39</c:v>
                </c:pt>
                <c:pt idx="2739">
                  <c:v>2176.94</c:v>
                </c:pt>
                <c:pt idx="2740">
                  <c:v>2187.12</c:v>
                </c:pt>
                <c:pt idx="2741">
                  <c:v>2181.9</c:v>
                </c:pt>
                <c:pt idx="2742">
                  <c:v>2198.1799999999998</c:v>
                </c:pt>
                <c:pt idx="2743">
                  <c:v>2202.94</c:v>
                </c:pt>
                <c:pt idx="2744">
                  <c:v>2204.7199999999998</c:v>
                </c:pt>
                <c:pt idx="2745">
                  <c:v>2213.35</c:v>
                </c:pt>
                <c:pt idx="2746">
                  <c:v>2201.7199999999998</c:v>
                </c:pt>
                <c:pt idx="2747">
                  <c:v>2204.66</c:v>
                </c:pt>
                <c:pt idx="2748">
                  <c:v>2198.81</c:v>
                </c:pt>
                <c:pt idx="2749">
                  <c:v>2191.08</c:v>
                </c:pt>
                <c:pt idx="2750">
                  <c:v>2191.9499999999998</c:v>
                </c:pt>
                <c:pt idx="2751">
                  <c:v>2204.71</c:v>
                </c:pt>
                <c:pt idx="2752">
                  <c:v>2212.23</c:v>
                </c:pt>
                <c:pt idx="2753">
                  <c:v>2241.35</c:v>
                </c:pt>
                <c:pt idx="2754">
                  <c:v>2246.19</c:v>
                </c:pt>
                <c:pt idx="2755">
                  <c:v>2259.5300000000002</c:v>
                </c:pt>
                <c:pt idx="2756">
                  <c:v>2256.96</c:v>
                </c:pt>
                <c:pt idx="2757">
                  <c:v>2271.7199999999998</c:v>
                </c:pt>
                <c:pt idx="2758">
                  <c:v>2253.2800000000002</c:v>
                </c:pt>
                <c:pt idx="2759">
                  <c:v>2262.0300000000002</c:v>
                </c:pt>
                <c:pt idx="2760">
                  <c:v>2258.0700000000002</c:v>
                </c:pt>
                <c:pt idx="2761">
                  <c:v>2262.5300000000002</c:v>
                </c:pt>
                <c:pt idx="2762">
                  <c:v>2270.7600000000002</c:v>
                </c:pt>
                <c:pt idx="2763">
                  <c:v>2265.1799999999998</c:v>
                </c:pt>
                <c:pt idx="2764">
                  <c:v>2260.96</c:v>
                </c:pt>
                <c:pt idx="2765">
                  <c:v>2263.79</c:v>
                </c:pt>
                <c:pt idx="2766">
                  <c:v>2268.88</c:v>
                </c:pt>
                <c:pt idx="2767">
                  <c:v>2249.92</c:v>
                </c:pt>
                <c:pt idx="2768">
                  <c:v>2249.2600000000002</c:v>
                </c:pt>
                <c:pt idx="2769">
                  <c:v>2238.83</c:v>
                </c:pt>
                <c:pt idx="2770">
                  <c:v>2257.83</c:v>
                </c:pt>
                <c:pt idx="2771">
                  <c:v>2270.75</c:v>
                </c:pt>
                <c:pt idx="2772">
                  <c:v>2269</c:v>
                </c:pt>
                <c:pt idx="2773">
                  <c:v>2276.98</c:v>
                </c:pt>
                <c:pt idx="2774">
                  <c:v>2268.9</c:v>
                </c:pt>
                <c:pt idx="2775">
                  <c:v>2268.9</c:v>
                </c:pt>
                <c:pt idx="2776">
                  <c:v>2275.3200000000002</c:v>
                </c:pt>
                <c:pt idx="2777">
                  <c:v>2270.44</c:v>
                </c:pt>
                <c:pt idx="2778">
                  <c:v>2274.64</c:v>
                </c:pt>
                <c:pt idx="2779">
                  <c:v>2267.89</c:v>
                </c:pt>
                <c:pt idx="2780">
                  <c:v>2271.89</c:v>
                </c:pt>
                <c:pt idx="2781">
                  <c:v>2263.69</c:v>
                </c:pt>
                <c:pt idx="2782">
                  <c:v>2271.31</c:v>
                </c:pt>
                <c:pt idx="2783">
                  <c:v>2265.1999999999998</c:v>
                </c:pt>
                <c:pt idx="2784">
                  <c:v>2280.0700000000002</c:v>
                </c:pt>
                <c:pt idx="2785">
                  <c:v>2298.37</c:v>
                </c:pt>
                <c:pt idx="2786">
                  <c:v>2296.6799999999998</c:v>
                </c:pt>
                <c:pt idx="2787">
                  <c:v>2294.69</c:v>
                </c:pt>
                <c:pt idx="2788">
                  <c:v>2280.9</c:v>
                </c:pt>
                <c:pt idx="2789">
                  <c:v>2278.87</c:v>
                </c:pt>
                <c:pt idx="2790">
                  <c:v>2279.5500000000002</c:v>
                </c:pt>
                <c:pt idx="2791">
                  <c:v>2280.85</c:v>
                </c:pt>
                <c:pt idx="2792">
                  <c:v>2297.42</c:v>
                </c:pt>
                <c:pt idx="2793">
                  <c:v>2292.56</c:v>
                </c:pt>
                <c:pt idx="2794">
                  <c:v>2293.08</c:v>
                </c:pt>
                <c:pt idx="2795">
                  <c:v>2294.67</c:v>
                </c:pt>
                <c:pt idx="2796">
                  <c:v>2307.87</c:v>
                </c:pt>
                <c:pt idx="2797">
                  <c:v>2316.1</c:v>
                </c:pt>
                <c:pt idx="2798">
                  <c:v>2328.25</c:v>
                </c:pt>
                <c:pt idx="2799">
                  <c:v>2337.58</c:v>
                </c:pt>
                <c:pt idx="2800">
                  <c:v>2349.25</c:v>
                </c:pt>
                <c:pt idx="2801">
                  <c:v>2347.2199999999998</c:v>
                </c:pt>
                <c:pt idx="2802">
                  <c:v>2351.16</c:v>
                </c:pt>
                <c:pt idx="2803">
                  <c:v>2365.38</c:v>
                </c:pt>
                <c:pt idx="2804">
                  <c:v>2362.8200000000002</c:v>
                </c:pt>
                <c:pt idx="2805">
                  <c:v>2363.81</c:v>
                </c:pt>
                <c:pt idx="2806">
                  <c:v>2367.34</c:v>
                </c:pt>
                <c:pt idx="2807">
                  <c:v>2369.75</c:v>
                </c:pt>
                <c:pt idx="2808">
                  <c:v>2363.64</c:v>
                </c:pt>
                <c:pt idx="2809">
                  <c:v>2395.96</c:v>
                </c:pt>
                <c:pt idx="2810">
                  <c:v>2381.92</c:v>
                </c:pt>
                <c:pt idx="2811">
                  <c:v>2383.12</c:v>
                </c:pt>
                <c:pt idx="2812">
                  <c:v>2375.31</c:v>
                </c:pt>
                <c:pt idx="2813">
                  <c:v>2368.39</c:v>
                </c:pt>
                <c:pt idx="2814">
                  <c:v>2362.98</c:v>
                </c:pt>
                <c:pt idx="2815">
                  <c:v>2364.87</c:v>
                </c:pt>
                <c:pt idx="2816">
                  <c:v>2372.6</c:v>
                </c:pt>
                <c:pt idx="2817">
                  <c:v>2373.4699999999998</c:v>
                </c:pt>
                <c:pt idx="2818">
                  <c:v>2365.4499999999998</c:v>
                </c:pt>
                <c:pt idx="2819">
                  <c:v>2385.2600000000002</c:v>
                </c:pt>
                <c:pt idx="2820">
                  <c:v>2381.38</c:v>
                </c:pt>
                <c:pt idx="2821">
                  <c:v>2378.25</c:v>
                </c:pt>
                <c:pt idx="2822">
                  <c:v>2373.4699999999998</c:v>
                </c:pt>
                <c:pt idx="2823">
                  <c:v>2344.02</c:v>
                </c:pt>
                <c:pt idx="2824">
                  <c:v>2348.4499999999998</c:v>
                </c:pt>
                <c:pt idx="2825">
                  <c:v>2345.96</c:v>
                </c:pt>
                <c:pt idx="2826">
                  <c:v>2343.98</c:v>
                </c:pt>
                <c:pt idx="2827">
                  <c:v>2341.59</c:v>
                </c:pt>
                <c:pt idx="2828">
                  <c:v>2358.5700000000002</c:v>
                </c:pt>
                <c:pt idx="2829">
                  <c:v>2361.13</c:v>
                </c:pt>
                <c:pt idx="2830">
                  <c:v>2368.06</c:v>
                </c:pt>
                <c:pt idx="2831">
                  <c:v>2362.7199999999998</c:v>
                </c:pt>
                <c:pt idx="2832">
                  <c:v>2358.84</c:v>
                </c:pt>
                <c:pt idx="2833">
                  <c:v>2360.16</c:v>
                </c:pt>
                <c:pt idx="2834">
                  <c:v>2352.9499999999998</c:v>
                </c:pt>
                <c:pt idx="2835">
                  <c:v>2357.4899999999998</c:v>
                </c:pt>
                <c:pt idx="2836">
                  <c:v>2355.54</c:v>
                </c:pt>
                <c:pt idx="2837">
                  <c:v>2357.16</c:v>
                </c:pt>
                <c:pt idx="2838">
                  <c:v>2353.7800000000002</c:v>
                </c:pt>
                <c:pt idx="2839">
                  <c:v>2344.9299999999998</c:v>
                </c:pt>
                <c:pt idx="2840">
                  <c:v>2328.9499999999998</c:v>
                </c:pt>
                <c:pt idx="2841">
                  <c:v>2349.0100000000002</c:v>
                </c:pt>
                <c:pt idx="2842">
                  <c:v>2342.19</c:v>
                </c:pt>
                <c:pt idx="2843">
                  <c:v>2338.17</c:v>
                </c:pt>
                <c:pt idx="2844">
                  <c:v>2355.84</c:v>
                </c:pt>
                <c:pt idx="2845">
                  <c:v>2348.69</c:v>
                </c:pt>
                <c:pt idx="2846">
                  <c:v>2374.15</c:v>
                </c:pt>
                <c:pt idx="2847">
                  <c:v>2388.61</c:v>
                </c:pt>
                <c:pt idx="2848">
                  <c:v>2387.4499999999998</c:v>
                </c:pt>
                <c:pt idx="2849">
                  <c:v>2388.77</c:v>
                </c:pt>
                <c:pt idx="2850">
                  <c:v>2384.1999999999998</c:v>
                </c:pt>
                <c:pt idx="2851">
                  <c:v>2388.33</c:v>
                </c:pt>
                <c:pt idx="2852">
                  <c:v>2391.17</c:v>
                </c:pt>
                <c:pt idx="2853">
                  <c:v>2388.13</c:v>
                </c:pt>
                <c:pt idx="2854">
                  <c:v>2389.52</c:v>
                </c:pt>
                <c:pt idx="2855">
                  <c:v>2399.29</c:v>
                </c:pt>
                <c:pt idx="2856">
                  <c:v>2399.38</c:v>
                </c:pt>
                <c:pt idx="2857">
                  <c:v>2396.92</c:v>
                </c:pt>
                <c:pt idx="2858">
                  <c:v>2399.63</c:v>
                </c:pt>
                <c:pt idx="2859">
                  <c:v>2394.44</c:v>
                </c:pt>
                <c:pt idx="2860">
                  <c:v>2390.9</c:v>
                </c:pt>
                <c:pt idx="2861">
                  <c:v>2402.3200000000002</c:v>
                </c:pt>
                <c:pt idx="2862">
                  <c:v>2400.67</c:v>
                </c:pt>
                <c:pt idx="2863">
                  <c:v>2357.0300000000002</c:v>
                </c:pt>
                <c:pt idx="2864">
                  <c:v>2365.7199999999998</c:v>
                </c:pt>
                <c:pt idx="2865">
                  <c:v>2381.73</c:v>
                </c:pt>
                <c:pt idx="2866">
                  <c:v>2394.02</c:v>
                </c:pt>
                <c:pt idx="2867">
                  <c:v>2398.42</c:v>
                </c:pt>
                <c:pt idx="2868">
                  <c:v>2404.39</c:v>
                </c:pt>
                <c:pt idx="2869">
                  <c:v>2415.0700000000002</c:v>
                </c:pt>
                <c:pt idx="2870">
                  <c:v>2415.8200000000002</c:v>
                </c:pt>
                <c:pt idx="2871">
                  <c:v>2412.91</c:v>
                </c:pt>
                <c:pt idx="2872">
                  <c:v>2411.8000000000002</c:v>
                </c:pt>
                <c:pt idx="2873">
                  <c:v>2430.06</c:v>
                </c:pt>
                <c:pt idx="2874">
                  <c:v>2439.0700000000002</c:v>
                </c:pt>
                <c:pt idx="2875">
                  <c:v>2436.1</c:v>
                </c:pt>
                <c:pt idx="2876">
                  <c:v>2429.33</c:v>
                </c:pt>
                <c:pt idx="2877">
                  <c:v>2433.14</c:v>
                </c:pt>
                <c:pt idx="2878">
                  <c:v>2433.79</c:v>
                </c:pt>
                <c:pt idx="2879">
                  <c:v>2431.77</c:v>
                </c:pt>
                <c:pt idx="2880">
                  <c:v>2429.39</c:v>
                </c:pt>
                <c:pt idx="2881">
                  <c:v>2440.35</c:v>
                </c:pt>
                <c:pt idx="2882">
                  <c:v>2437.92</c:v>
                </c:pt>
                <c:pt idx="2883">
                  <c:v>2432.46</c:v>
                </c:pt>
                <c:pt idx="2884">
                  <c:v>2433.15</c:v>
                </c:pt>
                <c:pt idx="2885">
                  <c:v>2453.46</c:v>
                </c:pt>
                <c:pt idx="2886">
                  <c:v>2437.0300000000002</c:v>
                </c:pt>
                <c:pt idx="2887">
                  <c:v>2435.61</c:v>
                </c:pt>
                <c:pt idx="2888">
                  <c:v>2434.5</c:v>
                </c:pt>
                <c:pt idx="2889">
                  <c:v>2438.3000000000002</c:v>
                </c:pt>
                <c:pt idx="2890">
                  <c:v>2439.0700000000002</c:v>
                </c:pt>
                <c:pt idx="2891">
                  <c:v>2419.38</c:v>
                </c:pt>
                <c:pt idx="2892">
                  <c:v>2440.69</c:v>
                </c:pt>
                <c:pt idx="2893">
                  <c:v>2419.6999999999998</c:v>
                </c:pt>
                <c:pt idx="2894">
                  <c:v>2423.41</c:v>
                </c:pt>
                <c:pt idx="2895">
                  <c:v>2429.0100000000002</c:v>
                </c:pt>
                <c:pt idx="2896">
                  <c:v>2432.54</c:v>
                </c:pt>
                <c:pt idx="2897">
                  <c:v>2409.75</c:v>
                </c:pt>
                <c:pt idx="2898">
                  <c:v>2425.1799999999998</c:v>
                </c:pt>
                <c:pt idx="2899">
                  <c:v>2427.4299999999998</c:v>
                </c:pt>
                <c:pt idx="2900">
                  <c:v>2425.5300000000002</c:v>
                </c:pt>
                <c:pt idx="2901">
                  <c:v>2443.25</c:v>
                </c:pt>
                <c:pt idx="2902">
                  <c:v>2447.83</c:v>
                </c:pt>
                <c:pt idx="2903">
                  <c:v>2459.27</c:v>
                </c:pt>
                <c:pt idx="2904">
                  <c:v>2459.14</c:v>
                </c:pt>
                <c:pt idx="2905">
                  <c:v>2460.61</c:v>
                </c:pt>
                <c:pt idx="2906">
                  <c:v>2473.83</c:v>
                </c:pt>
                <c:pt idx="2907">
                  <c:v>2473.4499999999998</c:v>
                </c:pt>
                <c:pt idx="2908">
                  <c:v>2472.54</c:v>
                </c:pt>
                <c:pt idx="2909">
                  <c:v>2469.91</c:v>
                </c:pt>
                <c:pt idx="2910">
                  <c:v>2477.13</c:v>
                </c:pt>
                <c:pt idx="2911">
                  <c:v>2477.83</c:v>
                </c:pt>
                <c:pt idx="2912">
                  <c:v>2475.42</c:v>
                </c:pt>
                <c:pt idx="2913">
                  <c:v>2472.1</c:v>
                </c:pt>
                <c:pt idx="2914">
                  <c:v>2470.3000000000002</c:v>
                </c:pt>
                <c:pt idx="2915">
                  <c:v>2476.35</c:v>
                </c:pt>
                <c:pt idx="2916">
                  <c:v>2477.5700000000002</c:v>
                </c:pt>
                <c:pt idx="2917">
                  <c:v>2472.16</c:v>
                </c:pt>
                <c:pt idx="2918">
                  <c:v>2476.83</c:v>
                </c:pt>
                <c:pt idx="2919">
                  <c:v>2480.91</c:v>
                </c:pt>
                <c:pt idx="2920">
                  <c:v>2474.92</c:v>
                </c:pt>
                <c:pt idx="2921">
                  <c:v>2474.02</c:v>
                </c:pt>
                <c:pt idx="2922">
                  <c:v>2438.21</c:v>
                </c:pt>
                <c:pt idx="2923">
                  <c:v>2441.3200000000002</c:v>
                </c:pt>
                <c:pt idx="2924">
                  <c:v>2465.84</c:v>
                </c:pt>
                <c:pt idx="2925">
                  <c:v>2464.61</c:v>
                </c:pt>
                <c:pt idx="2926">
                  <c:v>2468.11</c:v>
                </c:pt>
                <c:pt idx="2927">
                  <c:v>2430.0100000000002</c:v>
                </c:pt>
                <c:pt idx="2928">
                  <c:v>2425.5500000000002</c:v>
                </c:pt>
                <c:pt idx="2929">
                  <c:v>2428.37</c:v>
                </c:pt>
                <c:pt idx="2930">
                  <c:v>2452.5100000000002</c:v>
                </c:pt>
                <c:pt idx="2931">
                  <c:v>2444.04</c:v>
                </c:pt>
                <c:pt idx="2932">
                  <c:v>2438.9699999999998</c:v>
                </c:pt>
                <c:pt idx="2933">
                  <c:v>2443.0500000000002</c:v>
                </c:pt>
                <c:pt idx="2934">
                  <c:v>2444.2399999999998</c:v>
                </c:pt>
                <c:pt idx="2935">
                  <c:v>2446.3000000000002</c:v>
                </c:pt>
                <c:pt idx="2936">
                  <c:v>2457.59</c:v>
                </c:pt>
                <c:pt idx="2937">
                  <c:v>2471.65</c:v>
                </c:pt>
                <c:pt idx="2938">
                  <c:v>2476.5500000000002</c:v>
                </c:pt>
                <c:pt idx="2939">
                  <c:v>2457.85</c:v>
                </c:pt>
                <c:pt idx="2940">
                  <c:v>2465.54</c:v>
                </c:pt>
                <c:pt idx="2941">
                  <c:v>2465.1</c:v>
                </c:pt>
                <c:pt idx="2942">
                  <c:v>2461.4299999999998</c:v>
                </c:pt>
                <c:pt idx="2943">
                  <c:v>2488.11</c:v>
                </c:pt>
                <c:pt idx="2944">
                  <c:v>2496.48</c:v>
                </c:pt>
                <c:pt idx="2945">
                  <c:v>2498.37</c:v>
                </c:pt>
                <c:pt idx="2946">
                  <c:v>2495.62</c:v>
                </c:pt>
                <c:pt idx="2947">
                  <c:v>2500.23</c:v>
                </c:pt>
                <c:pt idx="2948">
                  <c:v>2503.87</c:v>
                </c:pt>
                <c:pt idx="2949">
                  <c:v>2506.65</c:v>
                </c:pt>
                <c:pt idx="2950">
                  <c:v>2508.2399999999998</c:v>
                </c:pt>
                <c:pt idx="2951">
                  <c:v>2500.6</c:v>
                </c:pt>
                <c:pt idx="2952">
                  <c:v>2502.2199999999998</c:v>
                </c:pt>
                <c:pt idx="2953">
                  <c:v>2496.66</c:v>
                </c:pt>
                <c:pt idx="2954">
                  <c:v>2496.84</c:v>
                </c:pt>
                <c:pt idx="2955">
                  <c:v>2507.04</c:v>
                </c:pt>
                <c:pt idx="2956">
                  <c:v>2510.06</c:v>
                </c:pt>
                <c:pt idx="2957">
                  <c:v>2519.36</c:v>
                </c:pt>
                <c:pt idx="2958">
                  <c:v>2529.12</c:v>
                </c:pt>
                <c:pt idx="2959">
                  <c:v>2534.58</c:v>
                </c:pt>
                <c:pt idx="2960">
                  <c:v>2537.7399999999998</c:v>
                </c:pt>
                <c:pt idx="2961">
                  <c:v>2552.0700000000002</c:v>
                </c:pt>
                <c:pt idx="2962">
                  <c:v>2549.33</c:v>
                </c:pt>
                <c:pt idx="2963">
                  <c:v>2544.73</c:v>
                </c:pt>
                <c:pt idx="2964">
                  <c:v>2550.64</c:v>
                </c:pt>
                <c:pt idx="2965">
                  <c:v>2555.2399999999998</c:v>
                </c:pt>
                <c:pt idx="2966">
                  <c:v>2550.9299999999998</c:v>
                </c:pt>
                <c:pt idx="2967">
                  <c:v>2553.17</c:v>
                </c:pt>
                <c:pt idx="2968">
                  <c:v>2557.64</c:v>
                </c:pt>
                <c:pt idx="2969">
                  <c:v>2559.36</c:v>
                </c:pt>
                <c:pt idx="2970">
                  <c:v>2561.2600000000002</c:v>
                </c:pt>
                <c:pt idx="2971">
                  <c:v>2562.1</c:v>
                </c:pt>
                <c:pt idx="2972">
                  <c:v>2575.21</c:v>
                </c:pt>
                <c:pt idx="2973">
                  <c:v>2564.98</c:v>
                </c:pt>
                <c:pt idx="2974">
                  <c:v>2569.13</c:v>
                </c:pt>
                <c:pt idx="2975">
                  <c:v>2557.15</c:v>
                </c:pt>
                <c:pt idx="2976">
                  <c:v>2560.4</c:v>
                </c:pt>
                <c:pt idx="2977">
                  <c:v>2581.0700000000002</c:v>
                </c:pt>
                <c:pt idx="2978">
                  <c:v>2572.83</c:v>
                </c:pt>
                <c:pt idx="2979">
                  <c:v>2575.2600000000002</c:v>
                </c:pt>
                <c:pt idx="2980">
                  <c:v>2579.36</c:v>
                </c:pt>
                <c:pt idx="2981">
                  <c:v>2579.85</c:v>
                </c:pt>
                <c:pt idx="2982">
                  <c:v>2587.84</c:v>
                </c:pt>
                <c:pt idx="2983">
                  <c:v>2591.13</c:v>
                </c:pt>
                <c:pt idx="2984">
                  <c:v>2590.64</c:v>
                </c:pt>
                <c:pt idx="2985">
                  <c:v>2594.38</c:v>
                </c:pt>
                <c:pt idx="2986">
                  <c:v>2584.62</c:v>
                </c:pt>
                <c:pt idx="2987">
                  <c:v>2582.3000000000002</c:v>
                </c:pt>
                <c:pt idx="2988">
                  <c:v>2584.84</c:v>
                </c:pt>
                <c:pt idx="2989">
                  <c:v>2578.87</c:v>
                </c:pt>
                <c:pt idx="2990">
                  <c:v>2564.62</c:v>
                </c:pt>
                <c:pt idx="2991">
                  <c:v>2585.64</c:v>
                </c:pt>
                <c:pt idx="2992">
                  <c:v>2578.85</c:v>
                </c:pt>
                <c:pt idx="2993">
                  <c:v>2582.14</c:v>
                </c:pt>
                <c:pt idx="2994">
                  <c:v>2599.0300000000002</c:v>
                </c:pt>
                <c:pt idx="2995">
                  <c:v>2597.08</c:v>
                </c:pt>
                <c:pt idx="2996">
                  <c:v>2602.42</c:v>
                </c:pt>
                <c:pt idx="2997">
                  <c:v>2601.42</c:v>
                </c:pt>
                <c:pt idx="2998">
                  <c:v>2627.04</c:v>
                </c:pt>
                <c:pt idx="2999">
                  <c:v>2626.07</c:v>
                </c:pt>
                <c:pt idx="3000">
                  <c:v>2647.58</c:v>
                </c:pt>
                <c:pt idx="3001">
                  <c:v>2642.22</c:v>
                </c:pt>
                <c:pt idx="3002">
                  <c:v>2639.44</c:v>
                </c:pt>
                <c:pt idx="3003">
                  <c:v>2629.57</c:v>
                </c:pt>
                <c:pt idx="3004">
                  <c:v>2629.27</c:v>
                </c:pt>
                <c:pt idx="3005">
                  <c:v>2636.98</c:v>
                </c:pt>
                <c:pt idx="3006">
                  <c:v>2651.5</c:v>
                </c:pt>
                <c:pt idx="3007">
                  <c:v>2659.99</c:v>
                </c:pt>
                <c:pt idx="3008">
                  <c:v>2664.11</c:v>
                </c:pt>
                <c:pt idx="3009">
                  <c:v>2662.85</c:v>
                </c:pt>
                <c:pt idx="3010">
                  <c:v>2652.01</c:v>
                </c:pt>
                <c:pt idx="3011">
                  <c:v>2675.81</c:v>
                </c:pt>
                <c:pt idx="3012">
                  <c:v>2690.16</c:v>
                </c:pt>
                <c:pt idx="3013">
                  <c:v>2681.47</c:v>
                </c:pt>
                <c:pt idx="3014">
                  <c:v>2679.25</c:v>
                </c:pt>
                <c:pt idx="3015">
                  <c:v>2684.57</c:v>
                </c:pt>
                <c:pt idx="3016">
                  <c:v>2683.34</c:v>
                </c:pt>
                <c:pt idx="3017">
                  <c:v>2680.5</c:v>
                </c:pt>
                <c:pt idx="3018">
                  <c:v>2682.62</c:v>
                </c:pt>
                <c:pt idx="3019">
                  <c:v>2687.54</c:v>
                </c:pt>
                <c:pt idx="3020">
                  <c:v>2673.61</c:v>
                </c:pt>
                <c:pt idx="3021">
                  <c:v>2695.81</c:v>
                </c:pt>
                <c:pt idx="3022">
                  <c:v>2713.06</c:v>
                </c:pt>
                <c:pt idx="3023">
                  <c:v>2723.99</c:v>
                </c:pt>
                <c:pt idx="3024">
                  <c:v>2743.15</c:v>
                </c:pt>
                <c:pt idx="3025">
                  <c:v>2747.71</c:v>
                </c:pt>
                <c:pt idx="3026">
                  <c:v>2751.29</c:v>
                </c:pt>
                <c:pt idx="3027">
                  <c:v>2748.23</c:v>
                </c:pt>
                <c:pt idx="3028">
                  <c:v>2767.56</c:v>
                </c:pt>
                <c:pt idx="3029">
                  <c:v>2786.24</c:v>
                </c:pt>
                <c:pt idx="3030">
                  <c:v>2776.42</c:v>
                </c:pt>
                <c:pt idx="3031">
                  <c:v>2802.56</c:v>
                </c:pt>
                <c:pt idx="3032">
                  <c:v>2798.03</c:v>
                </c:pt>
                <c:pt idx="3033">
                  <c:v>2810.3</c:v>
                </c:pt>
                <c:pt idx="3034">
                  <c:v>2832.97</c:v>
                </c:pt>
                <c:pt idx="3035">
                  <c:v>2839.13</c:v>
                </c:pt>
                <c:pt idx="3036">
                  <c:v>2837.54</c:v>
                </c:pt>
                <c:pt idx="3037">
                  <c:v>2839.25</c:v>
                </c:pt>
                <c:pt idx="3038">
                  <c:v>2872.87</c:v>
                </c:pt>
                <c:pt idx="3039">
                  <c:v>2853.53</c:v>
                </c:pt>
                <c:pt idx="3040">
                  <c:v>2822.43</c:v>
                </c:pt>
                <c:pt idx="3041">
                  <c:v>2823.81</c:v>
                </c:pt>
                <c:pt idx="3042">
                  <c:v>2821.98</c:v>
                </c:pt>
                <c:pt idx="3043">
                  <c:v>2762.13</c:v>
                </c:pt>
                <c:pt idx="3044">
                  <c:v>2648.94</c:v>
                </c:pt>
                <c:pt idx="3045">
                  <c:v>2695.14</c:v>
                </c:pt>
                <c:pt idx="3046">
                  <c:v>2681.66</c:v>
                </c:pt>
                <c:pt idx="3047">
                  <c:v>2581</c:v>
                </c:pt>
                <c:pt idx="3048">
                  <c:v>2619.5500000000002</c:v>
                </c:pt>
                <c:pt idx="3049">
                  <c:v>2656</c:v>
                </c:pt>
                <c:pt idx="3050">
                  <c:v>2662.94</c:v>
                </c:pt>
                <c:pt idx="3051">
                  <c:v>2698.63</c:v>
                </c:pt>
                <c:pt idx="3052">
                  <c:v>2731.2</c:v>
                </c:pt>
                <c:pt idx="3053">
                  <c:v>2732.22</c:v>
                </c:pt>
                <c:pt idx="3054">
                  <c:v>2716.26</c:v>
                </c:pt>
                <c:pt idx="3055">
                  <c:v>2701.33</c:v>
                </c:pt>
                <c:pt idx="3056">
                  <c:v>2703.96</c:v>
                </c:pt>
                <c:pt idx="3057">
                  <c:v>2747.3</c:v>
                </c:pt>
                <c:pt idx="3058">
                  <c:v>2779.6</c:v>
                </c:pt>
                <c:pt idx="3059">
                  <c:v>2744.28</c:v>
                </c:pt>
                <c:pt idx="3060">
                  <c:v>2713.83</c:v>
                </c:pt>
                <c:pt idx="3061">
                  <c:v>2677.67</c:v>
                </c:pt>
                <c:pt idx="3062">
                  <c:v>2691.25</c:v>
                </c:pt>
                <c:pt idx="3063">
                  <c:v>2720.94</c:v>
                </c:pt>
                <c:pt idx="3064">
                  <c:v>2728.12</c:v>
                </c:pt>
                <c:pt idx="3065">
                  <c:v>2726.8</c:v>
                </c:pt>
                <c:pt idx="3066">
                  <c:v>2738.97</c:v>
                </c:pt>
                <c:pt idx="3067">
                  <c:v>2786.57</c:v>
                </c:pt>
                <c:pt idx="3068">
                  <c:v>2783.02</c:v>
                </c:pt>
                <c:pt idx="3069">
                  <c:v>2765.31</c:v>
                </c:pt>
                <c:pt idx="3070">
                  <c:v>2749.48</c:v>
                </c:pt>
                <c:pt idx="3071">
                  <c:v>2747.33</c:v>
                </c:pt>
                <c:pt idx="3072">
                  <c:v>2752.01</c:v>
                </c:pt>
                <c:pt idx="3073">
                  <c:v>2712.92</c:v>
                </c:pt>
                <c:pt idx="3074">
                  <c:v>2716.94</c:v>
                </c:pt>
                <c:pt idx="3075">
                  <c:v>2711.93</c:v>
                </c:pt>
                <c:pt idx="3076">
                  <c:v>2643.69</c:v>
                </c:pt>
                <c:pt idx="3077">
                  <c:v>2588.2600000000002</c:v>
                </c:pt>
                <c:pt idx="3078">
                  <c:v>2658.55</c:v>
                </c:pt>
                <c:pt idx="3079">
                  <c:v>2612.62</c:v>
                </c:pt>
                <c:pt idx="3080">
                  <c:v>2605</c:v>
                </c:pt>
                <c:pt idx="3081">
                  <c:v>2640.87</c:v>
                </c:pt>
                <c:pt idx="3082">
                  <c:v>2581.88</c:v>
                </c:pt>
                <c:pt idx="3083">
                  <c:v>2614.4499999999998</c:v>
                </c:pt>
                <c:pt idx="3084">
                  <c:v>2644.69</c:v>
                </c:pt>
                <c:pt idx="3085">
                  <c:v>2662.84</c:v>
                </c:pt>
                <c:pt idx="3086">
                  <c:v>2604.4699999999998</c:v>
                </c:pt>
                <c:pt idx="3087">
                  <c:v>2613.16</c:v>
                </c:pt>
                <c:pt idx="3088">
                  <c:v>2656.87</c:v>
                </c:pt>
                <c:pt idx="3089">
                  <c:v>2642.19</c:v>
                </c:pt>
                <c:pt idx="3090">
                  <c:v>2663.99</c:v>
                </c:pt>
                <c:pt idx="3091">
                  <c:v>2656.3</c:v>
                </c:pt>
                <c:pt idx="3092">
                  <c:v>2677.84</c:v>
                </c:pt>
                <c:pt idx="3093">
                  <c:v>2706.39</c:v>
                </c:pt>
                <c:pt idx="3094">
                  <c:v>2708.64</c:v>
                </c:pt>
                <c:pt idx="3095">
                  <c:v>2693.13</c:v>
                </c:pt>
                <c:pt idx="3096">
                  <c:v>2670.14</c:v>
                </c:pt>
                <c:pt idx="3097">
                  <c:v>2670.29</c:v>
                </c:pt>
                <c:pt idx="3098">
                  <c:v>2634.56</c:v>
                </c:pt>
                <c:pt idx="3099">
                  <c:v>2639.4</c:v>
                </c:pt>
                <c:pt idx="3100">
                  <c:v>2666.94</c:v>
                </c:pt>
                <c:pt idx="3101">
                  <c:v>2669.91</c:v>
                </c:pt>
                <c:pt idx="3102">
                  <c:v>2648.05</c:v>
                </c:pt>
                <c:pt idx="3103">
                  <c:v>2654.8</c:v>
                </c:pt>
                <c:pt idx="3104">
                  <c:v>2635.67</c:v>
                </c:pt>
                <c:pt idx="3105">
                  <c:v>2629.73</c:v>
                </c:pt>
                <c:pt idx="3106">
                  <c:v>2663.42</c:v>
                </c:pt>
                <c:pt idx="3107">
                  <c:v>2672.63</c:v>
                </c:pt>
                <c:pt idx="3108">
                  <c:v>2671.92</c:v>
                </c:pt>
                <c:pt idx="3109">
                  <c:v>2697.79</c:v>
                </c:pt>
                <c:pt idx="3110">
                  <c:v>2723.07</c:v>
                </c:pt>
                <c:pt idx="3111">
                  <c:v>2727.72</c:v>
                </c:pt>
                <c:pt idx="3112">
                  <c:v>2730.13</c:v>
                </c:pt>
                <c:pt idx="3113">
                  <c:v>2711.45</c:v>
                </c:pt>
                <c:pt idx="3114">
                  <c:v>2722.46</c:v>
                </c:pt>
                <c:pt idx="3115">
                  <c:v>2720.13</c:v>
                </c:pt>
                <c:pt idx="3116">
                  <c:v>2712.97</c:v>
                </c:pt>
                <c:pt idx="3117">
                  <c:v>2733.01</c:v>
                </c:pt>
                <c:pt idx="3118">
                  <c:v>2724.44</c:v>
                </c:pt>
                <c:pt idx="3119">
                  <c:v>2733.29</c:v>
                </c:pt>
                <c:pt idx="3120">
                  <c:v>2727.76</c:v>
                </c:pt>
                <c:pt idx="3121">
                  <c:v>2721.33</c:v>
                </c:pt>
                <c:pt idx="3122">
                  <c:v>2689.86</c:v>
                </c:pt>
                <c:pt idx="3123">
                  <c:v>2724.01</c:v>
                </c:pt>
                <c:pt idx="3124">
                  <c:v>2705.27</c:v>
                </c:pt>
                <c:pt idx="3125">
                  <c:v>2734.62</c:v>
                </c:pt>
                <c:pt idx="3126">
                  <c:v>2746.87</c:v>
                </c:pt>
                <c:pt idx="3127">
                  <c:v>2748.8</c:v>
                </c:pt>
                <c:pt idx="3128">
                  <c:v>2772.35</c:v>
                </c:pt>
                <c:pt idx="3129">
                  <c:v>2770.37</c:v>
                </c:pt>
                <c:pt idx="3130">
                  <c:v>2779.03</c:v>
                </c:pt>
                <c:pt idx="3131">
                  <c:v>2782</c:v>
                </c:pt>
                <c:pt idx="3132">
                  <c:v>2786.85</c:v>
                </c:pt>
                <c:pt idx="3133">
                  <c:v>2775.63</c:v>
                </c:pt>
                <c:pt idx="3134">
                  <c:v>2782.49</c:v>
                </c:pt>
                <c:pt idx="3135">
                  <c:v>2779.66</c:v>
                </c:pt>
                <c:pt idx="3136">
                  <c:v>2773.75</c:v>
                </c:pt>
                <c:pt idx="3137">
                  <c:v>2762.59</c:v>
                </c:pt>
                <c:pt idx="3138">
                  <c:v>2767.32</c:v>
                </c:pt>
                <c:pt idx="3139">
                  <c:v>2749.76</c:v>
                </c:pt>
                <c:pt idx="3140">
                  <c:v>2754.88</c:v>
                </c:pt>
                <c:pt idx="3141">
                  <c:v>2717.07</c:v>
                </c:pt>
                <c:pt idx="3142">
                  <c:v>2723.06</c:v>
                </c:pt>
                <c:pt idx="3143">
                  <c:v>2699.63</c:v>
                </c:pt>
                <c:pt idx="3144">
                  <c:v>2716.31</c:v>
                </c:pt>
                <c:pt idx="3145">
                  <c:v>2718.37</c:v>
                </c:pt>
                <c:pt idx="3146">
                  <c:v>2726.71</c:v>
                </c:pt>
                <c:pt idx="3147">
                  <c:v>2713.22</c:v>
                </c:pt>
                <c:pt idx="3148">
                  <c:v>2736.61</c:v>
                </c:pt>
                <c:pt idx="3149">
                  <c:v>2759.82</c:v>
                </c:pt>
                <c:pt idx="3150">
                  <c:v>2784.17</c:v>
                </c:pt>
                <c:pt idx="3151">
                  <c:v>2793.84</c:v>
                </c:pt>
                <c:pt idx="3152">
                  <c:v>2774.02</c:v>
                </c:pt>
                <c:pt idx="3153">
                  <c:v>2798.29</c:v>
                </c:pt>
                <c:pt idx="3154">
                  <c:v>2801.31</c:v>
                </c:pt>
                <c:pt idx="3155">
                  <c:v>2798.43</c:v>
                </c:pt>
                <c:pt idx="3156">
                  <c:v>2809.55</c:v>
                </c:pt>
                <c:pt idx="3157">
                  <c:v>2815.62</c:v>
                </c:pt>
                <c:pt idx="3158">
                  <c:v>2804.49</c:v>
                </c:pt>
                <c:pt idx="3159">
                  <c:v>2801.83</c:v>
                </c:pt>
                <c:pt idx="3160">
                  <c:v>2806.98</c:v>
                </c:pt>
                <c:pt idx="3161">
                  <c:v>2820.4</c:v>
                </c:pt>
                <c:pt idx="3162">
                  <c:v>2846.07</c:v>
                </c:pt>
                <c:pt idx="3163">
                  <c:v>2837.44</c:v>
                </c:pt>
                <c:pt idx="3164">
                  <c:v>2818.82</c:v>
                </c:pt>
                <c:pt idx="3165">
                  <c:v>2802.6</c:v>
                </c:pt>
                <c:pt idx="3166">
                  <c:v>2816.29</c:v>
                </c:pt>
                <c:pt idx="3167">
                  <c:v>2813.36</c:v>
                </c:pt>
                <c:pt idx="3168">
                  <c:v>2827.22</c:v>
                </c:pt>
                <c:pt idx="3169">
                  <c:v>2840.35</c:v>
                </c:pt>
                <c:pt idx="3170">
                  <c:v>2850.4</c:v>
                </c:pt>
                <c:pt idx="3171">
                  <c:v>2858.45</c:v>
                </c:pt>
                <c:pt idx="3172">
                  <c:v>2857.7</c:v>
                </c:pt>
                <c:pt idx="3173">
                  <c:v>2853.58</c:v>
                </c:pt>
                <c:pt idx="3174">
                  <c:v>2833.28</c:v>
                </c:pt>
                <c:pt idx="3175">
                  <c:v>2821.93</c:v>
                </c:pt>
                <c:pt idx="3176">
                  <c:v>2839.96</c:v>
                </c:pt>
                <c:pt idx="3177">
                  <c:v>2818.37</c:v>
                </c:pt>
                <c:pt idx="3178">
                  <c:v>2840.69</c:v>
                </c:pt>
                <c:pt idx="3179">
                  <c:v>2850.13</c:v>
                </c:pt>
                <c:pt idx="3180">
                  <c:v>2857.05</c:v>
                </c:pt>
                <c:pt idx="3181">
                  <c:v>2862.96</c:v>
                </c:pt>
                <c:pt idx="3182">
                  <c:v>2861.82</c:v>
                </c:pt>
                <c:pt idx="3183">
                  <c:v>2856.98</c:v>
                </c:pt>
                <c:pt idx="3184">
                  <c:v>2874.69</c:v>
                </c:pt>
                <c:pt idx="3185">
                  <c:v>2896.74</c:v>
                </c:pt>
                <c:pt idx="3186">
                  <c:v>2897.52</c:v>
                </c:pt>
                <c:pt idx="3187">
                  <c:v>2914.04</c:v>
                </c:pt>
                <c:pt idx="3188">
                  <c:v>2901.13</c:v>
                </c:pt>
                <c:pt idx="3189">
                  <c:v>2901.52</c:v>
                </c:pt>
                <c:pt idx="3190">
                  <c:v>2896.72</c:v>
                </c:pt>
                <c:pt idx="3191">
                  <c:v>2888.6</c:v>
                </c:pt>
                <c:pt idx="3192">
                  <c:v>2878.05</c:v>
                </c:pt>
                <c:pt idx="3193">
                  <c:v>2871.68</c:v>
                </c:pt>
                <c:pt idx="3194">
                  <c:v>2877.13</c:v>
                </c:pt>
                <c:pt idx="3195">
                  <c:v>2887.89</c:v>
                </c:pt>
                <c:pt idx="3196">
                  <c:v>2888.92</c:v>
                </c:pt>
                <c:pt idx="3197">
                  <c:v>2904.18</c:v>
                </c:pt>
                <c:pt idx="3198">
                  <c:v>2904.98</c:v>
                </c:pt>
                <c:pt idx="3199">
                  <c:v>2888.8</c:v>
                </c:pt>
                <c:pt idx="3200">
                  <c:v>2904.31</c:v>
                </c:pt>
                <c:pt idx="3201">
                  <c:v>2907.95</c:v>
                </c:pt>
                <c:pt idx="3202">
                  <c:v>2930.75</c:v>
                </c:pt>
                <c:pt idx="3203">
                  <c:v>2929.67</c:v>
                </c:pt>
                <c:pt idx="3204">
                  <c:v>2919.37</c:v>
                </c:pt>
                <c:pt idx="3205">
                  <c:v>2915.56</c:v>
                </c:pt>
                <c:pt idx="3206">
                  <c:v>2905.97</c:v>
                </c:pt>
                <c:pt idx="3207">
                  <c:v>2914</c:v>
                </c:pt>
                <c:pt idx="3208">
                  <c:v>2913.98</c:v>
                </c:pt>
                <c:pt idx="3209">
                  <c:v>2924.59</c:v>
                </c:pt>
                <c:pt idx="3210">
                  <c:v>2923.43</c:v>
                </c:pt>
                <c:pt idx="3211">
                  <c:v>2925.51</c:v>
                </c:pt>
                <c:pt idx="3212">
                  <c:v>2901.61</c:v>
                </c:pt>
                <c:pt idx="3213">
                  <c:v>2885.57</c:v>
                </c:pt>
                <c:pt idx="3214">
                  <c:v>2884.43</c:v>
                </c:pt>
                <c:pt idx="3215">
                  <c:v>2880.34</c:v>
                </c:pt>
                <c:pt idx="3216">
                  <c:v>2785.68</c:v>
                </c:pt>
                <c:pt idx="3217">
                  <c:v>2728.37</c:v>
                </c:pt>
                <c:pt idx="3218">
                  <c:v>2767.13</c:v>
                </c:pt>
                <c:pt idx="3219">
                  <c:v>2750.79</c:v>
                </c:pt>
                <c:pt idx="3220">
                  <c:v>2809.92</c:v>
                </c:pt>
                <c:pt idx="3221">
                  <c:v>2809.21</c:v>
                </c:pt>
                <c:pt idx="3222">
                  <c:v>2768.78</c:v>
                </c:pt>
                <c:pt idx="3223">
                  <c:v>2767.78</c:v>
                </c:pt>
                <c:pt idx="3224">
                  <c:v>2755.88</c:v>
                </c:pt>
                <c:pt idx="3225">
                  <c:v>2740.69</c:v>
                </c:pt>
                <c:pt idx="3226">
                  <c:v>2656.1</c:v>
                </c:pt>
                <c:pt idx="3227">
                  <c:v>2705.57</c:v>
                </c:pt>
                <c:pt idx="3228">
                  <c:v>2658.69</c:v>
                </c:pt>
                <c:pt idx="3229">
                  <c:v>2641.25</c:v>
                </c:pt>
                <c:pt idx="3230">
                  <c:v>2682.63</c:v>
                </c:pt>
                <c:pt idx="3231">
                  <c:v>2711.74</c:v>
                </c:pt>
                <c:pt idx="3232">
                  <c:v>2740.37</c:v>
                </c:pt>
                <c:pt idx="3233">
                  <c:v>2723.06</c:v>
                </c:pt>
                <c:pt idx="3234">
                  <c:v>2738.31</c:v>
                </c:pt>
                <c:pt idx="3235">
                  <c:v>2755.45</c:v>
                </c:pt>
                <c:pt idx="3236">
                  <c:v>2813.89</c:v>
                </c:pt>
                <c:pt idx="3237">
                  <c:v>2806.83</c:v>
                </c:pt>
                <c:pt idx="3238">
                  <c:v>2781.01</c:v>
                </c:pt>
                <c:pt idx="3239">
                  <c:v>2726.22</c:v>
                </c:pt>
                <c:pt idx="3240">
                  <c:v>2722.18</c:v>
                </c:pt>
                <c:pt idx="3241">
                  <c:v>2701.58</c:v>
                </c:pt>
                <c:pt idx="3242">
                  <c:v>2730.2</c:v>
                </c:pt>
                <c:pt idx="3243">
                  <c:v>2736.27</c:v>
                </c:pt>
                <c:pt idx="3244">
                  <c:v>2690.73</c:v>
                </c:pt>
                <c:pt idx="3245">
                  <c:v>2641.89</c:v>
                </c:pt>
                <c:pt idx="3246">
                  <c:v>2649.93</c:v>
                </c:pt>
                <c:pt idx="3247">
                  <c:v>2632.56</c:v>
                </c:pt>
                <c:pt idx="3248">
                  <c:v>2673.45</c:v>
                </c:pt>
                <c:pt idx="3249">
                  <c:v>2682.17</c:v>
                </c:pt>
                <c:pt idx="3250">
                  <c:v>2743.79</c:v>
                </c:pt>
                <c:pt idx="3251">
                  <c:v>2737.76</c:v>
                </c:pt>
                <c:pt idx="3252">
                  <c:v>2760.17</c:v>
                </c:pt>
                <c:pt idx="3253">
                  <c:v>2790.37</c:v>
                </c:pt>
                <c:pt idx="3254">
                  <c:v>2700.06</c:v>
                </c:pt>
                <c:pt idx="3255">
                  <c:v>2695.95</c:v>
                </c:pt>
                <c:pt idx="3256">
                  <c:v>2633.08</c:v>
                </c:pt>
                <c:pt idx="3257">
                  <c:v>2637.72</c:v>
                </c:pt>
                <c:pt idx="3258">
                  <c:v>2636.78</c:v>
                </c:pt>
                <c:pt idx="3259">
                  <c:v>2651.07</c:v>
                </c:pt>
                <c:pt idx="3260">
                  <c:v>2650.54</c:v>
                </c:pt>
                <c:pt idx="3261">
                  <c:v>2599.9499999999998</c:v>
                </c:pt>
                <c:pt idx="3262">
                  <c:v>2545.94</c:v>
                </c:pt>
                <c:pt idx="3263">
                  <c:v>2546.16</c:v>
                </c:pt>
                <c:pt idx="3264">
                  <c:v>2506.96</c:v>
                </c:pt>
                <c:pt idx="3265">
                  <c:v>2467.42</c:v>
                </c:pt>
                <c:pt idx="3266">
                  <c:v>2416.62</c:v>
                </c:pt>
                <c:pt idx="3267">
                  <c:v>2351.1</c:v>
                </c:pt>
                <c:pt idx="3268">
                  <c:v>2467.6999999999998</c:v>
                </c:pt>
                <c:pt idx="3269">
                  <c:v>2488.83</c:v>
                </c:pt>
                <c:pt idx="3270">
                  <c:v>2485.7399999999998</c:v>
                </c:pt>
                <c:pt idx="3271">
                  <c:v>2506.85</c:v>
                </c:pt>
                <c:pt idx="3272">
                  <c:v>2510.0300000000002</c:v>
                </c:pt>
                <c:pt idx="3273">
                  <c:v>2447.89</c:v>
                </c:pt>
                <c:pt idx="3274">
                  <c:v>2531.94</c:v>
                </c:pt>
                <c:pt idx="3275">
                  <c:v>2549.69</c:v>
                </c:pt>
                <c:pt idx="3276">
                  <c:v>2574.41</c:v>
                </c:pt>
                <c:pt idx="3277">
                  <c:v>2584.96</c:v>
                </c:pt>
                <c:pt idx="3278">
                  <c:v>2596.64</c:v>
                </c:pt>
                <c:pt idx="3279">
                  <c:v>2596.2600000000002</c:v>
                </c:pt>
                <c:pt idx="3280">
                  <c:v>2582.61</c:v>
                </c:pt>
                <c:pt idx="3281">
                  <c:v>2610.3000000000002</c:v>
                </c:pt>
                <c:pt idx="3282">
                  <c:v>2616.1</c:v>
                </c:pt>
                <c:pt idx="3283">
                  <c:v>2635.96</c:v>
                </c:pt>
                <c:pt idx="3284">
                  <c:v>2670.71</c:v>
                </c:pt>
                <c:pt idx="3285">
                  <c:v>2632.9</c:v>
                </c:pt>
                <c:pt idx="3286">
                  <c:v>2638.7</c:v>
                </c:pt>
                <c:pt idx="3287">
                  <c:v>2642.33</c:v>
                </c:pt>
                <c:pt idx="3288">
                  <c:v>2664.76</c:v>
                </c:pt>
                <c:pt idx="3289">
                  <c:v>2643.85</c:v>
                </c:pt>
                <c:pt idx="3290">
                  <c:v>2640</c:v>
                </c:pt>
                <c:pt idx="3291">
                  <c:v>2681.05</c:v>
                </c:pt>
                <c:pt idx="3292">
                  <c:v>2704.1</c:v>
                </c:pt>
                <c:pt idx="3293">
                  <c:v>2706.53</c:v>
                </c:pt>
                <c:pt idx="3294">
                  <c:v>2724.87</c:v>
                </c:pt>
                <c:pt idx="3295">
                  <c:v>2737.7</c:v>
                </c:pt>
                <c:pt idx="3296">
                  <c:v>2731.61</c:v>
                </c:pt>
                <c:pt idx="3297">
                  <c:v>2706.05</c:v>
                </c:pt>
                <c:pt idx="3298">
                  <c:v>2707.88</c:v>
                </c:pt>
                <c:pt idx="3299">
                  <c:v>2709.8</c:v>
                </c:pt>
                <c:pt idx="3300">
                  <c:v>2744.73</c:v>
                </c:pt>
                <c:pt idx="3301">
                  <c:v>2753.03</c:v>
                </c:pt>
                <c:pt idx="3302">
                  <c:v>2745.73</c:v>
                </c:pt>
                <c:pt idx="3303">
                  <c:v>2775.6</c:v>
                </c:pt>
                <c:pt idx="3304">
                  <c:v>2779.76</c:v>
                </c:pt>
                <c:pt idx="3305">
                  <c:v>2784.7</c:v>
                </c:pt>
                <c:pt idx="3306">
                  <c:v>2774.88</c:v>
                </c:pt>
                <c:pt idx="3307">
                  <c:v>2792.67</c:v>
                </c:pt>
                <c:pt idx="3308">
                  <c:v>2796.11</c:v>
                </c:pt>
                <c:pt idx="3309">
                  <c:v>2793.9</c:v>
                </c:pt>
                <c:pt idx="3310">
                  <c:v>2792.38</c:v>
                </c:pt>
                <c:pt idx="3311">
                  <c:v>2784.49</c:v>
                </c:pt>
                <c:pt idx="3312">
                  <c:v>2803.69</c:v>
                </c:pt>
                <c:pt idx="3313">
                  <c:v>2792.81</c:v>
                </c:pt>
                <c:pt idx="3314">
                  <c:v>2789.65</c:v>
                </c:pt>
                <c:pt idx="3315">
                  <c:v>2771.45</c:v>
                </c:pt>
                <c:pt idx="3316">
                  <c:v>2748.93</c:v>
                </c:pt>
                <c:pt idx="3317">
                  <c:v>2743.07</c:v>
                </c:pt>
                <c:pt idx="3318">
                  <c:v>2783.3</c:v>
                </c:pt>
                <c:pt idx="3319">
                  <c:v>2791.52</c:v>
                </c:pt>
                <c:pt idx="3320">
                  <c:v>2810.92</c:v>
                </c:pt>
                <c:pt idx="3321">
                  <c:v>2808.48</c:v>
                </c:pt>
                <c:pt idx="3322">
                  <c:v>2822.48</c:v>
                </c:pt>
                <c:pt idx="3323">
                  <c:v>2832.94</c:v>
                </c:pt>
                <c:pt idx="3324">
                  <c:v>2832.57</c:v>
                </c:pt>
                <c:pt idx="3325">
                  <c:v>2824.23</c:v>
                </c:pt>
                <c:pt idx="3326">
                  <c:v>2854.88</c:v>
                </c:pt>
                <c:pt idx="3327">
                  <c:v>2800.71</c:v>
                </c:pt>
                <c:pt idx="3328">
                  <c:v>2798.36</c:v>
                </c:pt>
                <c:pt idx="3329">
                  <c:v>2818.46</c:v>
                </c:pt>
                <c:pt idx="3330">
                  <c:v>2805.37</c:v>
                </c:pt>
                <c:pt idx="3331">
                  <c:v>2815.44</c:v>
                </c:pt>
                <c:pt idx="3332">
                  <c:v>2834.4</c:v>
                </c:pt>
                <c:pt idx="3333">
                  <c:v>2867.19</c:v>
                </c:pt>
                <c:pt idx="3334">
                  <c:v>2867.24</c:v>
                </c:pt>
                <c:pt idx="3335">
                  <c:v>2873.4</c:v>
                </c:pt>
                <c:pt idx="3336">
                  <c:v>2879.39</c:v>
                </c:pt>
                <c:pt idx="3337">
                  <c:v>2892.74</c:v>
                </c:pt>
                <c:pt idx="3338">
                  <c:v>2895.77</c:v>
                </c:pt>
                <c:pt idx="3339">
                  <c:v>2878.2</c:v>
                </c:pt>
                <c:pt idx="3340">
                  <c:v>2888.21</c:v>
                </c:pt>
                <c:pt idx="3341">
                  <c:v>2888.32</c:v>
                </c:pt>
                <c:pt idx="3342">
                  <c:v>2907.41</c:v>
                </c:pt>
                <c:pt idx="3343">
                  <c:v>2905.58</c:v>
                </c:pt>
                <c:pt idx="3344">
                  <c:v>2907.06</c:v>
                </c:pt>
                <c:pt idx="3345">
                  <c:v>2900.45</c:v>
                </c:pt>
                <c:pt idx="3346">
                  <c:v>2905.03</c:v>
                </c:pt>
                <c:pt idx="3347">
                  <c:v>2907.97</c:v>
                </c:pt>
                <c:pt idx="3348">
                  <c:v>2933.68</c:v>
                </c:pt>
                <c:pt idx="3349">
                  <c:v>2927.25</c:v>
                </c:pt>
                <c:pt idx="3350">
                  <c:v>2926.17</c:v>
                </c:pt>
                <c:pt idx="3351">
                  <c:v>2939.88</c:v>
                </c:pt>
                <c:pt idx="3352">
                  <c:v>2943.03</c:v>
                </c:pt>
                <c:pt idx="3353">
                  <c:v>2945.83</c:v>
                </c:pt>
                <c:pt idx="3354">
                  <c:v>2923.73</c:v>
                </c:pt>
                <c:pt idx="3355">
                  <c:v>2917.52</c:v>
                </c:pt>
                <c:pt idx="3356">
                  <c:v>2945.64</c:v>
                </c:pt>
                <c:pt idx="3357">
                  <c:v>2932.47</c:v>
                </c:pt>
                <c:pt idx="3358">
                  <c:v>2884.05</c:v>
                </c:pt>
                <c:pt idx="3359">
                  <c:v>2879.42</c:v>
                </c:pt>
                <c:pt idx="3360">
                  <c:v>2870.72</c:v>
                </c:pt>
                <c:pt idx="3361">
                  <c:v>2881.4</c:v>
                </c:pt>
                <c:pt idx="3362">
                  <c:v>2811.87</c:v>
                </c:pt>
                <c:pt idx="3363">
                  <c:v>2834.41</c:v>
                </c:pt>
                <c:pt idx="3364">
                  <c:v>2850.96</c:v>
                </c:pt>
                <c:pt idx="3365">
                  <c:v>2876.32</c:v>
                </c:pt>
                <c:pt idx="3366">
                  <c:v>2859.53</c:v>
                </c:pt>
                <c:pt idx="3367">
                  <c:v>2840.23</c:v>
                </c:pt>
                <c:pt idx="3368">
                  <c:v>2864.36</c:v>
                </c:pt>
                <c:pt idx="3369">
                  <c:v>2856.27</c:v>
                </c:pt>
                <c:pt idx="3370">
                  <c:v>2822.24</c:v>
                </c:pt>
                <c:pt idx="3371">
                  <c:v>2826.06</c:v>
                </c:pt>
                <c:pt idx="3372">
                  <c:v>2802.39</c:v>
                </c:pt>
                <c:pt idx="3373">
                  <c:v>2783.02</c:v>
                </c:pt>
                <c:pt idx="3374">
                  <c:v>2788.86</c:v>
                </c:pt>
                <c:pt idx="3375">
                  <c:v>2752.06</c:v>
                </c:pt>
                <c:pt idx="3376">
                  <c:v>2744.45</c:v>
                </c:pt>
                <c:pt idx="3377">
                  <c:v>2803.27</c:v>
                </c:pt>
                <c:pt idx="3378">
                  <c:v>2826.15</c:v>
                </c:pt>
                <c:pt idx="3379">
                  <c:v>2843.49</c:v>
                </c:pt>
                <c:pt idx="3380">
                  <c:v>2873.34</c:v>
                </c:pt>
                <c:pt idx="3381">
                  <c:v>2886.73</c:v>
                </c:pt>
                <c:pt idx="3382">
                  <c:v>2885.72</c:v>
                </c:pt>
                <c:pt idx="3383">
                  <c:v>2879.84</c:v>
                </c:pt>
                <c:pt idx="3384">
                  <c:v>2891.64</c:v>
                </c:pt>
                <c:pt idx="3385">
                  <c:v>2886.98</c:v>
                </c:pt>
                <c:pt idx="3386">
                  <c:v>2889.67</c:v>
                </c:pt>
                <c:pt idx="3387">
                  <c:v>2917.75</c:v>
                </c:pt>
                <c:pt idx="3388">
                  <c:v>2926.46</c:v>
                </c:pt>
                <c:pt idx="3389">
                  <c:v>2954.18</c:v>
                </c:pt>
                <c:pt idx="3390">
                  <c:v>2950.46</c:v>
                </c:pt>
                <c:pt idx="3391">
                  <c:v>2945.35</c:v>
                </c:pt>
                <c:pt idx="3392">
                  <c:v>2917.38</c:v>
                </c:pt>
                <c:pt idx="3393">
                  <c:v>2913.78</c:v>
                </c:pt>
                <c:pt idx="3394">
                  <c:v>2924.92</c:v>
                </c:pt>
                <c:pt idx="3395">
                  <c:v>2941.76</c:v>
                </c:pt>
              </c:numCache>
            </c:numRef>
          </c:val>
          <c:smooth val="0"/>
          <c:extLst>
            <c:ext xmlns:c16="http://schemas.microsoft.com/office/drawing/2014/chart" uri="{C3380CC4-5D6E-409C-BE32-E72D297353CC}">
              <c16:uniqueId val="{00000000-9A98-424A-8A78-EA34CE483AB8}"/>
            </c:ext>
          </c:extLst>
        </c:ser>
        <c:dLbls>
          <c:showLegendKey val="0"/>
          <c:showVal val="0"/>
          <c:showCatName val="0"/>
          <c:showSerName val="0"/>
          <c:showPercent val="0"/>
          <c:showBubbleSize val="0"/>
        </c:dLbls>
        <c:smooth val="0"/>
        <c:axId val="963121928"/>
        <c:axId val="963117336"/>
      </c:lineChart>
      <c:dateAx>
        <c:axId val="963121928"/>
        <c:scaling>
          <c:orientation val="minMax"/>
        </c:scaling>
        <c:delete val="0"/>
        <c:axPos val="b"/>
        <c:numFmt formatCode="m/d/yyyy" sourceLinked="0"/>
        <c:majorTickMark val="out"/>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963117336"/>
        <c:crosses val="autoZero"/>
        <c:auto val="1"/>
        <c:lblOffset val="100"/>
        <c:baseTimeUnit val="days"/>
        <c:majorUnit val="2"/>
        <c:majorTimeUnit val="years"/>
      </c:dateAx>
      <c:valAx>
        <c:axId val="9631173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9631219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Daily!$J$2</c:f>
              <c:strCache>
                <c:ptCount val="1"/>
                <c:pt idx="0">
                  <c:v>Max DD</c:v>
                </c:pt>
              </c:strCache>
            </c:strRef>
          </c:tx>
          <c:spPr>
            <a:solidFill>
              <a:srgbClr val="66AACD"/>
            </a:solidFill>
            <a:ln>
              <a:solidFill>
                <a:srgbClr val="66AACD"/>
              </a:solidFill>
            </a:ln>
            <a:effectLst/>
          </c:spPr>
          <c:cat>
            <c:numRef>
              <c:f>Daily!$A$3:$A$17488</c:f>
              <c:numCache>
                <c:formatCode>m/d/yyyy</c:formatCode>
                <c:ptCount val="17486"/>
                <c:pt idx="0">
                  <c:v>18266</c:v>
                </c:pt>
                <c:pt idx="1">
                  <c:v>18267</c:v>
                </c:pt>
                <c:pt idx="2">
                  <c:v>18268</c:v>
                </c:pt>
                <c:pt idx="3">
                  <c:v>18269</c:v>
                </c:pt>
                <c:pt idx="4">
                  <c:v>18272</c:v>
                </c:pt>
                <c:pt idx="5">
                  <c:v>18273</c:v>
                </c:pt>
                <c:pt idx="6">
                  <c:v>18274</c:v>
                </c:pt>
                <c:pt idx="7">
                  <c:v>18275</c:v>
                </c:pt>
                <c:pt idx="8">
                  <c:v>18276</c:v>
                </c:pt>
                <c:pt idx="9">
                  <c:v>18279</c:v>
                </c:pt>
                <c:pt idx="10">
                  <c:v>18280</c:v>
                </c:pt>
                <c:pt idx="11">
                  <c:v>18281</c:v>
                </c:pt>
                <c:pt idx="12">
                  <c:v>18282</c:v>
                </c:pt>
                <c:pt idx="13">
                  <c:v>18283</c:v>
                </c:pt>
                <c:pt idx="14">
                  <c:v>18286</c:v>
                </c:pt>
                <c:pt idx="15">
                  <c:v>18287</c:v>
                </c:pt>
                <c:pt idx="16">
                  <c:v>18288</c:v>
                </c:pt>
                <c:pt idx="17">
                  <c:v>18289</c:v>
                </c:pt>
                <c:pt idx="18">
                  <c:v>18290</c:v>
                </c:pt>
                <c:pt idx="19">
                  <c:v>18293</c:v>
                </c:pt>
                <c:pt idx="20">
                  <c:v>18294</c:v>
                </c:pt>
                <c:pt idx="21">
                  <c:v>18295</c:v>
                </c:pt>
                <c:pt idx="22">
                  <c:v>18296</c:v>
                </c:pt>
                <c:pt idx="23">
                  <c:v>18297</c:v>
                </c:pt>
                <c:pt idx="24">
                  <c:v>18300</c:v>
                </c:pt>
                <c:pt idx="25">
                  <c:v>18301</c:v>
                </c:pt>
                <c:pt idx="26">
                  <c:v>18302</c:v>
                </c:pt>
                <c:pt idx="27">
                  <c:v>18303</c:v>
                </c:pt>
                <c:pt idx="28">
                  <c:v>18304</c:v>
                </c:pt>
                <c:pt idx="29">
                  <c:v>18308</c:v>
                </c:pt>
                <c:pt idx="30">
                  <c:v>18309</c:v>
                </c:pt>
                <c:pt idx="31">
                  <c:v>18310</c:v>
                </c:pt>
                <c:pt idx="32">
                  <c:v>18311</c:v>
                </c:pt>
                <c:pt idx="33">
                  <c:v>18314</c:v>
                </c:pt>
                <c:pt idx="34">
                  <c:v>18315</c:v>
                </c:pt>
                <c:pt idx="35">
                  <c:v>18317</c:v>
                </c:pt>
                <c:pt idx="36">
                  <c:v>18318</c:v>
                </c:pt>
                <c:pt idx="37">
                  <c:v>18321</c:v>
                </c:pt>
                <c:pt idx="38">
                  <c:v>18322</c:v>
                </c:pt>
                <c:pt idx="39">
                  <c:v>18323</c:v>
                </c:pt>
                <c:pt idx="40">
                  <c:v>18324</c:v>
                </c:pt>
                <c:pt idx="41">
                  <c:v>18325</c:v>
                </c:pt>
                <c:pt idx="42">
                  <c:v>18328</c:v>
                </c:pt>
                <c:pt idx="43">
                  <c:v>18329</c:v>
                </c:pt>
                <c:pt idx="44">
                  <c:v>18330</c:v>
                </c:pt>
                <c:pt idx="45">
                  <c:v>18331</c:v>
                </c:pt>
                <c:pt idx="46">
                  <c:v>18332</c:v>
                </c:pt>
                <c:pt idx="47">
                  <c:v>18335</c:v>
                </c:pt>
                <c:pt idx="48">
                  <c:v>18336</c:v>
                </c:pt>
                <c:pt idx="49">
                  <c:v>18337</c:v>
                </c:pt>
                <c:pt idx="50">
                  <c:v>18338</c:v>
                </c:pt>
                <c:pt idx="51">
                  <c:v>18339</c:v>
                </c:pt>
                <c:pt idx="52">
                  <c:v>18342</c:v>
                </c:pt>
                <c:pt idx="53">
                  <c:v>18343</c:v>
                </c:pt>
                <c:pt idx="54">
                  <c:v>18344</c:v>
                </c:pt>
                <c:pt idx="55">
                  <c:v>18345</c:v>
                </c:pt>
                <c:pt idx="56">
                  <c:v>18346</c:v>
                </c:pt>
                <c:pt idx="57">
                  <c:v>18349</c:v>
                </c:pt>
                <c:pt idx="58">
                  <c:v>18350</c:v>
                </c:pt>
                <c:pt idx="59">
                  <c:v>18351</c:v>
                </c:pt>
                <c:pt idx="60">
                  <c:v>18352</c:v>
                </c:pt>
                <c:pt idx="61">
                  <c:v>18353</c:v>
                </c:pt>
                <c:pt idx="62">
                  <c:v>18356</c:v>
                </c:pt>
                <c:pt idx="63">
                  <c:v>18357</c:v>
                </c:pt>
                <c:pt idx="64">
                  <c:v>18358</c:v>
                </c:pt>
                <c:pt idx="65">
                  <c:v>18359</c:v>
                </c:pt>
                <c:pt idx="66">
                  <c:v>18363</c:v>
                </c:pt>
                <c:pt idx="67">
                  <c:v>18364</c:v>
                </c:pt>
                <c:pt idx="68">
                  <c:v>18365</c:v>
                </c:pt>
                <c:pt idx="69">
                  <c:v>18366</c:v>
                </c:pt>
                <c:pt idx="70">
                  <c:v>18367</c:v>
                </c:pt>
                <c:pt idx="71">
                  <c:v>18370</c:v>
                </c:pt>
                <c:pt idx="72">
                  <c:v>18371</c:v>
                </c:pt>
                <c:pt idx="73">
                  <c:v>18372</c:v>
                </c:pt>
                <c:pt idx="74">
                  <c:v>18373</c:v>
                </c:pt>
                <c:pt idx="75">
                  <c:v>18374</c:v>
                </c:pt>
                <c:pt idx="76">
                  <c:v>18377</c:v>
                </c:pt>
                <c:pt idx="77">
                  <c:v>18378</c:v>
                </c:pt>
                <c:pt idx="78">
                  <c:v>18379</c:v>
                </c:pt>
                <c:pt idx="79">
                  <c:v>18380</c:v>
                </c:pt>
                <c:pt idx="80">
                  <c:v>18381</c:v>
                </c:pt>
                <c:pt idx="81">
                  <c:v>18384</c:v>
                </c:pt>
                <c:pt idx="82">
                  <c:v>18385</c:v>
                </c:pt>
                <c:pt idx="83">
                  <c:v>18386</c:v>
                </c:pt>
                <c:pt idx="84">
                  <c:v>18387</c:v>
                </c:pt>
                <c:pt idx="85">
                  <c:v>18388</c:v>
                </c:pt>
                <c:pt idx="86">
                  <c:v>18391</c:v>
                </c:pt>
                <c:pt idx="87">
                  <c:v>18392</c:v>
                </c:pt>
                <c:pt idx="88">
                  <c:v>18393</c:v>
                </c:pt>
                <c:pt idx="89">
                  <c:v>18394</c:v>
                </c:pt>
                <c:pt idx="90">
                  <c:v>18395</c:v>
                </c:pt>
                <c:pt idx="91">
                  <c:v>18398</c:v>
                </c:pt>
                <c:pt idx="92">
                  <c:v>18399</c:v>
                </c:pt>
                <c:pt idx="93">
                  <c:v>18400</c:v>
                </c:pt>
                <c:pt idx="94">
                  <c:v>18401</c:v>
                </c:pt>
                <c:pt idx="95">
                  <c:v>18402</c:v>
                </c:pt>
                <c:pt idx="96">
                  <c:v>18405</c:v>
                </c:pt>
                <c:pt idx="97">
                  <c:v>18406</c:v>
                </c:pt>
                <c:pt idx="98">
                  <c:v>18407</c:v>
                </c:pt>
                <c:pt idx="99">
                  <c:v>18408</c:v>
                </c:pt>
                <c:pt idx="100">
                  <c:v>18409</c:v>
                </c:pt>
                <c:pt idx="101">
                  <c:v>18412</c:v>
                </c:pt>
                <c:pt idx="102">
                  <c:v>18414</c:v>
                </c:pt>
                <c:pt idx="103">
                  <c:v>18415</c:v>
                </c:pt>
                <c:pt idx="104">
                  <c:v>18416</c:v>
                </c:pt>
                <c:pt idx="105">
                  <c:v>18419</c:v>
                </c:pt>
                <c:pt idx="106">
                  <c:v>18420</c:v>
                </c:pt>
                <c:pt idx="107">
                  <c:v>18421</c:v>
                </c:pt>
                <c:pt idx="108">
                  <c:v>18422</c:v>
                </c:pt>
                <c:pt idx="109">
                  <c:v>18423</c:v>
                </c:pt>
                <c:pt idx="110">
                  <c:v>18426</c:v>
                </c:pt>
                <c:pt idx="111">
                  <c:v>18427</c:v>
                </c:pt>
                <c:pt idx="112">
                  <c:v>18428</c:v>
                </c:pt>
                <c:pt idx="113">
                  <c:v>18429</c:v>
                </c:pt>
                <c:pt idx="114">
                  <c:v>18430</c:v>
                </c:pt>
                <c:pt idx="115">
                  <c:v>18433</c:v>
                </c:pt>
                <c:pt idx="116">
                  <c:v>18434</c:v>
                </c:pt>
                <c:pt idx="117">
                  <c:v>18435</c:v>
                </c:pt>
                <c:pt idx="118">
                  <c:v>18436</c:v>
                </c:pt>
                <c:pt idx="119">
                  <c:v>18437</c:v>
                </c:pt>
                <c:pt idx="120">
                  <c:v>18440</c:v>
                </c:pt>
                <c:pt idx="121">
                  <c:v>18441</c:v>
                </c:pt>
                <c:pt idx="122">
                  <c:v>18442</c:v>
                </c:pt>
                <c:pt idx="123">
                  <c:v>18443</c:v>
                </c:pt>
                <c:pt idx="124">
                  <c:v>18444</c:v>
                </c:pt>
                <c:pt idx="125">
                  <c:v>18447</c:v>
                </c:pt>
                <c:pt idx="126">
                  <c:v>18449</c:v>
                </c:pt>
                <c:pt idx="127">
                  <c:v>18450</c:v>
                </c:pt>
                <c:pt idx="128">
                  <c:v>18451</c:v>
                </c:pt>
                <c:pt idx="129">
                  <c:v>18454</c:v>
                </c:pt>
                <c:pt idx="130">
                  <c:v>18455</c:v>
                </c:pt>
                <c:pt idx="131">
                  <c:v>18456</c:v>
                </c:pt>
                <c:pt idx="132">
                  <c:v>18457</c:v>
                </c:pt>
                <c:pt idx="133">
                  <c:v>18458</c:v>
                </c:pt>
                <c:pt idx="134">
                  <c:v>18461</c:v>
                </c:pt>
                <c:pt idx="135">
                  <c:v>18462</c:v>
                </c:pt>
                <c:pt idx="136">
                  <c:v>18463</c:v>
                </c:pt>
                <c:pt idx="137">
                  <c:v>18464</c:v>
                </c:pt>
                <c:pt idx="138">
                  <c:v>18465</c:v>
                </c:pt>
                <c:pt idx="139">
                  <c:v>18468</c:v>
                </c:pt>
                <c:pt idx="140">
                  <c:v>18469</c:v>
                </c:pt>
                <c:pt idx="141">
                  <c:v>18470</c:v>
                </c:pt>
                <c:pt idx="142">
                  <c:v>18471</c:v>
                </c:pt>
                <c:pt idx="143">
                  <c:v>18472</c:v>
                </c:pt>
                <c:pt idx="144">
                  <c:v>18475</c:v>
                </c:pt>
                <c:pt idx="145">
                  <c:v>18476</c:v>
                </c:pt>
                <c:pt idx="146">
                  <c:v>18477</c:v>
                </c:pt>
                <c:pt idx="147">
                  <c:v>18478</c:v>
                </c:pt>
                <c:pt idx="148">
                  <c:v>18479</c:v>
                </c:pt>
                <c:pt idx="149">
                  <c:v>18482</c:v>
                </c:pt>
                <c:pt idx="150">
                  <c:v>18483</c:v>
                </c:pt>
                <c:pt idx="151">
                  <c:v>18484</c:v>
                </c:pt>
                <c:pt idx="152">
                  <c:v>18485</c:v>
                </c:pt>
                <c:pt idx="153">
                  <c:v>18486</c:v>
                </c:pt>
                <c:pt idx="154">
                  <c:v>18489</c:v>
                </c:pt>
                <c:pt idx="155">
                  <c:v>18490</c:v>
                </c:pt>
                <c:pt idx="156">
                  <c:v>18491</c:v>
                </c:pt>
                <c:pt idx="157">
                  <c:v>18492</c:v>
                </c:pt>
                <c:pt idx="158">
                  <c:v>18493</c:v>
                </c:pt>
                <c:pt idx="159">
                  <c:v>18496</c:v>
                </c:pt>
                <c:pt idx="160">
                  <c:v>18497</c:v>
                </c:pt>
                <c:pt idx="161">
                  <c:v>18498</c:v>
                </c:pt>
                <c:pt idx="162">
                  <c:v>18499</c:v>
                </c:pt>
                <c:pt idx="163">
                  <c:v>18500</c:v>
                </c:pt>
                <c:pt idx="164">
                  <c:v>18503</c:v>
                </c:pt>
                <c:pt idx="165">
                  <c:v>18504</c:v>
                </c:pt>
                <c:pt idx="166">
                  <c:v>18505</c:v>
                </c:pt>
                <c:pt idx="167">
                  <c:v>18506</c:v>
                </c:pt>
                <c:pt idx="168">
                  <c:v>18507</c:v>
                </c:pt>
                <c:pt idx="169">
                  <c:v>18511</c:v>
                </c:pt>
                <c:pt idx="170">
                  <c:v>18512</c:v>
                </c:pt>
                <c:pt idx="171">
                  <c:v>18513</c:v>
                </c:pt>
                <c:pt idx="172">
                  <c:v>18514</c:v>
                </c:pt>
                <c:pt idx="173">
                  <c:v>18517</c:v>
                </c:pt>
                <c:pt idx="174">
                  <c:v>18518</c:v>
                </c:pt>
                <c:pt idx="175">
                  <c:v>18519</c:v>
                </c:pt>
                <c:pt idx="176">
                  <c:v>18520</c:v>
                </c:pt>
                <c:pt idx="177">
                  <c:v>18521</c:v>
                </c:pt>
                <c:pt idx="178">
                  <c:v>18524</c:v>
                </c:pt>
                <c:pt idx="179">
                  <c:v>18525</c:v>
                </c:pt>
                <c:pt idx="180">
                  <c:v>18526</c:v>
                </c:pt>
                <c:pt idx="181">
                  <c:v>18527</c:v>
                </c:pt>
                <c:pt idx="182">
                  <c:v>18528</c:v>
                </c:pt>
                <c:pt idx="183">
                  <c:v>18531</c:v>
                </c:pt>
                <c:pt idx="184">
                  <c:v>18532</c:v>
                </c:pt>
                <c:pt idx="185">
                  <c:v>18533</c:v>
                </c:pt>
                <c:pt idx="186">
                  <c:v>18534</c:v>
                </c:pt>
                <c:pt idx="187">
                  <c:v>18535</c:v>
                </c:pt>
                <c:pt idx="188">
                  <c:v>18538</c:v>
                </c:pt>
                <c:pt idx="189">
                  <c:v>18539</c:v>
                </c:pt>
                <c:pt idx="190">
                  <c:v>18540</c:v>
                </c:pt>
                <c:pt idx="191">
                  <c:v>18541</c:v>
                </c:pt>
                <c:pt idx="192">
                  <c:v>18542</c:v>
                </c:pt>
                <c:pt idx="193">
                  <c:v>18545</c:v>
                </c:pt>
                <c:pt idx="194">
                  <c:v>18546</c:v>
                </c:pt>
                <c:pt idx="195">
                  <c:v>18547</c:v>
                </c:pt>
                <c:pt idx="196">
                  <c:v>18549</c:v>
                </c:pt>
                <c:pt idx="197">
                  <c:v>18552</c:v>
                </c:pt>
                <c:pt idx="198">
                  <c:v>18553</c:v>
                </c:pt>
                <c:pt idx="199">
                  <c:v>18554</c:v>
                </c:pt>
                <c:pt idx="200">
                  <c:v>18555</c:v>
                </c:pt>
                <c:pt idx="201">
                  <c:v>18556</c:v>
                </c:pt>
                <c:pt idx="202">
                  <c:v>18559</c:v>
                </c:pt>
                <c:pt idx="203">
                  <c:v>18560</c:v>
                </c:pt>
                <c:pt idx="204">
                  <c:v>18561</c:v>
                </c:pt>
                <c:pt idx="205">
                  <c:v>18562</c:v>
                </c:pt>
                <c:pt idx="206">
                  <c:v>18563</c:v>
                </c:pt>
                <c:pt idx="207">
                  <c:v>18566</c:v>
                </c:pt>
                <c:pt idx="208">
                  <c:v>18567</c:v>
                </c:pt>
                <c:pt idx="209">
                  <c:v>18568</c:v>
                </c:pt>
                <c:pt idx="210">
                  <c:v>18569</c:v>
                </c:pt>
                <c:pt idx="211">
                  <c:v>18570</c:v>
                </c:pt>
                <c:pt idx="212">
                  <c:v>18573</c:v>
                </c:pt>
                <c:pt idx="213">
                  <c:v>18575</c:v>
                </c:pt>
                <c:pt idx="214">
                  <c:v>18576</c:v>
                </c:pt>
                <c:pt idx="215">
                  <c:v>18577</c:v>
                </c:pt>
                <c:pt idx="216">
                  <c:v>18580</c:v>
                </c:pt>
                <c:pt idx="217">
                  <c:v>18581</c:v>
                </c:pt>
                <c:pt idx="218">
                  <c:v>18582</c:v>
                </c:pt>
                <c:pt idx="219">
                  <c:v>18583</c:v>
                </c:pt>
                <c:pt idx="220">
                  <c:v>18584</c:v>
                </c:pt>
                <c:pt idx="221">
                  <c:v>18587</c:v>
                </c:pt>
                <c:pt idx="222">
                  <c:v>18588</c:v>
                </c:pt>
                <c:pt idx="223">
                  <c:v>18589</c:v>
                </c:pt>
                <c:pt idx="224">
                  <c:v>18591</c:v>
                </c:pt>
                <c:pt idx="225">
                  <c:v>18594</c:v>
                </c:pt>
                <c:pt idx="226">
                  <c:v>18595</c:v>
                </c:pt>
                <c:pt idx="227">
                  <c:v>18596</c:v>
                </c:pt>
                <c:pt idx="228">
                  <c:v>18597</c:v>
                </c:pt>
                <c:pt idx="229">
                  <c:v>18598</c:v>
                </c:pt>
                <c:pt idx="230">
                  <c:v>18601</c:v>
                </c:pt>
                <c:pt idx="231">
                  <c:v>18602</c:v>
                </c:pt>
                <c:pt idx="232">
                  <c:v>18603</c:v>
                </c:pt>
                <c:pt idx="233">
                  <c:v>18604</c:v>
                </c:pt>
                <c:pt idx="234">
                  <c:v>18605</c:v>
                </c:pt>
                <c:pt idx="235">
                  <c:v>18608</c:v>
                </c:pt>
                <c:pt idx="236">
                  <c:v>18609</c:v>
                </c:pt>
                <c:pt idx="237">
                  <c:v>18610</c:v>
                </c:pt>
                <c:pt idx="238">
                  <c:v>18611</c:v>
                </c:pt>
                <c:pt idx="239">
                  <c:v>18612</c:v>
                </c:pt>
                <c:pt idx="240">
                  <c:v>18615</c:v>
                </c:pt>
                <c:pt idx="241">
                  <c:v>18616</c:v>
                </c:pt>
                <c:pt idx="242">
                  <c:v>18617</c:v>
                </c:pt>
                <c:pt idx="243">
                  <c:v>18618</c:v>
                </c:pt>
                <c:pt idx="244">
                  <c:v>18619</c:v>
                </c:pt>
                <c:pt idx="245">
                  <c:v>18623</c:v>
                </c:pt>
                <c:pt idx="246">
                  <c:v>18624</c:v>
                </c:pt>
                <c:pt idx="247">
                  <c:v>18625</c:v>
                </c:pt>
                <c:pt idx="248">
                  <c:v>18626</c:v>
                </c:pt>
                <c:pt idx="249">
                  <c:v>18630</c:v>
                </c:pt>
                <c:pt idx="250">
                  <c:v>18631</c:v>
                </c:pt>
                <c:pt idx="251">
                  <c:v>18632</c:v>
                </c:pt>
                <c:pt idx="252">
                  <c:v>18633</c:v>
                </c:pt>
                <c:pt idx="253">
                  <c:v>18636</c:v>
                </c:pt>
                <c:pt idx="254">
                  <c:v>18637</c:v>
                </c:pt>
                <c:pt idx="255">
                  <c:v>18638</c:v>
                </c:pt>
                <c:pt idx="256">
                  <c:v>18639</c:v>
                </c:pt>
                <c:pt idx="257">
                  <c:v>18640</c:v>
                </c:pt>
                <c:pt idx="258">
                  <c:v>18643</c:v>
                </c:pt>
                <c:pt idx="259">
                  <c:v>18644</c:v>
                </c:pt>
                <c:pt idx="260">
                  <c:v>18645</c:v>
                </c:pt>
                <c:pt idx="261">
                  <c:v>18646</c:v>
                </c:pt>
                <c:pt idx="262">
                  <c:v>18647</c:v>
                </c:pt>
                <c:pt idx="263">
                  <c:v>18650</c:v>
                </c:pt>
                <c:pt idx="264">
                  <c:v>18651</c:v>
                </c:pt>
                <c:pt idx="265">
                  <c:v>18652</c:v>
                </c:pt>
                <c:pt idx="266">
                  <c:v>18653</c:v>
                </c:pt>
                <c:pt idx="267">
                  <c:v>18654</c:v>
                </c:pt>
                <c:pt idx="268">
                  <c:v>18657</c:v>
                </c:pt>
                <c:pt idx="269">
                  <c:v>18658</c:v>
                </c:pt>
                <c:pt idx="270">
                  <c:v>18659</c:v>
                </c:pt>
                <c:pt idx="271">
                  <c:v>18660</c:v>
                </c:pt>
                <c:pt idx="272">
                  <c:v>18661</c:v>
                </c:pt>
                <c:pt idx="273">
                  <c:v>18664</c:v>
                </c:pt>
                <c:pt idx="274">
                  <c:v>18665</c:v>
                </c:pt>
                <c:pt idx="275">
                  <c:v>18666</c:v>
                </c:pt>
                <c:pt idx="276">
                  <c:v>18667</c:v>
                </c:pt>
                <c:pt idx="277">
                  <c:v>18668</c:v>
                </c:pt>
                <c:pt idx="278">
                  <c:v>18672</c:v>
                </c:pt>
                <c:pt idx="279">
                  <c:v>18673</c:v>
                </c:pt>
                <c:pt idx="280">
                  <c:v>18674</c:v>
                </c:pt>
                <c:pt idx="281">
                  <c:v>18675</c:v>
                </c:pt>
                <c:pt idx="282">
                  <c:v>18678</c:v>
                </c:pt>
                <c:pt idx="283">
                  <c:v>18679</c:v>
                </c:pt>
                <c:pt idx="284">
                  <c:v>18680</c:v>
                </c:pt>
                <c:pt idx="285">
                  <c:v>18682</c:v>
                </c:pt>
                <c:pt idx="286">
                  <c:v>18685</c:v>
                </c:pt>
                <c:pt idx="287">
                  <c:v>18686</c:v>
                </c:pt>
                <c:pt idx="288">
                  <c:v>18687</c:v>
                </c:pt>
                <c:pt idx="289">
                  <c:v>18688</c:v>
                </c:pt>
                <c:pt idx="290">
                  <c:v>18689</c:v>
                </c:pt>
                <c:pt idx="291">
                  <c:v>18692</c:v>
                </c:pt>
                <c:pt idx="292">
                  <c:v>18693</c:v>
                </c:pt>
                <c:pt idx="293">
                  <c:v>18694</c:v>
                </c:pt>
                <c:pt idx="294">
                  <c:v>18695</c:v>
                </c:pt>
                <c:pt idx="295">
                  <c:v>18696</c:v>
                </c:pt>
                <c:pt idx="296">
                  <c:v>18699</c:v>
                </c:pt>
                <c:pt idx="297">
                  <c:v>18700</c:v>
                </c:pt>
                <c:pt idx="298">
                  <c:v>18701</c:v>
                </c:pt>
                <c:pt idx="299">
                  <c:v>18702</c:v>
                </c:pt>
                <c:pt idx="300">
                  <c:v>18703</c:v>
                </c:pt>
                <c:pt idx="301">
                  <c:v>18706</c:v>
                </c:pt>
                <c:pt idx="302">
                  <c:v>18707</c:v>
                </c:pt>
                <c:pt idx="303">
                  <c:v>18708</c:v>
                </c:pt>
                <c:pt idx="304">
                  <c:v>18709</c:v>
                </c:pt>
                <c:pt idx="305">
                  <c:v>18713</c:v>
                </c:pt>
                <c:pt idx="306">
                  <c:v>18714</c:v>
                </c:pt>
                <c:pt idx="307">
                  <c:v>18715</c:v>
                </c:pt>
                <c:pt idx="308">
                  <c:v>18716</c:v>
                </c:pt>
                <c:pt idx="309">
                  <c:v>18717</c:v>
                </c:pt>
                <c:pt idx="310">
                  <c:v>18720</c:v>
                </c:pt>
                <c:pt idx="311">
                  <c:v>18721</c:v>
                </c:pt>
                <c:pt idx="312">
                  <c:v>18722</c:v>
                </c:pt>
                <c:pt idx="313">
                  <c:v>18723</c:v>
                </c:pt>
                <c:pt idx="314">
                  <c:v>18724</c:v>
                </c:pt>
                <c:pt idx="315">
                  <c:v>18727</c:v>
                </c:pt>
                <c:pt idx="316">
                  <c:v>18728</c:v>
                </c:pt>
                <c:pt idx="317">
                  <c:v>18729</c:v>
                </c:pt>
                <c:pt idx="318">
                  <c:v>18730</c:v>
                </c:pt>
                <c:pt idx="319">
                  <c:v>18731</c:v>
                </c:pt>
                <c:pt idx="320">
                  <c:v>18734</c:v>
                </c:pt>
                <c:pt idx="321">
                  <c:v>18735</c:v>
                </c:pt>
                <c:pt idx="322">
                  <c:v>18736</c:v>
                </c:pt>
                <c:pt idx="323">
                  <c:v>18737</c:v>
                </c:pt>
                <c:pt idx="324">
                  <c:v>18738</c:v>
                </c:pt>
                <c:pt idx="325">
                  <c:v>18741</c:v>
                </c:pt>
                <c:pt idx="326">
                  <c:v>18742</c:v>
                </c:pt>
                <c:pt idx="327">
                  <c:v>18743</c:v>
                </c:pt>
                <c:pt idx="328">
                  <c:v>18744</c:v>
                </c:pt>
                <c:pt idx="329">
                  <c:v>18745</c:v>
                </c:pt>
                <c:pt idx="330">
                  <c:v>18748</c:v>
                </c:pt>
                <c:pt idx="331">
                  <c:v>18749</c:v>
                </c:pt>
                <c:pt idx="332">
                  <c:v>18750</c:v>
                </c:pt>
                <c:pt idx="333">
                  <c:v>18751</c:v>
                </c:pt>
                <c:pt idx="334">
                  <c:v>18752</c:v>
                </c:pt>
                <c:pt idx="335">
                  <c:v>18755</c:v>
                </c:pt>
                <c:pt idx="336">
                  <c:v>18756</c:v>
                </c:pt>
                <c:pt idx="337">
                  <c:v>18757</c:v>
                </c:pt>
                <c:pt idx="338">
                  <c:v>18758</c:v>
                </c:pt>
                <c:pt idx="339">
                  <c:v>18759</c:v>
                </c:pt>
                <c:pt idx="340">
                  <c:v>18762</c:v>
                </c:pt>
                <c:pt idx="341">
                  <c:v>18763</c:v>
                </c:pt>
                <c:pt idx="342">
                  <c:v>18764</c:v>
                </c:pt>
                <c:pt idx="343">
                  <c:v>18765</c:v>
                </c:pt>
                <c:pt idx="344">
                  <c:v>18766</c:v>
                </c:pt>
                <c:pt idx="345">
                  <c:v>18769</c:v>
                </c:pt>
                <c:pt idx="346">
                  <c:v>18770</c:v>
                </c:pt>
                <c:pt idx="347">
                  <c:v>18771</c:v>
                </c:pt>
                <c:pt idx="348">
                  <c:v>18772</c:v>
                </c:pt>
                <c:pt idx="349">
                  <c:v>18773</c:v>
                </c:pt>
                <c:pt idx="350">
                  <c:v>18776</c:v>
                </c:pt>
                <c:pt idx="351">
                  <c:v>18777</c:v>
                </c:pt>
                <c:pt idx="352">
                  <c:v>18779</c:v>
                </c:pt>
                <c:pt idx="353">
                  <c:v>18780</c:v>
                </c:pt>
                <c:pt idx="354">
                  <c:v>18783</c:v>
                </c:pt>
                <c:pt idx="355">
                  <c:v>18784</c:v>
                </c:pt>
                <c:pt idx="356">
                  <c:v>18785</c:v>
                </c:pt>
                <c:pt idx="357">
                  <c:v>18786</c:v>
                </c:pt>
                <c:pt idx="358">
                  <c:v>18787</c:v>
                </c:pt>
                <c:pt idx="359">
                  <c:v>18790</c:v>
                </c:pt>
                <c:pt idx="360">
                  <c:v>18791</c:v>
                </c:pt>
                <c:pt idx="361">
                  <c:v>18792</c:v>
                </c:pt>
                <c:pt idx="362">
                  <c:v>18793</c:v>
                </c:pt>
                <c:pt idx="363">
                  <c:v>18794</c:v>
                </c:pt>
                <c:pt idx="364">
                  <c:v>18797</c:v>
                </c:pt>
                <c:pt idx="365">
                  <c:v>18798</c:v>
                </c:pt>
                <c:pt idx="366">
                  <c:v>18799</c:v>
                </c:pt>
                <c:pt idx="367">
                  <c:v>18800</c:v>
                </c:pt>
                <c:pt idx="368">
                  <c:v>18801</c:v>
                </c:pt>
                <c:pt idx="369">
                  <c:v>18804</c:v>
                </c:pt>
                <c:pt idx="370">
                  <c:v>18805</c:v>
                </c:pt>
                <c:pt idx="371">
                  <c:v>18806</c:v>
                </c:pt>
                <c:pt idx="372">
                  <c:v>18807</c:v>
                </c:pt>
                <c:pt idx="373">
                  <c:v>18808</c:v>
                </c:pt>
                <c:pt idx="374">
                  <c:v>18811</c:v>
                </c:pt>
                <c:pt idx="375">
                  <c:v>18812</c:v>
                </c:pt>
                <c:pt idx="376">
                  <c:v>18814</c:v>
                </c:pt>
                <c:pt idx="377">
                  <c:v>18815</c:v>
                </c:pt>
                <c:pt idx="378">
                  <c:v>18818</c:v>
                </c:pt>
                <c:pt idx="379">
                  <c:v>18819</c:v>
                </c:pt>
                <c:pt idx="380">
                  <c:v>18820</c:v>
                </c:pt>
                <c:pt idx="381">
                  <c:v>18821</c:v>
                </c:pt>
                <c:pt idx="382">
                  <c:v>18822</c:v>
                </c:pt>
                <c:pt idx="383">
                  <c:v>18825</c:v>
                </c:pt>
                <c:pt idx="384">
                  <c:v>18826</c:v>
                </c:pt>
                <c:pt idx="385">
                  <c:v>18827</c:v>
                </c:pt>
                <c:pt idx="386">
                  <c:v>18828</c:v>
                </c:pt>
                <c:pt idx="387">
                  <c:v>18829</c:v>
                </c:pt>
                <c:pt idx="388">
                  <c:v>18832</c:v>
                </c:pt>
                <c:pt idx="389">
                  <c:v>18833</c:v>
                </c:pt>
                <c:pt idx="390">
                  <c:v>18834</c:v>
                </c:pt>
                <c:pt idx="391">
                  <c:v>18835</c:v>
                </c:pt>
                <c:pt idx="392">
                  <c:v>18836</c:v>
                </c:pt>
                <c:pt idx="393">
                  <c:v>18839</c:v>
                </c:pt>
                <c:pt idx="394">
                  <c:v>18840</c:v>
                </c:pt>
                <c:pt idx="395">
                  <c:v>18841</c:v>
                </c:pt>
                <c:pt idx="396">
                  <c:v>18842</c:v>
                </c:pt>
                <c:pt idx="397">
                  <c:v>18843</c:v>
                </c:pt>
                <c:pt idx="398">
                  <c:v>18846</c:v>
                </c:pt>
                <c:pt idx="399">
                  <c:v>18847</c:v>
                </c:pt>
                <c:pt idx="400">
                  <c:v>18848</c:v>
                </c:pt>
                <c:pt idx="401">
                  <c:v>18849</c:v>
                </c:pt>
                <c:pt idx="402">
                  <c:v>18850</c:v>
                </c:pt>
                <c:pt idx="403">
                  <c:v>18853</c:v>
                </c:pt>
                <c:pt idx="404">
                  <c:v>18854</c:v>
                </c:pt>
                <c:pt idx="405">
                  <c:v>18855</c:v>
                </c:pt>
                <c:pt idx="406">
                  <c:v>18856</c:v>
                </c:pt>
                <c:pt idx="407">
                  <c:v>18857</c:v>
                </c:pt>
                <c:pt idx="408">
                  <c:v>18860</c:v>
                </c:pt>
                <c:pt idx="409">
                  <c:v>18861</c:v>
                </c:pt>
                <c:pt idx="410">
                  <c:v>18862</c:v>
                </c:pt>
                <c:pt idx="411">
                  <c:v>18863</c:v>
                </c:pt>
                <c:pt idx="412">
                  <c:v>18864</c:v>
                </c:pt>
                <c:pt idx="413">
                  <c:v>18867</c:v>
                </c:pt>
                <c:pt idx="414">
                  <c:v>18868</c:v>
                </c:pt>
                <c:pt idx="415">
                  <c:v>18869</c:v>
                </c:pt>
                <c:pt idx="416">
                  <c:v>18870</c:v>
                </c:pt>
                <c:pt idx="417">
                  <c:v>18871</c:v>
                </c:pt>
                <c:pt idx="418">
                  <c:v>18875</c:v>
                </c:pt>
                <c:pt idx="419">
                  <c:v>18876</c:v>
                </c:pt>
                <c:pt idx="420">
                  <c:v>18877</c:v>
                </c:pt>
                <c:pt idx="421">
                  <c:v>18878</c:v>
                </c:pt>
                <c:pt idx="422">
                  <c:v>18881</c:v>
                </c:pt>
                <c:pt idx="423">
                  <c:v>18882</c:v>
                </c:pt>
                <c:pt idx="424">
                  <c:v>18883</c:v>
                </c:pt>
                <c:pt idx="425">
                  <c:v>18884</c:v>
                </c:pt>
                <c:pt idx="426">
                  <c:v>18885</c:v>
                </c:pt>
                <c:pt idx="427">
                  <c:v>18888</c:v>
                </c:pt>
                <c:pt idx="428">
                  <c:v>18889</c:v>
                </c:pt>
                <c:pt idx="429">
                  <c:v>18890</c:v>
                </c:pt>
                <c:pt idx="430">
                  <c:v>18891</c:v>
                </c:pt>
                <c:pt idx="431">
                  <c:v>18892</c:v>
                </c:pt>
                <c:pt idx="432">
                  <c:v>18895</c:v>
                </c:pt>
                <c:pt idx="433">
                  <c:v>18896</c:v>
                </c:pt>
                <c:pt idx="434">
                  <c:v>18897</c:v>
                </c:pt>
                <c:pt idx="435">
                  <c:v>18898</c:v>
                </c:pt>
                <c:pt idx="436">
                  <c:v>18899</c:v>
                </c:pt>
                <c:pt idx="437">
                  <c:v>18902</c:v>
                </c:pt>
                <c:pt idx="438">
                  <c:v>18903</c:v>
                </c:pt>
                <c:pt idx="439">
                  <c:v>18904</c:v>
                </c:pt>
                <c:pt idx="440">
                  <c:v>18905</c:v>
                </c:pt>
                <c:pt idx="441">
                  <c:v>18906</c:v>
                </c:pt>
                <c:pt idx="442">
                  <c:v>18909</c:v>
                </c:pt>
                <c:pt idx="443">
                  <c:v>18910</c:v>
                </c:pt>
                <c:pt idx="444">
                  <c:v>18911</c:v>
                </c:pt>
                <c:pt idx="445">
                  <c:v>18912</c:v>
                </c:pt>
                <c:pt idx="446">
                  <c:v>18916</c:v>
                </c:pt>
                <c:pt idx="447">
                  <c:v>18917</c:v>
                </c:pt>
                <c:pt idx="448">
                  <c:v>18918</c:v>
                </c:pt>
                <c:pt idx="449">
                  <c:v>18919</c:v>
                </c:pt>
                <c:pt idx="450">
                  <c:v>18920</c:v>
                </c:pt>
                <c:pt idx="451">
                  <c:v>18923</c:v>
                </c:pt>
                <c:pt idx="452">
                  <c:v>18924</c:v>
                </c:pt>
                <c:pt idx="453">
                  <c:v>18925</c:v>
                </c:pt>
                <c:pt idx="454">
                  <c:v>18926</c:v>
                </c:pt>
                <c:pt idx="455">
                  <c:v>18927</c:v>
                </c:pt>
                <c:pt idx="456">
                  <c:v>18930</c:v>
                </c:pt>
                <c:pt idx="457">
                  <c:v>18931</c:v>
                </c:pt>
                <c:pt idx="458">
                  <c:v>18932</c:v>
                </c:pt>
                <c:pt idx="459">
                  <c:v>18933</c:v>
                </c:pt>
                <c:pt idx="460">
                  <c:v>18934</c:v>
                </c:pt>
                <c:pt idx="461">
                  <c:v>18937</c:v>
                </c:pt>
                <c:pt idx="462">
                  <c:v>18939</c:v>
                </c:pt>
                <c:pt idx="463">
                  <c:v>18940</c:v>
                </c:pt>
                <c:pt idx="464">
                  <c:v>18941</c:v>
                </c:pt>
                <c:pt idx="465">
                  <c:v>18945</c:v>
                </c:pt>
                <c:pt idx="466">
                  <c:v>18946</c:v>
                </c:pt>
                <c:pt idx="467">
                  <c:v>18947</c:v>
                </c:pt>
                <c:pt idx="468">
                  <c:v>18948</c:v>
                </c:pt>
                <c:pt idx="469">
                  <c:v>18951</c:v>
                </c:pt>
                <c:pt idx="470">
                  <c:v>18952</c:v>
                </c:pt>
                <c:pt idx="471">
                  <c:v>18953</c:v>
                </c:pt>
                <c:pt idx="472">
                  <c:v>18955</c:v>
                </c:pt>
                <c:pt idx="473">
                  <c:v>18958</c:v>
                </c:pt>
                <c:pt idx="474">
                  <c:v>18959</c:v>
                </c:pt>
                <c:pt idx="475">
                  <c:v>18960</c:v>
                </c:pt>
                <c:pt idx="476">
                  <c:v>18961</c:v>
                </c:pt>
                <c:pt idx="477">
                  <c:v>18962</c:v>
                </c:pt>
                <c:pt idx="478">
                  <c:v>18965</c:v>
                </c:pt>
                <c:pt idx="479">
                  <c:v>18966</c:v>
                </c:pt>
                <c:pt idx="480">
                  <c:v>18967</c:v>
                </c:pt>
                <c:pt idx="481">
                  <c:v>18968</c:v>
                </c:pt>
                <c:pt idx="482">
                  <c:v>18969</c:v>
                </c:pt>
                <c:pt idx="483">
                  <c:v>18972</c:v>
                </c:pt>
                <c:pt idx="484">
                  <c:v>18973</c:v>
                </c:pt>
                <c:pt idx="485">
                  <c:v>18974</c:v>
                </c:pt>
                <c:pt idx="486">
                  <c:v>18975</c:v>
                </c:pt>
                <c:pt idx="487">
                  <c:v>18976</c:v>
                </c:pt>
                <c:pt idx="488">
                  <c:v>18979</c:v>
                </c:pt>
                <c:pt idx="489">
                  <c:v>18980</c:v>
                </c:pt>
                <c:pt idx="490">
                  <c:v>18981</c:v>
                </c:pt>
                <c:pt idx="491">
                  <c:v>18982</c:v>
                </c:pt>
                <c:pt idx="492">
                  <c:v>18983</c:v>
                </c:pt>
                <c:pt idx="493">
                  <c:v>18986</c:v>
                </c:pt>
                <c:pt idx="494">
                  <c:v>18988</c:v>
                </c:pt>
                <c:pt idx="495">
                  <c:v>18989</c:v>
                </c:pt>
                <c:pt idx="496">
                  <c:v>18990</c:v>
                </c:pt>
                <c:pt idx="497">
                  <c:v>18993</c:v>
                </c:pt>
                <c:pt idx="498">
                  <c:v>18995</c:v>
                </c:pt>
                <c:pt idx="499">
                  <c:v>18996</c:v>
                </c:pt>
                <c:pt idx="500">
                  <c:v>18997</c:v>
                </c:pt>
                <c:pt idx="501">
                  <c:v>19000</c:v>
                </c:pt>
                <c:pt idx="502">
                  <c:v>19001</c:v>
                </c:pt>
                <c:pt idx="503">
                  <c:v>19002</c:v>
                </c:pt>
                <c:pt idx="504">
                  <c:v>19003</c:v>
                </c:pt>
                <c:pt idx="505">
                  <c:v>19004</c:v>
                </c:pt>
                <c:pt idx="506">
                  <c:v>19007</c:v>
                </c:pt>
                <c:pt idx="507">
                  <c:v>19008</c:v>
                </c:pt>
                <c:pt idx="508">
                  <c:v>19009</c:v>
                </c:pt>
                <c:pt idx="509">
                  <c:v>19010</c:v>
                </c:pt>
                <c:pt idx="510">
                  <c:v>19011</c:v>
                </c:pt>
                <c:pt idx="511">
                  <c:v>19014</c:v>
                </c:pt>
                <c:pt idx="512">
                  <c:v>19015</c:v>
                </c:pt>
                <c:pt idx="513">
                  <c:v>19016</c:v>
                </c:pt>
                <c:pt idx="514">
                  <c:v>19017</c:v>
                </c:pt>
                <c:pt idx="515">
                  <c:v>19018</c:v>
                </c:pt>
                <c:pt idx="516">
                  <c:v>19021</c:v>
                </c:pt>
                <c:pt idx="517">
                  <c:v>19022</c:v>
                </c:pt>
                <c:pt idx="518">
                  <c:v>19023</c:v>
                </c:pt>
                <c:pt idx="519">
                  <c:v>19024</c:v>
                </c:pt>
                <c:pt idx="520">
                  <c:v>19025</c:v>
                </c:pt>
                <c:pt idx="521">
                  <c:v>19028</c:v>
                </c:pt>
                <c:pt idx="522">
                  <c:v>19029</c:v>
                </c:pt>
                <c:pt idx="523">
                  <c:v>19030</c:v>
                </c:pt>
                <c:pt idx="524">
                  <c:v>19031</c:v>
                </c:pt>
                <c:pt idx="525">
                  <c:v>19032</c:v>
                </c:pt>
                <c:pt idx="526">
                  <c:v>19035</c:v>
                </c:pt>
                <c:pt idx="527">
                  <c:v>19037</c:v>
                </c:pt>
                <c:pt idx="528">
                  <c:v>19038</c:v>
                </c:pt>
                <c:pt idx="529">
                  <c:v>19039</c:v>
                </c:pt>
                <c:pt idx="530">
                  <c:v>19042</c:v>
                </c:pt>
                <c:pt idx="531">
                  <c:v>19043</c:v>
                </c:pt>
                <c:pt idx="532">
                  <c:v>19044</c:v>
                </c:pt>
                <c:pt idx="533">
                  <c:v>19045</c:v>
                </c:pt>
                <c:pt idx="534">
                  <c:v>19049</c:v>
                </c:pt>
                <c:pt idx="535">
                  <c:v>19050</c:v>
                </c:pt>
                <c:pt idx="536">
                  <c:v>19051</c:v>
                </c:pt>
                <c:pt idx="537">
                  <c:v>19052</c:v>
                </c:pt>
                <c:pt idx="538">
                  <c:v>19053</c:v>
                </c:pt>
                <c:pt idx="539">
                  <c:v>19056</c:v>
                </c:pt>
                <c:pt idx="540">
                  <c:v>19057</c:v>
                </c:pt>
                <c:pt idx="541">
                  <c:v>19058</c:v>
                </c:pt>
                <c:pt idx="542">
                  <c:v>19059</c:v>
                </c:pt>
                <c:pt idx="543">
                  <c:v>19060</c:v>
                </c:pt>
                <c:pt idx="544">
                  <c:v>19063</c:v>
                </c:pt>
                <c:pt idx="545">
                  <c:v>19064</c:v>
                </c:pt>
                <c:pt idx="546">
                  <c:v>19065</c:v>
                </c:pt>
                <c:pt idx="547">
                  <c:v>19066</c:v>
                </c:pt>
                <c:pt idx="548">
                  <c:v>19067</c:v>
                </c:pt>
                <c:pt idx="549">
                  <c:v>19070</c:v>
                </c:pt>
                <c:pt idx="550">
                  <c:v>19071</c:v>
                </c:pt>
                <c:pt idx="551">
                  <c:v>19072</c:v>
                </c:pt>
                <c:pt idx="552">
                  <c:v>19073</c:v>
                </c:pt>
                <c:pt idx="553">
                  <c:v>19074</c:v>
                </c:pt>
                <c:pt idx="554">
                  <c:v>19077</c:v>
                </c:pt>
                <c:pt idx="555">
                  <c:v>19078</c:v>
                </c:pt>
                <c:pt idx="556">
                  <c:v>19079</c:v>
                </c:pt>
                <c:pt idx="557">
                  <c:v>19080</c:v>
                </c:pt>
                <c:pt idx="558">
                  <c:v>19081</c:v>
                </c:pt>
                <c:pt idx="559">
                  <c:v>19084</c:v>
                </c:pt>
                <c:pt idx="560">
                  <c:v>19085</c:v>
                </c:pt>
                <c:pt idx="561">
                  <c:v>19086</c:v>
                </c:pt>
                <c:pt idx="562">
                  <c:v>19087</c:v>
                </c:pt>
                <c:pt idx="563">
                  <c:v>19088</c:v>
                </c:pt>
                <c:pt idx="564">
                  <c:v>19091</c:v>
                </c:pt>
                <c:pt idx="565">
                  <c:v>19092</c:v>
                </c:pt>
                <c:pt idx="566">
                  <c:v>19093</c:v>
                </c:pt>
                <c:pt idx="567">
                  <c:v>19094</c:v>
                </c:pt>
                <c:pt idx="568">
                  <c:v>19098</c:v>
                </c:pt>
                <c:pt idx="569">
                  <c:v>19099</c:v>
                </c:pt>
                <c:pt idx="570">
                  <c:v>19100</c:v>
                </c:pt>
                <c:pt idx="571">
                  <c:v>19101</c:v>
                </c:pt>
                <c:pt idx="572">
                  <c:v>19102</c:v>
                </c:pt>
                <c:pt idx="573">
                  <c:v>19105</c:v>
                </c:pt>
                <c:pt idx="574">
                  <c:v>19106</c:v>
                </c:pt>
                <c:pt idx="575">
                  <c:v>19107</c:v>
                </c:pt>
                <c:pt idx="576">
                  <c:v>19108</c:v>
                </c:pt>
                <c:pt idx="577">
                  <c:v>19109</c:v>
                </c:pt>
                <c:pt idx="578">
                  <c:v>19112</c:v>
                </c:pt>
                <c:pt idx="579">
                  <c:v>19113</c:v>
                </c:pt>
                <c:pt idx="580">
                  <c:v>19114</c:v>
                </c:pt>
                <c:pt idx="581">
                  <c:v>19115</c:v>
                </c:pt>
                <c:pt idx="582">
                  <c:v>19116</c:v>
                </c:pt>
                <c:pt idx="583">
                  <c:v>19119</c:v>
                </c:pt>
                <c:pt idx="584">
                  <c:v>19120</c:v>
                </c:pt>
                <c:pt idx="585">
                  <c:v>19121</c:v>
                </c:pt>
                <c:pt idx="586">
                  <c:v>19122</c:v>
                </c:pt>
                <c:pt idx="587">
                  <c:v>19123</c:v>
                </c:pt>
                <c:pt idx="588">
                  <c:v>19126</c:v>
                </c:pt>
                <c:pt idx="589">
                  <c:v>19127</c:v>
                </c:pt>
                <c:pt idx="590">
                  <c:v>19128</c:v>
                </c:pt>
                <c:pt idx="591">
                  <c:v>19129</c:v>
                </c:pt>
                <c:pt idx="592">
                  <c:v>19130</c:v>
                </c:pt>
                <c:pt idx="593">
                  <c:v>19133</c:v>
                </c:pt>
                <c:pt idx="594">
                  <c:v>19134</c:v>
                </c:pt>
                <c:pt idx="595">
                  <c:v>19135</c:v>
                </c:pt>
                <c:pt idx="596">
                  <c:v>19136</c:v>
                </c:pt>
                <c:pt idx="597">
                  <c:v>19137</c:v>
                </c:pt>
                <c:pt idx="598">
                  <c:v>19140</c:v>
                </c:pt>
                <c:pt idx="599">
                  <c:v>19141</c:v>
                </c:pt>
                <c:pt idx="600">
                  <c:v>19142</c:v>
                </c:pt>
                <c:pt idx="601">
                  <c:v>19143</c:v>
                </c:pt>
                <c:pt idx="602">
                  <c:v>19147</c:v>
                </c:pt>
                <c:pt idx="603">
                  <c:v>19148</c:v>
                </c:pt>
                <c:pt idx="604">
                  <c:v>19149</c:v>
                </c:pt>
                <c:pt idx="605">
                  <c:v>19150</c:v>
                </c:pt>
                <c:pt idx="606">
                  <c:v>19151</c:v>
                </c:pt>
                <c:pt idx="607">
                  <c:v>19154</c:v>
                </c:pt>
                <c:pt idx="608">
                  <c:v>19155</c:v>
                </c:pt>
                <c:pt idx="609">
                  <c:v>19156</c:v>
                </c:pt>
                <c:pt idx="610">
                  <c:v>19157</c:v>
                </c:pt>
                <c:pt idx="611">
                  <c:v>19158</c:v>
                </c:pt>
                <c:pt idx="612">
                  <c:v>19161</c:v>
                </c:pt>
                <c:pt idx="613">
                  <c:v>19162</c:v>
                </c:pt>
                <c:pt idx="614">
                  <c:v>19163</c:v>
                </c:pt>
                <c:pt idx="615">
                  <c:v>19164</c:v>
                </c:pt>
                <c:pt idx="616">
                  <c:v>19165</c:v>
                </c:pt>
                <c:pt idx="617">
                  <c:v>19168</c:v>
                </c:pt>
                <c:pt idx="618">
                  <c:v>19169</c:v>
                </c:pt>
                <c:pt idx="619">
                  <c:v>19170</c:v>
                </c:pt>
                <c:pt idx="620">
                  <c:v>19171</c:v>
                </c:pt>
                <c:pt idx="621">
                  <c:v>19172</c:v>
                </c:pt>
                <c:pt idx="622">
                  <c:v>19175</c:v>
                </c:pt>
                <c:pt idx="623">
                  <c:v>19176</c:v>
                </c:pt>
                <c:pt idx="624">
                  <c:v>19177</c:v>
                </c:pt>
                <c:pt idx="625">
                  <c:v>19178</c:v>
                </c:pt>
                <c:pt idx="626">
                  <c:v>19182</c:v>
                </c:pt>
                <c:pt idx="627">
                  <c:v>19183</c:v>
                </c:pt>
                <c:pt idx="628">
                  <c:v>19184</c:v>
                </c:pt>
                <c:pt idx="629">
                  <c:v>19185</c:v>
                </c:pt>
                <c:pt idx="630">
                  <c:v>19186</c:v>
                </c:pt>
                <c:pt idx="631">
                  <c:v>19189</c:v>
                </c:pt>
                <c:pt idx="632">
                  <c:v>19190</c:v>
                </c:pt>
                <c:pt idx="633">
                  <c:v>19191</c:v>
                </c:pt>
                <c:pt idx="634">
                  <c:v>19192</c:v>
                </c:pt>
                <c:pt idx="635">
                  <c:v>19193</c:v>
                </c:pt>
                <c:pt idx="636">
                  <c:v>19196</c:v>
                </c:pt>
                <c:pt idx="637">
                  <c:v>19197</c:v>
                </c:pt>
                <c:pt idx="638">
                  <c:v>19198</c:v>
                </c:pt>
                <c:pt idx="639">
                  <c:v>19199</c:v>
                </c:pt>
                <c:pt idx="640">
                  <c:v>19200</c:v>
                </c:pt>
                <c:pt idx="641">
                  <c:v>19203</c:v>
                </c:pt>
                <c:pt idx="642">
                  <c:v>19204</c:v>
                </c:pt>
                <c:pt idx="643">
                  <c:v>19205</c:v>
                </c:pt>
                <c:pt idx="644">
                  <c:v>19206</c:v>
                </c:pt>
                <c:pt idx="645">
                  <c:v>19207</c:v>
                </c:pt>
                <c:pt idx="646">
                  <c:v>19210</c:v>
                </c:pt>
                <c:pt idx="647">
                  <c:v>19211</c:v>
                </c:pt>
                <c:pt idx="648">
                  <c:v>19212</c:v>
                </c:pt>
                <c:pt idx="649">
                  <c:v>19213</c:v>
                </c:pt>
                <c:pt idx="650">
                  <c:v>19214</c:v>
                </c:pt>
                <c:pt idx="651">
                  <c:v>19217</c:v>
                </c:pt>
                <c:pt idx="652">
                  <c:v>19218</c:v>
                </c:pt>
                <c:pt idx="653">
                  <c:v>19219</c:v>
                </c:pt>
                <c:pt idx="654">
                  <c:v>19220</c:v>
                </c:pt>
                <c:pt idx="655">
                  <c:v>19221</c:v>
                </c:pt>
                <c:pt idx="656">
                  <c:v>19224</c:v>
                </c:pt>
                <c:pt idx="657">
                  <c:v>19225</c:v>
                </c:pt>
                <c:pt idx="658">
                  <c:v>19226</c:v>
                </c:pt>
                <c:pt idx="659">
                  <c:v>19227</c:v>
                </c:pt>
                <c:pt idx="660">
                  <c:v>19228</c:v>
                </c:pt>
                <c:pt idx="661">
                  <c:v>19231</c:v>
                </c:pt>
                <c:pt idx="662">
                  <c:v>19232</c:v>
                </c:pt>
                <c:pt idx="663">
                  <c:v>19233</c:v>
                </c:pt>
                <c:pt idx="664">
                  <c:v>19234</c:v>
                </c:pt>
                <c:pt idx="665">
                  <c:v>19235</c:v>
                </c:pt>
                <c:pt idx="666">
                  <c:v>19239</c:v>
                </c:pt>
                <c:pt idx="667">
                  <c:v>19240</c:v>
                </c:pt>
                <c:pt idx="668">
                  <c:v>19241</c:v>
                </c:pt>
                <c:pt idx="669">
                  <c:v>19242</c:v>
                </c:pt>
                <c:pt idx="670">
                  <c:v>19245</c:v>
                </c:pt>
                <c:pt idx="671">
                  <c:v>19246</c:v>
                </c:pt>
                <c:pt idx="672">
                  <c:v>19247</c:v>
                </c:pt>
                <c:pt idx="673">
                  <c:v>19248</c:v>
                </c:pt>
                <c:pt idx="674">
                  <c:v>19249</c:v>
                </c:pt>
                <c:pt idx="675">
                  <c:v>19252</c:v>
                </c:pt>
                <c:pt idx="676">
                  <c:v>19253</c:v>
                </c:pt>
                <c:pt idx="677">
                  <c:v>19254</c:v>
                </c:pt>
                <c:pt idx="678">
                  <c:v>19255</c:v>
                </c:pt>
                <c:pt idx="679">
                  <c:v>19256</c:v>
                </c:pt>
                <c:pt idx="680">
                  <c:v>19259</c:v>
                </c:pt>
                <c:pt idx="681">
                  <c:v>19260</c:v>
                </c:pt>
                <c:pt idx="682">
                  <c:v>19261</c:v>
                </c:pt>
                <c:pt idx="683">
                  <c:v>19262</c:v>
                </c:pt>
                <c:pt idx="684">
                  <c:v>19263</c:v>
                </c:pt>
                <c:pt idx="685">
                  <c:v>19266</c:v>
                </c:pt>
                <c:pt idx="686">
                  <c:v>19267</c:v>
                </c:pt>
                <c:pt idx="687">
                  <c:v>19268</c:v>
                </c:pt>
                <c:pt idx="688">
                  <c:v>19269</c:v>
                </c:pt>
                <c:pt idx="689">
                  <c:v>19270</c:v>
                </c:pt>
                <c:pt idx="690">
                  <c:v>19273</c:v>
                </c:pt>
                <c:pt idx="691">
                  <c:v>19274</c:v>
                </c:pt>
                <c:pt idx="692">
                  <c:v>19275</c:v>
                </c:pt>
                <c:pt idx="693">
                  <c:v>19276</c:v>
                </c:pt>
                <c:pt idx="694">
                  <c:v>19277</c:v>
                </c:pt>
                <c:pt idx="695">
                  <c:v>19281</c:v>
                </c:pt>
                <c:pt idx="696">
                  <c:v>19282</c:v>
                </c:pt>
                <c:pt idx="697">
                  <c:v>19283</c:v>
                </c:pt>
                <c:pt idx="698">
                  <c:v>19284</c:v>
                </c:pt>
                <c:pt idx="699">
                  <c:v>19287</c:v>
                </c:pt>
                <c:pt idx="700">
                  <c:v>19288</c:v>
                </c:pt>
                <c:pt idx="701">
                  <c:v>19289</c:v>
                </c:pt>
                <c:pt idx="702">
                  <c:v>19290</c:v>
                </c:pt>
                <c:pt idx="703">
                  <c:v>19291</c:v>
                </c:pt>
                <c:pt idx="704">
                  <c:v>19294</c:v>
                </c:pt>
                <c:pt idx="705">
                  <c:v>19295</c:v>
                </c:pt>
                <c:pt idx="706">
                  <c:v>19296</c:v>
                </c:pt>
                <c:pt idx="707">
                  <c:v>19297</c:v>
                </c:pt>
                <c:pt idx="708">
                  <c:v>19298</c:v>
                </c:pt>
                <c:pt idx="709">
                  <c:v>19301</c:v>
                </c:pt>
                <c:pt idx="710">
                  <c:v>19303</c:v>
                </c:pt>
                <c:pt idx="711">
                  <c:v>19304</c:v>
                </c:pt>
                <c:pt idx="712">
                  <c:v>19305</c:v>
                </c:pt>
                <c:pt idx="713">
                  <c:v>19308</c:v>
                </c:pt>
                <c:pt idx="714">
                  <c:v>19310</c:v>
                </c:pt>
                <c:pt idx="715">
                  <c:v>19311</c:v>
                </c:pt>
                <c:pt idx="716">
                  <c:v>19312</c:v>
                </c:pt>
                <c:pt idx="717">
                  <c:v>19315</c:v>
                </c:pt>
                <c:pt idx="718">
                  <c:v>19316</c:v>
                </c:pt>
                <c:pt idx="719">
                  <c:v>19317</c:v>
                </c:pt>
                <c:pt idx="720">
                  <c:v>19318</c:v>
                </c:pt>
                <c:pt idx="721">
                  <c:v>19319</c:v>
                </c:pt>
                <c:pt idx="722">
                  <c:v>19322</c:v>
                </c:pt>
                <c:pt idx="723">
                  <c:v>19323</c:v>
                </c:pt>
                <c:pt idx="724">
                  <c:v>19324</c:v>
                </c:pt>
                <c:pt idx="725">
                  <c:v>19326</c:v>
                </c:pt>
                <c:pt idx="726">
                  <c:v>19329</c:v>
                </c:pt>
                <c:pt idx="727">
                  <c:v>19330</c:v>
                </c:pt>
                <c:pt idx="728">
                  <c:v>19331</c:v>
                </c:pt>
                <c:pt idx="729">
                  <c:v>19332</c:v>
                </c:pt>
                <c:pt idx="730">
                  <c:v>19333</c:v>
                </c:pt>
                <c:pt idx="731">
                  <c:v>19336</c:v>
                </c:pt>
                <c:pt idx="732">
                  <c:v>19337</c:v>
                </c:pt>
                <c:pt idx="733">
                  <c:v>19338</c:v>
                </c:pt>
                <c:pt idx="734">
                  <c:v>19339</c:v>
                </c:pt>
                <c:pt idx="735">
                  <c:v>19340</c:v>
                </c:pt>
                <c:pt idx="736">
                  <c:v>19343</c:v>
                </c:pt>
                <c:pt idx="737">
                  <c:v>19344</c:v>
                </c:pt>
                <c:pt idx="738">
                  <c:v>19345</c:v>
                </c:pt>
                <c:pt idx="739">
                  <c:v>19346</c:v>
                </c:pt>
                <c:pt idx="740">
                  <c:v>19347</c:v>
                </c:pt>
                <c:pt idx="741">
                  <c:v>19350</c:v>
                </c:pt>
                <c:pt idx="742">
                  <c:v>19351</c:v>
                </c:pt>
                <c:pt idx="743">
                  <c:v>19352</c:v>
                </c:pt>
                <c:pt idx="744">
                  <c:v>19354</c:v>
                </c:pt>
                <c:pt idx="745">
                  <c:v>19357</c:v>
                </c:pt>
                <c:pt idx="746">
                  <c:v>19358</c:v>
                </c:pt>
                <c:pt idx="747">
                  <c:v>19359</c:v>
                </c:pt>
                <c:pt idx="748">
                  <c:v>19361</c:v>
                </c:pt>
                <c:pt idx="749">
                  <c:v>19364</c:v>
                </c:pt>
                <c:pt idx="750">
                  <c:v>19365</c:v>
                </c:pt>
                <c:pt idx="751">
                  <c:v>19366</c:v>
                </c:pt>
                <c:pt idx="752">
                  <c:v>19367</c:v>
                </c:pt>
                <c:pt idx="753">
                  <c:v>19368</c:v>
                </c:pt>
                <c:pt idx="754">
                  <c:v>19371</c:v>
                </c:pt>
                <c:pt idx="755">
                  <c:v>19372</c:v>
                </c:pt>
                <c:pt idx="756">
                  <c:v>19373</c:v>
                </c:pt>
                <c:pt idx="757">
                  <c:v>19374</c:v>
                </c:pt>
                <c:pt idx="758">
                  <c:v>19375</c:v>
                </c:pt>
                <c:pt idx="759">
                  <c:v>19378</c:v>
                </c:pt>
                <c:pt idx="760">
                  <c:v>19379</c:v>
                </c:pt>
                <c:pt idx="761">
                  <c:v>19380</c:v>
                </c:pt>
                <c:pt idx="762">
                  <c:v>19381</c:v>
                </c:pt>
                <c:pt idx="763">
                  <c:v>19382</c:v>
                </c:pt>
                <c:pt idx="764">
                  <c:v>19385</c:v>
                </c:pt>
                <c:pt idx="765">
                  <c:v>19386</c:v>
                </c:pt>
                <c:pt idx="766">
                  <c:v>19387</c:v>
                </c:pt>
                <c:pt idx="767">
                  <c:v>19388</c:v>
                </c:pt>
                <c:pt idx="768">
                  <c:v>19389</c:v>
                </c:pt>
                <c:pt idx="769">
                  <c:v>19392</c:v>
                </c:pt>
                <c:pt idx="770">
                  <c:v>19393</c:v>
                </c:pt>
                <c:pt idx="771">
                  <c:v>19394</c:v>
                </c:pt>
                <c:pt idx="772">
                  <c:v>19395</c:v>
                </c:pt>
                <c:pt idx="773">
                  <c:v>19396</c:v>
                </c:pt>
                <c:pt idx="774">
                  <c:v>19399</c:v>
                </c:pt>
                <c:pt idx="775">
                  <c:v>19400</c:v>
                </c:pt>
                <c:pt idx="776">
                  <c:v>19401</c:v>
                </c:pt>
                <c:pt idx="777">
                  <c:v>19403</c:v>
                </c:pt>
                <c:pt idx="778">
                  <c:v>19406</c:v>
                </c:pt>
                <c:pt idx="779">
                  <c:v>19407</c:v>
                </c:pt>
                <c:pt idx="780">
                  <c:v>19408</c:v>
                </c:pt>
                <c:pt idx="781">
                  <c:v>19409</c:v>
                </c:pt>
                <c:pt idx="782">
                  <c:v>19410</c:v>
                </c:pt>
                <c:pt idx="783">
                  <c:v>19414</c:v>
                </c:pt>
                <c:pt idx="784">
                  <c:v>19415</c:v>
                </c:pt>
                <c:pt idx="785">
                  <c:v>19416</c:v>
                </c:pt>
                <c:pt idx="786">
                  <c:v>19417</c:v>
                </c:pt>
                <c:pt idx="787">
                  <c:v>19420</c:v>
                </c:pt>
                <c:pt idx="788">
                  <c:v>19421</c:v>
                </c:pt>
                <c:pt idx="789">
                  <c:v>19422</c:v>
                </c:pt>
                <c:pt idx="790">
                  <c:v>19423</c:v>
                </c:pt>
                <c:pt idx="791">
                  <c:v>19424</c:v>
                </c:pt>
                <c:pt idx="792">
                  <c:v>19427</c:v>
                </c:pt>
                <c:pt idx="793">
                  <c:v>19428</c:v>
                </c:pt>
                <c:pt idx="794">
                  <c:v>19429</c:v>
                </c:pt>
                <c:pt idx="795">
                  <c:v>19430</c:v>
                </c:pt>
                <c:pt idx="796">
                  <c:v>19431</c:v>
                </c:pt>
                <c:pt idx="797">
                  <c:v>19434</c:v>
                </c:pt>
                <c:pt idx="798">
                  <c:v>19435</c:v>
                </c:pt>
                <c:pt idx="799">
                  <c:v>19436</c:v>
                </c:pt>
                <c:pt idx="800">
                  <c:v>19437</c:v>
                </c:pt>
                <c:pt idx="801">
                  <c:v>19438</c:v>
                </c:pt>
                <c:pt idx="802">
                  <c:v>19441</c:v>
                </c:pt>
                <c:pt idx="803">
                  <c:v>19442</c:v>
                </c:pt>
                <c:pt idx="804">
                  <c:v>19443</c:v>
                </c:pt>
                <c:pt idx="805">
                  <c:v>19444</c:v>
                </c:pt>
                <c:pt idx="806">
                  <c:v>19445</c:v>
                </c:pt>
                <c:pt idx="807">
                  <c:v>19448</c:v>
                </c:pt>
                <c:pt idx="808">
                  <c:v>19449</c:v>
                </c:pt>
                <c:pt idx="809">
                  <c:v>19450</c:v>
                </c:pt>
                <c:pt idx="810">
                  <c:v>19451</c:v>
                </c:pt>
                <c:pt idx="811">
                  <c:v>19455</c:v>
                </c:pt>
                <c:pt idx="812">
                  <c:v>19456</c:v>
                </c:pt>
                <c:pt idx="813">
                  <c:v>19457</c:v>
                </c:pt>
                <c:pt idx="814">
                  <c:v>19458</c:v>
                </c:pt>
                <c:pt idx="815">
                  <c:v>19459</c:v>
                </c:pt>
                <c:pt idx="816">
                  <c:v>19462</c:v>
                </c:pt>
                <c:pt idx="817">
                  <c:v>19463</c:v>
                </c:pt>
                <c:pt idx="818">
                  <c:v>19464</c:v>
                </c:pt>
                <c:pt idx="819">
                  <c:v>19465</c:v>
                </c:pt>
                <c:pt idx="820">
                  <c:v>19466</c:v>
                </c:pt>
                <c:pt idx="821">
                  <c:v>19469</c:v>
                </c:pt>
                <c:pt idx="822">
                  <c:v>19470</c:v>
                </c:pt>
                <c:pt idx="823">
                  <c:v>19471</c:v>
                </c:pt>
                <c:pt idx="824">
                  <c:v>19472</c:v>
                </c:pt>
                <c:pt idx="825">
                  <c:v>19473</c:v>
                </c:pt>
                <c:pt idx="826">
                  <c:v>19476</c:v>
                </c:pt>
                <c:pt idx="827">
                  <c:v>19477</c:v>
                </c:pt>
                <c:pt idx="828">
                  <c:v>19478</c:v>
                </c:pt>
                <c:pt idx="829">
                  <c:v>19479</c:v>
                </c:pt>
                <c:pt idx="830">
                  <c:v>19480</c:v>
                </c:pt>
                <c:pt idx="831">
                  <c:v>19483</c:v>
                </c:pt>
                <c:pt idx="832">
                  <c:v>19484</c:v>
                </c:pt>
                <c:pt idx="833">
                  <c:v>19485</c:v>
                </c:pt>
                <c:pt idx="834">
                  <c:v>19486</c:v>
                </c:pt>
                <c:pt idx="835">
                  <c:v>19487</c:v>
                </c:pt>
                <c:pt idx="836">
                  <c:v>19490</c:v>
                </c:pt>
                <c:pt idx="837">
                  <c:v>19491</c:v>
                </c:pt>
                <c:pt idx="838">
                  <c:v>19492</c:v>
                </c:pt>
                <c:pt idx="839">
                  <c:v>19493</c:v>
                </c:pt>
                <c:pt idx="840">
                  <c:v>19494</c:v>
                </c:pt>
                <c:pt idx="841">
                  <c:v>19497</c:v>
                </c:pt>
                <c:pt idx="842">
                  <c:v>19498</c:v>
                </c:pt>
                <c:pt idx="843">
                  <c:v>19499</c:v>
                </c:pt>
                <c:pt idx="844">
                  <c:v>19500</c:v>
                </c:pt>
                <c:pt idx="845">
                  <c:v>19501</c:v>
                </c:pt>
                <c:pt idx="846">
                  <c:v>19504</c:v>
                </c:pt>
                <c:pt idx="847">
                  <c:v>19505</c:v>
                </c:pt>
                <c:pt idx="848">
                  <c:v>19506</c:v>
                </c:pt>
                <c:pt idx="849">
                  <c:v>19507</c:v>
                </c:pt>
                <c:pt idx="850">
                  <c:v>19508</c:v>
                </c:pt>
                <c:pt idx="851">
                  <c:v>19511</c:v>
                </c:pt>
                <c:pt idx="852">
                  <c:v>19512</c:v>
                </c:pt>
                <c:pt idx="853">
                  <c:v>19513</c:v>
                </c:pt>
                <c:pt idx="854">
                  <c:v>19514</c:v>
                </c:pt>
                <c:pt idx="855">
                  <c:v>19515</c:v>
                </c:pt>
                <c:pt idx="856">
                  <c:v>19518</c:v>
                </c:pt>
                <c:pt idx="857">
                  <c:v>19519</c:v>
                </c:pt>
                <c:pt idx="858">
                  <c:v>19520</c:v>
                </c:pt>
                <c:pt idx="859">
                  <c:v>19521</c:v>
                </c:pt>
                <c:pt idx="860">
                  <c:v>19522</c:v>
                </c:pt>
                <c:pt idx="861">
                  <c:v>19525</c:v>
                </c:pt>
                <c:pt idx="862">
                  <c:v>19526</c:v>
                </c:pt>
                <c:pt idx="863">
                  <c:v>19527</c:v>
                </c:pt>
                <c:pt idx="864">
                  <c:v>19528</c:v>
                </c:pt>
                <c:pt idx="865">
                  <c:v>19529</c:v>
                </c:pt>
                <c:pt idx="866">
                  <c:v>19532</c:v>
                </c:pt>
                <c:pt idx="867">
                  <c:v>19533</c:v>
                </c:pt>
                <c:pt idx="868">
                  <c:v>19534</c:v>
                </c:pt>
                <c:pt idx="869">
                  <c:v>19535</c:v>
                </c:pt>
                <c:pt idx="870">
                  <c:v>19536</c:v>
                </c:pt>
                <c:pt idx="871">
                  <c:v>19539</c:v>
                </c:pt>
                <c:pt idx="872">
                  <c:v>19540</c:v>
                </c:pt>
                <c:pt idx="873">
                  <c:v>19541</c:v>
                </c:pt>
                <c:pt idx="874">
                  <c:v>19542</c:v>
                </c:pt>
                <c:pt idx="875">
                  <c:v>19543</c:v>
                </c:pt>
                <c:pt idx="876">
                  <c:v>19546</c:v>
                </c:pt>
                <c:pt idx="877">
                  <c:v>19547</c:v>
                </c:pt>
                <c:pt idx="878">
                  <c:v>19548</c:v>
                </c:pt>
                <c:pt idx="879">
                  <c:v>19549</c:v>
                </c:pt>
                <c:pt idx="880">
                  <c:v>19550</c:v>
                </c:pt>
                <c:pt idx="881">
                  <c:v>19553</c:v>
                </c:pt>
                <c:pt idx="882">
                  <c:v>19554</c:v>
                </c:pt>
                <c:pt idx="883">
                  <c:v>19555</c:v>
                </c:pt>
                <c:pt idx="884">
                  <c:v>19556</c:v>
                </c:pt>
                <c:pt idx="885">
                  <c:v>19557</c:v>
                </c:pt>
                <c:pt idx="886">
                  <c:v>19560</c:v>
                </c:pt>
                <c:pt idx="887">
                  <c:v>19561</c:v>
                </c:pt>
                <c:pt idx="888">
                  <c:v>19562</c:v>
                </c:pt>
                <c:pt idx="889">
                  <c:v>19563</c:v>
                </c:pt>
                <c:pt idx="890">
                  <c:v>19564</c:v>
                </c:pt>
                <c:pt idx="891">
                  <c:v>19567</c:v>
                </c:pt>
                <c:pt idx="892">
                  <c:v>19568</c:v>
                </c:pt>
                <c:pt idx="893">
                  <c:v>19569</c:v>
                </c:pt>
                <c:pt idx="894">
                  <c:v>19570</c:v>
                </c:pt>
                <c:pt idx="895">
                  <c:v>19571</c:v>
                </c:pt>
                <c:pt idx="896">
                  <c:v>19574</c:v>
                </c:pt>
                <c:pt idx="897">
                  <c:v>19575</c:v>
                </c:pt>
                <c:pt idx="898">
                  <c:v>19576</c:v>
                </c:pt>
                <c:pt idx="899">
                  <c:v>19577</c:v>
                </c:pt>
                <c:pt idx="900">
                  <c:v>19578</c:v>
                </c:pt>
                <c:pt idx="901">
                  <c:v>19581</c:v>
                </c:pt>
                <c:pt idx="902">
                  <c:v>19582</c:v>
                </c:pt>
                <c:pt idx="903">
                  <c:v>19583</c:v>
                </c:pt>
                <c:pt idx="904">
                  <c:v>19584</c:v>
                </c:pt>
                <c:pt idx="905">
                  <c:v>19585</c:v>
                </c:pt>
                <c:pt idx="906">
                  <c:v>19588</c:v>
                </c:pt>
                <c:pt idx="907">
                  <c:v>19589</c:v>
                </c:pt>
                <c:pt idx="908">
                  <c:v>19590</c:v>
                </c:pt>
                <c:pt idx="909">
                  <c:v>19591</c:v>
                </c:pt>
                <c:pt idx="910">
                  <c:v>19592</c:v>
                </c:pt>
                <c:pt idx="911">
                  <c:v>19595</c:v>
                </c:pt>
                <c:pt idx="912">
                  <c:v>19596</c:v>
                </c:pt>
                <c:pt idx="913">
                  <c:v>19597</c:v>
                </c:pt>
                <c:pt idx="914">
                  <c:v>19598</c:v>
                </c:pt>
                <c:pt idx="915">
                  <c:v>19599</c:v>
                </c:pt>
                <c:pt idx="916">
                  <c:v>19602</c:v>
                </c:pt>
                <c:pt idx="917">
                  <c:v>19603</c:v>
                </c:pt>
                <c:pt idx="918">
                  <c:v>19604</c:v>
                </c:pt>
                <c:pt idx="919">
                  <c:v>19605</c:v>
                </c:pt>
                <c:pt idx="920">
                  <c:v>19606</c:v>
                </c:pt>
                <c:pt idx="921">
                  <c:v>19610</c:v>
                </c:pt>
                <c:pt idx="922">
                  <c:v>19611</c:v>
                </c:pt>
                <c:pt idx="923">
                  <c:v>19612</c:v>
                </c:pt>
                <c:pt idx="924">
                  <c:v>19613</c:v>
                </c:pt>
                <c:pt idx="925">
                  <c:v>19616</c:v>
                </c:pt>
                <c:pt idx="926">
                  <c:v>19617</c:v>
                </c:pt>
                <c:pt idx="927">
                  <c:v>19618</c:v>
                </c:pt>
                <c:pt idx="928">
                  <c:v>19619</c:v>
                </c:pt>
                <c:pt idx="929">
                  <c:v>19620</c:v>
                </c:pt>
                <c:pt idx="930">
                  <c:v>19623</c:v>
                </c:pt>
                <c:pt idx="931">
                  <c:v>19624</c:v>
                </c:pt>
                <c:pt idx="932">
                  <c:v>19625</c:v>
                </c:pt>
                <c:pt idx="933">
                  <c:v>19626</c:v>
                </c:pt>
                <c:pt idx="934">
                  <c:v>19627</c:v>
                </c:pt>
                <c:pt idx="935">
                  <c:v>19630</c:v>
                </c:pt>
                <c:pt idx="936">
                  <c:v>19631</c:v>
                </c:pt>
                <c:pt idx="937">
                  <c:v>19632</c:v>
                </c:pt>
                <c:pt idx="938">
                  <c:v>19633</c:v>
                </c:pt>
                <c:pt idx="939">
                  <c:v>19634</c:v>
                </c:pt>
                <c:pt idx="940">
                  <c:v>19637</c:v>
                </c:pt>
                <c:pt idx="941">
                  <c:v>19638</c:v>
                </c:pt>
                <c:pt idx="942">
                  <c:v>19639</c:v>
                </c:pt>
                <c:pt idx="943">
                  <c:v>19640</c:v>
                </c:pt>
                <c:pt idx="944">
                  <c:v>19641</c:v>
                </c:pt>
                <c:pt idx="945">
                  <c:v>19645</c:v>
                </c:pt>
                <c:pt idx="946">
                  <c:v>19646</c:v>
                </c:pt>
                <c:pt idx="947">
                  <c:v>19647</c:v>
                </c:pt>
                <c:pt idx="948">
                  <c:v>19648</c:v>
                </c:pt>
                <c:pt idx="949">
                  <c:v>19651</c:v>
                </c:pt>
                <c:pt idx="950">
                  <c:v>19652</c:v>
                </c:pt>
                <c:pt idx="951">
                  <c:v>19653</c:v>
                </c:pt>
                <c:pt idx="952">
                  <c:v>19654</c:v>
                </c:pt>
                <c:pt idx="953">
                  <c:v>19655</c:v>
                </c:pt>
                <c:pt idx="954">
                  <c:v>19658</c:v>
                </c:pt>
                <c:pt idx="955">
                  <c:v>19659</c:v>
                </c:pt>
                <c:pt idx="956">
                  <c:v>19660</c:v>
                </c:pt>
                <c:pt idx="957">
                  <c:v>19661</c:v>
                </c:pt>
                <c:pt idx="958">
                  <c:v>19662</c:v>
                </c:pt>
                <c:pt idx="959">
                  <c:v>19665</c:v>
                </c:pt>
                <c:pt idx="960">
                  <c:v>19667</c:v>
                </c:pt>
                <c:pt idx="961">
                  <c:v>19668</c:v>
                </c:pt>
                <c:pt idx="962">
                  <c:v>19669</c:v>
                </c:pt>
                <c:pt idx="963">
                  <c:v>19672</c:v>
                </c:pt>
                <c:pt idx="964">
                  <c:v>19673</c:v>
                </c:pt>
                <c:pt idx="965">
                  <c:v>19675</c:v>
                </c:pt>
                <c:pt idx="966">
                  <c:v>19676</c:v>
                </c:pt>
                <c:pt idx="967">
                  <c:v>19679</c:v>
                </c:pt>
                <c:pt idx="968">
                  <c:v>19680</c:v>
                </c:pt>
                <c:pt idx="969">
                  <c:v>19681</c:v>
                </c:pt>
                <c:pt idx="970">
                  <c:v>19682</c:v>
                </c:pt>
                <c:pt idx="971">
                  <c:v>19683</c:v>
                </c:pt>
                <c:pt idx="972">
                  <c:v>19686</c:v>
                </c:pt>
                <c:pt idx="973">
                  <c:v>19687</c:v>
                </c:pt>
                <c:pt idx="974">
                  <c:v>19688</c:v>
                </c:pt>
                <c:pt idx="975">
                  <c:v>19690</c:v>
                </c:pt>
                <c:pt idx="976">
                  <c:v>19693</c:v>
                </c:pt>
                <c:pt idx="977">
                  <c:v>19694</c:v>
                </c:pt>
                <c:pt idx="978">
                  <c:v>19695</c:v>
                </c:pt>
                <c:pt idx="979">
                  <c:v>19696</c:v>
                </c:pt>
                <c:pt idx="980">
                  <c:v>19697</c:v>
                </c:pt>
                <c:pt idx="981">
                  <c:v>19700</c:v>
                </c:pt>
                <c:pt idx="982">
                  <c:v>19701</c:v>
                </c:pt>
                <c:pt idx="983">
                  <c:v>19702</c:v>
                </c:pt>
                <c:pt idx="984">
                  <c:v>19703</c:v>
                </c:pt>
                <c:pt idx="985">
                  <c:v>19704</c:v>
                </c:pt>
                <c:pt idx="986">
                  <c:v>19707</c:v>
                </c:pt>
                <c:pt idx="987">
                  <c:v>19708</c:v>
                </c:pt>
                <c:pt idx="988">
                  <c:v>19709</c:v>
                </c:pt>
                <c:pt idx="989">
                  <c:v>19710</c:v>
                </c:pt>
                <c:pt idx="990">
                  <c:v>19711</c:v>
                </c:pt>
                <c:pt idx="991">
                  <c:v>19714</c:v>
                </c:pt>
                <c:pt idx="992">
                  <c:v>19715</c:v>
                </c:pt>
                <c:pt idx="993">
                  <c:v>19716</c:v>
                </c:pt>
                <c:pt idx="994">
                  <c:v>19717</c:v>
                </c:pt>
                <c:pt idx="995">
                  <c:v>19721</c:v>
                </c:pt>
                <c:pt idx="996">
                  <c:v>19722</c:v>
                </c:pt>
                <c:pt idx="997">
                  <c:v>19723</c:v>
                </c:pt>
                <c:pt idx="998">
                  <c:v>19724</c:v>
                </c:pt>
                <c:pt idx="999">
                  <c:v>19728</c:v>
                </c:pt>
                <c:pt idx="1000">
                  <c:v>19729</c:v>
                </c:pt>
                <c:pt idx="1001">
                  <c:v>19730</c:v>
                </c:pt>
                <c:pt idx="1002">
                  <c:v>19731</c:v>
                </c:pt>
                <c:pt idx="1003">
                  <c:v>19732</c:v>
                </c:pt>
                <c:pt idx="1004">
                  <c:v>19735</c:v>
                </c:pt>
                <c:pt idx="1005">
                  <c:v>19736</c:v>
                </c:pt>
                <c:pt idx="1006">
                  <c:v>19737</c:v>
                </c:pt>
                <c:pt idx="1007">
                  <c:v>19738</c:v>
                </c:pt>
                <c:pt idx="1008">
                  <c:v>19739</c:v>
                </c:pt>
                <c:pt idx="1009">
                  <c:v>19742</c:v>
                </c:pt>
                <c:pt idx="1010">
                  <c:v>19743</c:v>
                </c:pt>
                <c:pt idx="1011">
                  <c:v>19744</c:v>
                </c:pt>
                <c:pt idx="1012">
                  <c:v>19745</c:v>
                </c:pt>
                <c:pt idx="1013">
                  <c:v>19746</c:v>
                </c:pt>
                <c:pt idx="1014">
                  <c:v>19749</c:v>
                </c:pt>
                <c:pt idx="1015">
                  <c:v>19750</c:v>
                </c:pt>
                <c:pt idx="1016">
                  <c:v>19751</c:v>
                </c:pt>
                <c:pt idx="1017">
                  <c:v>19752</c:v>
                </c:pt>
                <c:pt idx="1018">
                  <c:v>19753</c:v>
                </c:pt>
                <c:pt idx="1019">
                  <c:v>19756</c:v>
                </c:pt>
                <c:pt idx="1020">
                  <c:v>19757</c:v>
                </c:pt>
                <c:pt idx="1021">
                  <c:v>19758</c:v>
                </c:pt>
                <c:pt idx="1022">
                  <c:v>19759</c:v>
                </c:pt>
                <c:pt idx="1023">
                  <c:v>19760</c:v>
                </c:pt>
                <c:pt idx="1024">
                  <c:v>19763</c:v>
                </c:pt>
                <c:pt idx="1025">
                  <c:v>19764</c:v>
                </c:pt>
                <c:pt idx="1026">
                  <c:v>19765</c:v>
                </c:pt>
                <c:pt idx="1027">
                  <c:v>19766</c:v>
                </c:pt>
                <c:pt idx="1028">
                  <c:v>19767</c:v>
                </c:pt>
                <c:pt idx="1029">
                  <c:v>19770</c:v>
                </c:pt>
                <c:pt idx="1030">
                  <c:v>19771</c:v>
                </c:pt>
                <c:pt idx="1031">
                  <c:v>19772</c:v>
                </c:pt>
                <c:pt idx="1032">
                  <c:v>19773</c:v>
                </c:pt>
                <c:pt idx="1033">
                  <c:v>19774</c:v>
                </c:pt>
                <c:pt idx="1034">
                  <c:v>19778</c:v>
                </c:pt>
                <c:pt idx="1035">
                  <c:v>19779</c:v>
                </c:pt>
                <c:pt idx="1036">
                  <c:v>19780</c:v>
                </c:pt>
                <c:pt idx="1037">
                  <c:v>19781</c:v>
                </c:pt>
                <c:pt idx="1038">
                  <c:v>19784</c:v>
                </c:pt>
                <c:pt idx="1039">
                  <c:v>19785</c:v>
                </c:pt>
                <c:pt idx="1040">
                  <c:v>19786</c:v>
                </c:pt>
                <c:pt idx="1041">
                  <c:v>19787</c:v>
                </c:pt>
                <c:pt idx="1042">
                  <c:v>19788</c:v>
                </c:pt>
                <c:pt idx="1043">
                  <c:v>19791</c:v>
                </c:pt>
                <c:pt idx="1044">
                  <c:v>19792</c:v>
                </c:pt>
                <c:pt idx="1045">
                  <c:v>19793</c:v>
                </c:pt>
                <c:pt idx="1046">
                  <c:v>19794</c:v>
                </c:pt>
                <c:pt idx="1047">
                  <c:v>19795</c:v>
                </c:pt>
                <c:pt idx="1048">
                  <c:v>19798</c:v>
                </c:pt>
                <c:pt idx="1049">
                  <c:v>19799</c:v>
                </c:pt>
                <c:pt idx="1050">
                  <c:v>19800</c:v>
                </c:pt>
                <c:pt idx="1051">
                  <c:v>19801</c:v>
                </c:pt>
                <c:pt idx="1052">
                  <c:v>19802</c:v>
                </c:pt>
                <c:pt idx="1053">
                  <c:v>19805</c:v>
                </c:pt>
                <c:pt idx="1054">
                  <c:v>19806</c:v>
                </c:pt>
                <c:pt idx="1055">
                  <c:v>19807</c:v>
                </c:pt>
                <c:pt idx="1056">
                  <c:v>19808</c:v>
                </c:pt>
                <c:pt idx="1057">
                  <c:v>19809</c:v>
                </c:pt>
                <c:pt idx="1058">
                  <c:v>19812</c:v>
                </c:pt>
                <c:pt idx="1059">
                  <c:v>19813</c:v>
                </c:pt>
                <c:pt idx="1060">
                  <c:v>19814</c:v>
                </c:pt>
                <c:pt idx="1061">
                  <c:v>19815</c:v>
                </c:pt>
                <c:pt idx="1062">
                  <c:v>19816</c:v>
                </c:pt>
                <c:pt idx="1063">
                  <c:v>19819</c:v>
                </c:pt>
                <c:pt idx="1064">
                  <c:v>19820</c:v>
                </c:pt>
                <c:pt idx="1065">
                  <c:v>19821</c:v>
                </c:pt>
                <c:pt idx="1066">
                  <c:v>19822</c:v>
                </c:pt>
                <c:pt idx="1067">
                  <c:v>19823</c:v>
                </c:pt>
                <c:pt idx="1068">
                  <c:v>19826</c:v>
                </c:pt>
                <c:pt idx="1069">
                  <c:v>19827</c:v>
                </c:pt>
                <c:pt idx="1070">
                  <c:v>19828</c:v>
                </c:pt>
                <c:pt idx="1071">
                  <c:v>19829</c:v>
                </c:pt>
                <c:pt idx="1072">
                  <c:v>19833</c:v>
                </c:pt>
                <c:pt idx="1073">
                  <c:v>19834</c:v>
                </c:pt>
                <c:pt idx="1074">
                  <c:v>19835</c:v>
                </c:pt>
                <c:pt idx="1075">
                  <c:v>19836</c:v>
                </c:pt>
                <c:pt idx="1076">
                  <c:v>19837</c:v>
                </c:pt>
                <c:pt idx="1077">
                  <c:v>19840</c:v>
                </c:pt>
                <c:pt idx="1078">
                  <c:v>19841</c:v>
                </c:pt>
                <c:pt idx="1079">
                  <c:v>19842</c:v>
                </c:pt>
                <c:pt idx="1080">
                  <c:v>19843</c:v>
                </c:pt>
                <c:pt idx="1081">
                  <c:v>19844</c:v>
                </c:pt>
                <c:pt idx="1082">
                  <c:v>19847</c:v>
                </c:pt>
                <c:pt idx="1083">
                  <c:v>19848</c:v>
                </c:pt>
                <c:pt idx="1084">
                  <c:v>19849</c:v>
                </c:pt>
                <c:pt idx="1085">
                  <c:v>19850</c:v>
                </c:pt>
                <c:pt idx="1086">
                  <c:v>19851</c:v>
                </c:pt>
                <c:pt idx="1087">
                  <c:v>19854</c:v>
                </c:pt>
                <c:pt idx="1088">
                  <c:v>19855</c:v>
                </c:pt>
                <c:pt idx="1089">
                  <c:v>19856</c:v>
                </c:pt>
                <c:pt idx="1090">
                  <c:v>19857</c:v>
                </c:pt>
                <c:pt idx="1091">
                  <c:v>19858</c:v>
                </c:pt>
                <c:pt idx="1092">
                  <c:v>19861</c:v>
                </c:pt>
                <c:pt idx="1093">
                  <c:v>19862</c:v>
                </c:pt>
                <c:pt idx="1094">
                  <c:v>19863</c:v>
                </c:pt>
                <c:pt idx="1095">
                  <c:v>19864</c:v>
                </c:pt>
                <c:pt idx="1096">
                  <c:v>19865</c:v>
                </c:pt>
                <c:pt idx="1097">
                  <c:v>19868</c:v>
                </c:pt>
                <c:pt idx="1098">
                  <c:v>19869</c:v>
                </c:pt>
                <c:pt idx="1099">
                  <c:v>19870</c:v>
                </c:pt>
                <c:pt idx="1100">
                  <c:v>19871</c:v>
                </c:pt>
                <c:pt idx="1101">
                  <c:v>19872</c:v>
                </c:pt>
                <c:pt idx="1102">
                  <c:v>19876</c:v>
                </c:pt>
                <c:pt idx="1103">
                  <c:v>19877</c:v>
                </c:pt>
                <c:pt idx="1104">
                  <c:v>19878</c:v>
                </c:pt>
                <c:pt idx="1105">
                  <c:v>19879</c:v>
                </c:pt>
                <c:pt idx="1106">
                  <c:v>19882</c:v>
                </c:pt>
                <c:pt idx="1107">
                  <c:v>19883</c:v>
                </c:pt>
                <c:pt idx="1108">
                  <c:v>19884</c:v>
                </c:pt>
                <c:pt idx="1109">
                  <c:v>19885</c:v>
                </c:pt>
                <c:pt idx="1110">
                  <c:v>19886</c:v>
                </c:pt>
                <c:pt idx="1111">
                  <c:v>19889</c:v>
                </c:pt>
                <c:pt idx="1112">
                  <c:v>19890</c:v>
                </c:pt>
                <c:pt idx="1113">
                  <c:v>19891</c:v>
                </c:pt>
                <c:pt idx="1114">
                  <c:v>19892</c:v>
                </c:pt>
                <c:pt idx="1115">
                  <c:v>19893</c:v>
                </c:pt>
                <c:pt idx="1116">
                  <c:v>19896</c:v>
                </c:pt>
                <c:pt idx="1117">
                  <c:v>19897</c:v>
                </c:pt>
                <c:pt idx="1118">
                  <c:v>19898</c:v>
                </c:pt>
                <c:pt idx="1119">
                  <c:v>19899</c:v>
                </c:pt>
                <c:pt idx="1120">
                  <c:v>19900</c:v>
                </c:pt>
                <c:pt idx="1121">
                  <c:v>19903</c:v>
                </c:pt>
                <c:pt idx="1122">
                  <c:v>19904</c:v>
                </c:pt>
                <c:pt idx="1123">
                  <c:v>19905</c:v>
                </c:pt>
                <c:pt idx="1124">
                  <c:v>19906</c:v>
                </c:pt>
                <c:pt idx="1125">
                  <c:v>19907</c:v>
                </c:pt>
                <c:pt idx="1126">
                  <c:v>19911</c:v>
                </c:pt>
                <c:pt idx="1127">
                  <c:v>19912</c:v>
                </c:pt>
                <c:pt idx="1128">
                  <c:v>19913</c:v>
                </c:pt>
                <c:pt idx="1129">
                  <c:v>19914</c:v>
                </c:pt>
                <c:pt idx="1130">
                  <c:v>19917</c:v>
                </c:pt>
                <c:pt idx="1131">
                  <c:v>19918</c:v>
                </c:pt>
                <c:pt idx="1132">
                  <c:v>19919</c:v>
                </c:pt>
                <c:pt idx="1133">
                  <c:v>19920</c:v>
                </c:pt>
                <c:pt idx="1134">
                  <c:v>19921</c:v>
                </c:pt>
                <c:pt idx="1135">
                  <c:v>19924</c:v>
                </c:pt>
                <c:pt idx="1136">
                  <c:v>19925</c:v>
                </c:pt>
                <c:pt idx="1137">
                  <c:v>19926</c:v>
                </c:pt>
                <c:pt idx="1138">
                  <c:v>19927</c:v>
                </c:pt>
                <c:pt idx="1139">
                  <c:v>19928</c:v>
                </c:pt>
                <c:pt idx="1140">
                  <c:v>19931</c:v>
                </c:pt>
                <c:pt idx="1141">
                  <c:v>19932</c:v>
                </c:pt>
                <c:pt idx="1142">
                  <c:v>19933</c:v>
                </c:pt>
                <c:pt idx="1143">
                  <c:v>19934</c:v>
                </c:pt>
                <c:pt idx="1144">
                  <c:v>19935</c:v>
                </c:pt>
                <c:pt idx="1145">
                  <c:v>19938</c:v>
                </c:pt>
                <c:pt idx="1146">
                  <c:v>19939</c:v>
                </c:pt>
                <c:pt idx="1147">
                  <c:v>19940</c:v>
                </c:pt>
                <c:pt idx="1148">
                  <c:v>19941</c:v>
                </c:pt>
                <c:pt idx="1149">
                  <c:v>19942</c:v>
                </c:pt>
                <c:pt idx="1150">
                  <c:v>19945</c:v>
                </c:pt>
                <c:pt idx="1151">
                  <c:v>19946</c:v>
                </c:pt>
                <c:pt idx="1152">
                  <c:v>19947</c:v>
                </c:pt>
                <c:pt idx="1153">
                  <c:v>19948</c:v>
                </c:pt>
                <c:pt idx="1154">
                  <c:v>19949</c:v>
                </c:pt>
                <c:pt idx="1155">
                  <c:v>19952</c:v>
                </c:pt>
                <c:pt idx="1156">
                  <c:v>19953</c:v>
                </c:pt>
                <c:pt idx="1157">
                  <c:v>19954</c:v>
                </c:pt>
                <c:pt idx="1158">
                  <c:v>19955</c:v>
                </c:pt>
                <c:pt idx="1159">
                  <c:v>19956</c:v>
                </c:pt>
                <c:pt idx="1160">
                  <c:v>19959</c:v>
                </c:pt>
                <c:pt idx="1161">
                  <c:v>19960</c:v>
                </c:pt>
                <c:pt idx="1162">
                  <c:v>19961</c:v>
                </c:pt>
                <c:pt idx="1163">
                  <c:v>19962</c:v>
                </c:pt>
                <c:pt idx="1164">
                  <c:v>19963</c:v>
                </c:pt>
                <c:pt idx="1165">
                  <c:v>19966</c:v>
                </c:pt>
                <c:pt idx="1166">
                  <c:v>19967</c:v>
                </c:pt>
                <c:pt idx="1167">
                  <c:v>19968</c:v>
                </c:pt>
                <c:pt idx="1168">
                  <c:v>19969</c:v>
                </c:pt>
                <c:pt idx="1169">
                  <c:v>19970</c:v>
                </c:pt>
                <c:pt idx="1170">
                  <c:v>19974</c:v>
                </c:pt>
                <c:pt idx="1171">
                  <c:v>19975</c:v>
                </c:pt>
                <c:pt idx="1172">
                  <c:v>19976</c:v>
                </c:pt>
                <c:pt idx="1173">
                  <c:v>19977</c:v>
                </c:pt>
                <c:pt idx="1174">
                  <c:v>19980</c:v>
                </c:pt>
                <c:pt idx="1175">
                  <c:v>19981</c:v>
                </c:pt>
                <c:pt idx="1176">
                  <c:v>19982</c:v>
                </c:pt>
                <c:pt idx="1177">
                  <c:v>19983</c:v>
                </c:pt>
                <c:pt idx="1178">
                  <c:v>19984</c:v>
                </c:pt>
                <c:pt idx="1179">
                  <c:v>19987</c:v>
                </c:pt>
                <c:pt idx="1180">
                  <c:v>19988</c:v>
                </c:pt>
                <c:pt idx="1181">
                  <c:v>19989</c:v>
                </c:pt>
                <c:pt idx="1182">
                  <c:v>19990</c:v>
                </c:pt>
                <c:pt idx="1183">
                  <c:v>19991</c:v>
                </c:pt>
                <c:pt idx="1184">
                  <c:v>19994</c:v>
                </c:pt>
                <c:pt idx="1185">
                  <c:v>19995</c:v>
                </c:pt>
                <c:pt idx="1186">
                  <c:v>19996</c:v>
                </c:pt>
                <c:pt idx="1187">
                  <c:v>19997</c:v>
                </c:pt>
                <c:pt idx="1188">
                  <c:v>19998</c:v>
                </c:pt>
                <c:pt idx="1189">
                  <c:v>20001</c:v>
                </c:pt>
                <c:pt idx="1190">
                  <c:v>20002</c:v>
                </c:pt>
                <c:pt idx="1191">
                  <c:v>20003</c:v>
                </c:pt>
                <c:pt idx="1192">
                  <c:v>20004</c:v>
                </c:pt>
                <c:pt idx="1193">
                  <c:v>20005</c:v>
                </c:pt>
                <c:pt idx="1194">
                  <c:v>20008</c:v>
                </c:pt>
                <c:pt idx="1195">
                  <c:v>20009</c:v>
                </c:pt>
                <c:pt idx="1196">
                  <c:v>20010</c:v>
                </c:pt>
                <c:pt idx="1197">
                  <c:v>20011</c:v>
                </c:pt>
                <c:pt idx="1198">
                  <c:v>20012</c:v>
                </c:pt>
                <c:pt idx="1199">
                  <c:v>20015</c:v>
                </c:pt>
                <c:pt idx="1200">
                  <c:v>20016</c:v>
                </c:pt>
                <c:pt idx="1201">
                  <c:v>20017</c:v>
                </c:pt>
                <c:pt idx="1202">
                  <c:v>20018</c:v>
                </c:pt>
                <c:pt idx="1203">
                  <c:v>20019</c:v>
                </c:pt>
                <c:pt idx="1204">
                  <c:v>20022</c:v>
                </c:pt>
                <c:pt idx="1205">
                  <c:v>20023</c:v>
                </c:pt>
                <c:pt idx="1206">
                  <c:v>20024</c:v>
                </c:pt>
                <c:pt idx="1207">
                  <c:v>20025</c:v>
                </c:pt>
                <c:pt idx="1208">
                  <c:v>20026</c:v>
                </c:pt>
                <c:pt idx="1209">
                  <c:v>20029</c:v>
                </c:pt>
                <c:pt idx="1210">
                  <c:v>20031</c:v>
                </c:pt>
                <c:pt idx="1211">
                  <c:v>20032</c:v>
                </c:pt>
                <c:pt idx="1212">
                  <c:v>20033</c:v>
                </c:pt>
                <c:pt idx="1213">
                  <c:v>20036</c:v>
                </c:pt>
                <c:pt idx="1214">
                  <c:v>20037</c:v>
                </c:pt>
                <c:pt idx="1215">
                  <c:v>20038</c:v>
                </c:pt>
                <c:pt idx="1216">
                  <c:v>20039</c:v>
                </c:pt>
                <c:pt idx="1217">
                  <c:v>20040</c:v>
                </c:pt>
                <c:pt idx="1218">
                  <c:v>20043</c:v>
                </c:pt>
                <c:pt idx="1219">
                  <c:v>20044</c:v>
                </c:pt>
                <c:pt idx="1220">
                  <c:v>20045</c:v>
                </c:pt>
                <c:pt idx="1221">
                  <c:v>20046</c:v>
                </c:pt>
                <c:pt idx="1222">
                  <c:v>20047</c:v>
                </c:pt>
                <c:pt idx="1223">
                  <c:v>20050</c:v>
                </c:pt>
                <c:pt idx="1224">
                  <c:v>20051</c:v>
                </c:pt>
                <c:pt idx="1225">
                  <c:v>20052</c:v>
                </c:pt>
                <c:pt idx="1226">
                  <c:v>20054</c:v>
                </c:pt>
                <c:pt idx="1227">
                  <c:v>20057</c:v>
                </c:pt>
                <c:pt idx="1228">
                  <c:v>20058</c:v>
                </c:pt>
                <c:pt idx="1229">
                  <c:v>20059</c:v>
                </c:pt>
                <c:pt idx="1230">
                  <c:v>20060</c:v>
                </c:pt>
                <c:pt idx="1231">
                  <c:v>20061</c:v>
                </c:pt>
                <c:pt idx="1232">
                  <c:v>20064</c:v>
                </c:pt>
                <c:pt idx="1233">
                  <c:v>20065</c:v>
                </c:pt>
                <c:pt idx="1234">
                  <c:v>20066</c:v>
                </c:pt>
                <c:pt idx="1235">
                  <c:v>20067</c:v>
                </c:pt>
                <c:pt idx="1236">
                  <c:v>20068</c:v>
                </c:pt>
                <c:pt idx="1237">
                  <c:v>20071</c:v>
                </c:pt>
                <c:pt idx="1238">
                  <c:v>20072</c:v>
                </c:pt>
                <c:pt idx="1239">
                  <c:v>20073</c:v>
                </c:pt>
                <c:pt idx="1240">
                  <c:v>20074</c:v>
                </c:pt>
                <c:pt idx="1241">
                  <c:v>20075</c:v>
                </c:pt>
                <c:pt idx="1242">
                  <c:v>20078</c:v>
                </c:pt>
                <c:pt idx="1243">
                  <c:v>20079</c:v>
                </c:pt>
                <c:pt idx="1244">
                  <c:v>20080</c:v>
                </c:pt>
                <c:pt idx="1245">
                  <c:v>20081</c:v>
                </c:pt>
                <c:pt idx="1246">
                  <c:v>20085</c:v>
                </c:pt>
                <c:pt idx="1247">
                  <c:v>20086</c:v>
                </c:pt>
                <c:pt idx="1248">
                  <c:v>20087</c:v>
                </c:pt>
                <c:pt idx="1249">
                  <c:v>20088</c:v>
                </c:pt>
                <c:pt idx="1250">
                  <c:v>20089</c:v>
                </c:pt>
                <c:pt idx="1251">
                  <c:v>20092</c:v>
                </c:pt>
                <c:pt idx="1252">
                  <c:v>20093</c:v>
                </c:pt>
                <c:pt idx="1253">
                  <c:v>20094</c:v>
                </c:pt>
                <c:pt idx="1254">
                  <c:v>20095</c:v>
                </c:pt>
                <c:pt idx="1255">
                  <c:v>20096</c:v>
                </c:pt>
                <c:pt idx="1256">
                  <c:v>20099</c:v>
                </c:pt>
                <c:pt idx="1257">
                  <c:v>20100</c:v>
                </c:pt>
                <c:pt idx="1258">
                  <c:v>20101</c:v>
                </c:pt>
                <c:pt idx="1259">
                  <c:v>20102</c:v>
                </c:pt>
                <c:pt idx="1260">
                  <c:v>20103</c:v>
                </c:pt>
                <c:pt idx="1261">
                  <c:v>20106</c:v>
                </c:pt>
                <c:pt idx="1262">
                  <c:v>20107</c:v>
                </c:pt>
                <c:pt idx="1263">
                  <c:v>20108</c:v>
                </c:pt>
                <c:pt idx="1264">
                  <c:v>20109</c:v>
                </c:pt>
                <c:pt idx="1265">
                  <c:v>20110</c:v>
                </c:pt>
                <c:pt idx="1266">
                  <c:v>20113</c:v>
                </c:pt>
                <c:pt idx="1267">
                  <c:v>20114</c:v>
                </c:pt>
                <c:pt idx="1268">
                  <c:v>20115</c:v>
                </c:pt>
                <c:pt idx="1269">
                  <c:v>20116</c:v>
                </c:pt>
                <c:pt idx="1270">
                  <c:v>20117</c:v>
                </c:pt>
                <c:pt idx="1271">
                  <c:v>20120</c:v>
                </c:pt>
                <c:pt idx="1272">
                  <c:v>20121</c:v>
                </c:pt>
                <c:pt idx="1273">
                  <c:v>20122</c:v>
                </c:pt>
                <c:pt idx="1274">
                  <c:v>20123</c:v>
                </c:pt>
                <c:pt idx="1275">
                  <c:v>20124</c:v>
                </c:pt>
                <c:pt idx="1276">
                  <c:v>20127</c:v>
                </c:pt>
                <c:pt idx="1277">
                  <c:v>20128</c:v>
                </c:pt>
                <c:pt idx="1278">
                  <c:v>20129</c:v>
                </c:pt>
                <c:pt idx="1279">
                  <c:v>20130</c:v>
                </c:pt>
                <c:pt idx="1280">
                  <c:v>20131</c:v>
                </c:pt>
                <c:pt idx="1281">
                  <c:v>20134</c:v>
                </c:pt>
                <c:pt idx="1282">
                  <c:v>20135</c:v>
                </c:pt>
                <c:pt idx="1283">
                  <c:v>20136</c:v>
                </c:pt>
                <c:pt idx="1284">
                  <c:v>20137</c:v>
                </c:pt>
                <c:pt idx="1285">
                  <c:v>20138</c:v>
                </c:pt>
                <c:pt idx="1286">
                  <c:v>20141</c:v>
                </c:pt>
                <c:pt idx="1287">
                  <c:v>20143</c:v>
                </c:pt>
                <c:pt idx="1288">
                  <c:v>20144</c:v>
                </c:pt>
                <c:pt idx="1289">
                  <c:v>20145</c:v>
                </c:pt>
                <c:pt idx="1290">
                  <c:v>20148</c:v>
                </c:pt>
                <c:pt idx="1291">
                  <c:v>20149</c:v>
                </c:pt>
                <c:pt idx="1292">
                  <c:v>20150</c:v>
                </c:pt>
                <c:pt idx="1293">
                  <c:v>20151</c:v>
                </c:pt>
                <c:pt idx="1294">
                  <c:v>20152</c:v>
                </c:pt>
                <c:pt idx="1295">
                  <c:v>20155</c:v>
                </c:pt>
                <c:pt idx="1296">
                  <c:v>20156</c:v>
                </c:pt>
                <c:pt idx="1297">
                  <c:v>20157</c:v>
                </c:pt>
                <c:pt idx="1298">
                  <c:v>20158</c:v>
                </c:pt>
                <c:pt idx="1299">
                  <c:v>20159</c:v>
                </c:pt>
                <c:pt idx="1300">
                  <c:v>20162</c:v>
                </c:pt>
                <c:pt idx="1301">
                  <c:v>20163</c:v>
                </c:pt>
                <c:pt idx="1302">
                  <c:v>20164</c:v>
                </c:pt>
                <c:pt idx="1303">
                  <c:v>20165</c:v>
                </c:pt>
                <c:pt idx="1304">
                  <c:v>20166</c:v>
                </c:pt>
                <c:pt idx="1305">
                  <c:v>20169</c:v>
                </c:pt>
                <c:pt idx="1306">
                  <c:v>20170</c:v>
                </c:pt>
                <c:pt idx="1307">
                  <c:v>20171</c:v>
                </c:pt>
                <c:pt idx="1308">
                  <c:v>20172</c:v>
                </c:pt>
                <c:pt idx="1309">
                  <c:v>20173</c:v>
                </c:pt>
                <c:pt idx="1310">
                  <c:v>20176</c:v>
                </c:pt>
                <c:pt idx="1311">
                  <c:v>20177</c:v>
                </c:pt>
                <c:pt idx="1312">
                  <c:v>20178</c:v>
                </c:pt>
                <c:pt idx="1313">
                  <c:v>20179</c:v>
                </c:pt>
                <c:pt idx="1314">
                  <c:v>20180</c:v>
                </c:pt>
                <c:pt idx="1315">
                  <c:v>20183</c:v>
                </c:pt>
                <c:pt idx="1316">
                  <c:v>20184</c:v>
                </c:pt>
                <c:pt idx="1317">
                  <c:v>20185</c:v>
                </c:pt>
                <c:pt idx="1318">
                  <c:v>20186</c:v>
                </c:pt>
                <c:pt idx="1319">
                  <c:v>20190</c:v>
                </c:pt>
                <c:pt idx="1320">
                  <c:v>20191</c:v>
                </c:pt>
                <c:pt idx="1321">
                  <c:v>20192</c:v>
                </c:pt>
                <c:pt idx="1322">
                  <c:v>20193</c:v>
                </c:pt>
                <c:pt idx="1323">
                  <c:v>20194</c:v>
                </c:pt>
                <c:pt idx="1324">
                  <c:v>20197</c:v>
                </c:pt>
                <c:pt idx="1325">
                  <c:v>20198</c:v>
                </c:pt>
                <c:pt idx="1326">
                  <c:v>20199</c:v>
                </c:pt>
                <c:pt idx="1327">
                  <c:v>20200</c:v>
                </c:pt>
                <c:pt idx="1328">
                  <c:v>20201</c:v>
                </c:pt>
                <c:pt idx="1329">
                  <c:v>20204</c:v>
                </c:pt>
                <c:pt idx="1330">
                  <c:v>20205</c:v>
                </c:pt>
                <c:pt idx="1331">
                  <c:v>20206</c:v>
                </c:pt>
                <c:pt idx="1332">
                  <c:v>20207</c:v>
                </c:pt>
                <c:pt idx="1333">
                  <c:v>20208</c:v>
                </c:pt>
                <c:pt idx="1334">
                  <c:v>20211</c:v>
                </c:pt>
                <c:pt idx="1335">
                  <c:v>20212</c:v>
                </c:pt>
                <c:pt idx="1336">
                  <c:v>20213</c:v>
                </c:pt>
                <c:pt idx="1337">
                  <c:v>20214</c:v>
                </c:pt>
                <c:pt idx="1338">
                  <c:v>20215</c:v>
                </c:pt>
                <c:pt idx="1339">
                  <c:v>20218</c:v>
                </c:pt>
                <c:pt idx="1340">
                  <c:v>20219</c:v>
                </c:pt>
                <c:pt idx="1341">
                  <c:v>20220</c:v>
                </c:pt>
                <c:pt idx="1342">
                  <c:v>20221</c:v>
                </c:pt>
                <c:pt idx="1343">
                  <c:v>20222</c:v>
                </c:pt>
                <c:pt idx="1344">
                  <c:v>20225</c:v>
                </c:pt>
                <c:pt idx="1345">
                  <c:v>20226</c:v>
                </c:pt>
                <c:pt idx="1346">
                  <c:v>20227</c:v>
                </c:pt>
                <c:pt idx="1347">
                  <c:v>20228</c:v>
                </c:pt>
                <c:pt idx="1348">
                  <c:v>20229</c:v>
                </c:pt>
                <c:pt idx="1349">
                  <c:v>20232</c:v>
                </c:pt>
                <c:pt idx="1350">
                  <c:v>20233</c:v>
                </c:pt>
                <c:pt idx="1351">
                  <c:v>20234</c:v>
                </c:pt>
                <c:pt idx="1352">
                  <c:v>20235</c:v>
                </c:pt>
                <c:pt idx="1353">
                  <c:v>20236</c:v>
                </c:pt>
                <c:pt idx="1354">
                  <c:v>20240</c:v>
                </c:pt>
                <c:pt idx="1355">
                  <c:v>20241</c:v>
                </c:pt>
                <c:pt idx="1356">
                  <c:v>20242</c:v>
                </c:pt>
                <c:pt idx="1357">
                  <c:v>20243</c:v>
                </c:pt>
                <c:pt idx="1358">
                  <c:v>20246</c:v>
                </c:pt>
                <c:pt idx="1359">
                  <c:v>20247</c:v>
                </c:pt>
                <c:pt idx="1360">
                  <c:v>20248</c:v>
                </c:pt>
                <c:pt idx="1361">
                  <c:v>20249</c:v>
                </c:pt>
                <c:pt idx="1362">
                  <c:v>20250</c:v>
                </c:pt>
                <c:pt idx="1363">
                  <c:v>20253</c:v>
                </c:pt>
                <c:pt idx="1364">
                  <c:v>20254</c:v>
                </c:pt>
                <c:pt idx="1365">
                  <c:v>20255</c:v>
                </c:pt>
                <c:pt idx="1366">
                  <c:v>20256</c:v>
                </c:pt>
                <c:pt idx="1367">
                  <c:v>20257</c:v>
                </c:pt>
                <c:pt idx="1368">
                  <c:v>20260</c:v>
                </c:pt>
                <c:pt idx="1369">
                  <c:v>20261</c:v>
                </c:pt>
                <c:pt idx="1370">
                  <c:v>20262</c:v>
                </c:pt>
                <c:pt idx="1371">
                  <c:v>20263</c:v>
                </c:pt>
                <c:pt idx="1372">
                  <c:v>20264</c:v>
                </c:pt>
                <c:pt idx="1373">
                  <c:v>20267</c:v>
                </c:pt>
                <c:pt idx="1374">
                  <c:v>20268</c:v>
                </c:pt>
                <c:pt idx="1375">
                  <c:v>20269</c:v>
                </c:pt>
                <c:pt idx="1376">
                  <c:v>20270</c:v>
                </c:pt>
                <c:pt idx="1377">
                  <c:v>20271</c:v>
                </c:pt>
                <c:pt idx="1378">
                  <c:v>20275</c:v>
                </c:pt>
                <c:pt idx="1379">
                  <c:v>20276</c:v>
                </c:pt>
                <c:pt idx="1380">
                  <c:v>20277</c:v>
                </c:pt>
                <c:pt idx="1381">
                  <c:v>20278</c:v>
                </c:pt>
                <c:pt idx="1382">
                  <c:v>20281</c:v>
                </c:pt>
                <c:pt idx="1383">
                  <c:v>20282</c:v>
                </c:pt>
                <c:pt idx="1384">
                  <c:v>20283</c:v>
                </c:pt>
                <c:pt idx="1385">
                  <c:v>20284</c:v>
                </c:pt>
                <c:pt idx="1386">
                  <c:v>20285</c:v>
                </c:pt>
                <c:pt idx="1387">
                  <c:v>20288</c:v>
                </c:pt>
                <c:pt idx="1388">
                  <c:v>20289</c:v>
                </c:pt>
                <c:pt idx="1389">
                  <c:v>20290</c:v>
                </c:pt>
                <c:pt idx="1390">
                  <c:v>20291</c:v>
                </c:pt>
                <c:pt idx="1391">
                  <c:v>20292</c:v>
                </c:pt>
                <c:pt idx="1392">
                  <c:v>20295</c:v>
                </c:pt>
                <c:pt idx="1393">
                  <c:v>20296</c:v>
                </c:pt>
                <c:pt idx="1394">
                  <c:v>20297</c:v>
                </c:pt>
                <c:pt idx="1395">
                  <c:v>20298</c:v>
                </c:pt>
                <c:pt idx="1396">
                  <c:v>20299</c:v>
                </c:pt>
                <c:pt idx="1397">
                  <c:v>20302</c:v>
                </c:pt>
                <c:pt idx="1398">
                  <c:v>20303</c:v>
                </c:pt>
                <c:pt idx="1399">
                  <c:v>20304</c:v>
                </c:pt>
                <c:pt idx="1400">
                  <c:v>20305</c:v>
                </c:pt>
                <c:pt idx="1401">
                  <c:v>20306</c:v>
                </c:pt>
                <c:pt idx="1402">
                  <c:v>20309</c:v>
                </c:pt>
                <c:pt idx="1403">
                  <c:v>20310</c:v>
                </c:pt>
                <c:pt idx="1404">
                  <c:v>20311</c:v>
                </c:pt>
                <c:pt idx="1405">
                  <c:v>20312</c:v>
                </c:pt>
                <c:pt idx="1406">
                  <c:v>20313</c:v>
                </c:pt>
                <c:pt idx="1407">
                  <c:v>20316</c:v>
                </c:pt>
                <c:pt idx="1408">
                  <c:v>20317</c:v>
                </c:pt>
                <c:pt idx="1409">
                  <c:v>20318</c:v>
                </c:pt>
                <c:pt idx="1410">
                  <c:v>20319</c:v>
                </c:pt>
                <c:pt idx="1411">
                  <c:v>20320</c:v>
                </c:pt>
                <c:pt idx="1412">
                  <c:v>20323</c:v>
                </c:pt>
                <c:pt idx="1413">
                  <c:v>20324</c:v>
                </c:pt>
                <c:pt idx="1414">
                  <c:v>20325</c:v>
                </c:pt>
                <c:pt idx="1415">
                  <c:v>20326</c:v>
                </c:pt>
                <c:pt idx="1416">
                  <c:v>20327</c:v>
                </c:pt>
                <c:pt idx="1417">
                  <c:v>20330</c:v>
                </c:pt>
                <c:pt idx="1418">
                  <c:v>20331</c:v>
                </c:pt>
                <c:pt idx="1419">
                  <c:v>20332</c:v>
                </c:pt>
                <c:pt idx="1420">
                  <c:v>20333</c:v>
                </c:pt>
                <c:pt idx="1421">
                  <c:v>20334</c:v>
                </c:pt>
                <c:pt idx="1422">
                  <c:v>20338</c:v>
                </c:pt>
                <c:pt idx="1423">
                  <c:v>20339</c:v>
                </c:pt>
                <c:pt idx="1424">
                  <c:v>20340</c:v>
                </c:pt>
                <c:pt idx="1425">
                  <c:v>20341</c:v>
                </c:pt>
                <c:pt idx="1426">
                  <c:v>20344</c:v>
                </c:pt>
                <c:pt idx="1427">
                  <c:v>20345</c:v>
                </c:pt>
                <c:pt idx="1428">
                  <c:v>20346</c:v>
                </c:pt>
                <c:pt idx="1429">
                  <c:v>20347</c:v>
                </c:pt>
                <c:pt idx="1430">
                  <c:v>20348</c:v>
                </c:pt>
                <c:pt idx="1431">
                  <c:v>20351</c:v>
                </c:pt>
                <c:pt idx="1432">
                  <c:v>20352</c:v>
                </c:pt>
                <c:pt idx="1433">
                  <c:v>20353</c:v>
                </c:pt>
                <c:pt idx="1434">
                  <c:v>20354</c:v>
                </c:pt>
                <c:pt idx="1435">
                  <c:v>20355</c:v>
                </c:pt>
                <c:pt idx="1436">
                  <c:v>20358</c:v>
                </c:pt>
                <c:pt idx="1437">
                  <c:v>20359</c:v>
                </c:pt>
                <c:pt idx="1438">
                  <c:v>20360</c:v>
                </c:pt>
                <c:pt idx="1439">
                  <c:v>20361</c:v>
                </c:pt>
                <c:pt idx="1440">
                  <c:v>20362</c:v>
                </c:pt>
                <c:pt idx="1441">
                  <c:v>20365</c:v>
                </c:pt>
                <c:pt idx="1442">
                  <c:v>20366</c:v>
                </c:pt>
                <c:pt idx="1443">
                  <c:v>20367</c:v>
                </c:pt>
                <c:pt idx="1444">
                  <c:v>20368</c:v>
                </c:pt>
                <c:pt idx="1445">
                  <c:v>20369</c:v>
                </c:pt>
                <c:pt idx="1446">
                  <c:v>20372</c:v>
                </c:pt>
                <c:pt idx="1447">
                  <c:v>20373</c:v>
                </c:pt>
                <c:pt idx="1448">
                  <c:v>20374</c:v>
                </c:pt>
                <c:pt idx="1449">
                  <c:v>20375</c:v>
                </c:pt>
                <c:pt idx="1450">
                  <c:v>20376</c:v>
                </c:pt>
                <c:pt idx="1451">
                  <c:v>20379</c:v>
                </c:pt>
                <c:pt idx="1452">
                  <c:v>20380</c:v>
                </c:pt>
                <c:pt idx="1453">
                  <c:v>20381</c:v>
                </c:pt>
                <c:pt idx="1454">
                  <c:v>20382</c:v>
                </c:pt>
                <c:pt idx="1455">
                  <c:v>20383</c:v>
                </c:pt>
                <c:pt idx="1456">
                  <c:v>20386</c:v>
                </c:pt>
                <c:pt idx="1457">
                  <c:v>20387</c:v>
                </c:pt>
                <c:pt idx="1458">
                  <c:v>20388</c:v>
                </c:pt>
                <c:pt idx="1459">
                  <c:v>20389</c:v>
                </c:pt>
                <c:pt idx="1460">
                  <c:v>20390</c:v>
                </c:pt>
                <c:pt idx="1461">
                  <c:v>20393</c:v>
                </c:pt>
                <c:pt idx="1462">
                  <c:v>20394</c:v>
                </c:pt>
                <c:pt idx="1463">
                  <c:v>20395</c:v>
                </c:pt>
                <c:pt idx="1464">
                  <c:v>20396</c:v>
                </c:pt>
                <c:pt idx="1465">
                  <c:v>20397</c:v>
                </c:pt>
                <c:pt idx="1466">
                  <c:v>20400</c:v>
                </c:pt>
                <c:pt idx="1467">
                  <c:v>20402</c:v>
                </c:pt>
                <c:pt idx="1468">
                  <c:v>20403</c:v>
                </c:pt>
                <c:pt idx="1469">
                  <c:v>20404</c:v>
                </c:pt>
                <c:pt idx="1470">
                  <c:v>20407</c:v>
                </c:pt>
                <c:pt idx="1471">
                  <c:v>20408</c:v>
                </c:pt>
                <c:pt idx="1472">
                  <c:v>20409</c:v>
                </c:pt>
                <c:pt idx="1473">
                  <c:v>20410</c:v>
                </c:pt>
                <c:pt idx="1474">
                  <c:v>20411</c:v>
                </c:pt>
                <c:pt idx="1475">
                  <c:v>20414</c:v>
                </c:pt>
                <c:pt idx="1476">
                  <c:v>20415</c:v>
                </c:pt>
                <c:pt idx="1477">
                  <c:v>20416</c:v>
                </c:pt>
                <c:pt idx="1478">
                  <c:v>20418</c:v>
                </c:pt>
                <c:pt idx="1479">
                  <c:v>20421</c:v>
                </c:pt>
                <c:pt idx="1480">
                  <c:v>20422</c:v>
                </c:pt>
                <c:pt idx="1481">
                  <c:v>20423</c:v>
                </c:pt>
                <c:pt idx="1482">
                  <c:v>20424</c:v>
                </c:pt>
                <c:pt idx="1483">
                  <c:v>20425</c:v>
                </c:pt>
                <c:pt idx="1484">
                  <c:v>20428</c:v>
                </c:pt>
                <c:pt idx="1485">
                  <c:v>20429</c:v>
                </c:pt>
                <c:pt idx="1486">
                  <c:v>20430</c:v>
                </c:pt>
                <c:pt idx="1487">
                  <c:v>20431</c:v>
                </c:pt>
                <c:pt idx="1488">
                  <c:v>20432</c:v>
                </c:pt>
                <c:pt idx="1489">
                  <c:v>20435</c:v>
                </c:pt>
                <c:pt idx="1490">
                  <c:v>20436</c:v>
                </c:pt>
                <c:pt idx="1491">
                  <c:v>20437</c:v>
                </c:pt>
                <c:pt idx="1492">
                  <c:v>20438</c:v>
                </c:pt>
                <c:pt idx="1493">
                  <c:v>20439</c:v>
                </c:pt>
                <c:pt idx="1494">
                  <c:v>20442</c:v>
                </c:pt>
                <c:pt idx="1495">
                  <c:v>20443</c:v>
                </c:pt>
                <c:pt idx="1496">
                  <c:v>20444</c:v>
                </c:pt>
                <c:pt idx="1497">
                  <c:v>20445</c:v>
                </c:pt>
                <c:pt idx="1498">
                  <c:v>20446</c:v>
                </c:pt>
                <c:pt idx="1499">
                  <c:v>20450</c:v>
                </c:pt>
                <c:pt idx="1500">
                  <c:v>20451</c:v>
                </c:pt>
                <c:pt idx="1501">
                  <c:v>20452</c:v>
                </c:pt>
                <c:pt idx="1502">
                  <c:v>20453</c:v>
                </c:pt>
                <c:pt idx="1503">
                  <c:v>20457</c:v>
                </c:pt>
                <c:pt idx="1504">
                  <c:v>20458</c:v>
                </c:pt>
                <c:pt idx="1505">
                  <c:v>20459</c:v>
                </c:pt>
                <c:pt idx="1506">
                  <c:v>20460</c:v>
                </c:pt>
                <c:pt idx="1507">
                  <c:v>20463</c:v>
                </c:pt>
                <c:pt idx="1508">
                  <c:v>20464</c:v>
                </c:pt>
                <c:pt idx="1509">
                  <c:v>20465</c:v>
                </c:pt>
                <c:pt idx="1510">
                  <c:v>20466</c:v>
                </c:pt>
                <c:pt idx="1511">
                  <c:v>20467</c:v>
                </c:pt>
                <c:pt idx="1512">
                  <c:v>20470</c:v>
                </c:pt>
                <c:pt idx="1513">
                  <c:v>20471</c:v>
                </c:pt>
                <c:pt idx="1514">
                  <c:v>20472</c:v>
                </c:pt>
                <c:pt idx="1515">
                  <c:v>20473</c:v>
                </c:pt>
                <c:pt idx="1516">
                  <c:v>20474</c:v>
                </c:pt>
                <c:pt idx="1517">
                  <c:v>20477</c:v>
                </c:pt>
                <c:pt idx="1518">
                  <c:v>20478</c:v>
                </c:pt>
                <c:pt idx="1519">
                  <c:v>20479</c:v>
                </c:pt>
                <c:pt idx="1520">
                  <c:v>20480</c:v>
                </c:pt>
                <c:pt idx="1521">
                  <c:v>20481</c:v>
                </c:pt>
                <c:pt idx="1522">
                  <c:v>20484</c:v>
                </c:pt>
                <c:pt idx="1523">
                  <c:v>20485</c:v>
                </c:pt>
                <c:pt idx="1524">
                  <c:v>20486</c:v>
                </c:pt>
                <c:pt idx="1525">
                  <c:v>20487</c:v>
                </c:pt>
                <c:pt idx="1526">
                  <c:v>20488</c:v>
                </c:pt>
                <c:pt idx="1527">
                  <c:v>20491</c:v>
                </c:pt>
                <c:pt idx="1528">
                  <c:v>20492</c:v>
                </c:pt>
                <c:pt idx="1529">
                  <c:v>20493</c:v>
                </c:pt>
                <c:pt idx="1530">
                  <c:v>20494</c:v>
                </c:pt>
                <c:pt idx="1531">
                  <c:v>20495</c:v>
                </c:pt>
                <c:pt idx="1532">
                  <c:v>20498</c:v>
                </c:pt>
                <c:pt idx="1533">
                  <c:v>20499</c:v>
                </c:pt>
                <c:pt idx="1534">
                  <c:v>20500</c:v>
                </c:pt>
                <c:pt idx="1535">
                  <c:v>20501</c:v>
                </c:pt>
                <c:pt idx="1536">
                  <c:v>20502</c:v>
                </c:pt>
                <c:pt idx="1537">
                  <c:v>20505</c:v>
                </c:pt>
                <c:pt idx="1538">
                  <c:v>20506</c:v>
                </c:pt>
                <c:pt idx="1539">
                  <c:v>20508</c:v>
                </c:pt>
                <c:pt idx="1540">
                  <c:v>20509</c:v>
                </c:pt>
                <c:pt idx="1541">
                  <c:v>20512</c:v>
                </c:pt>
                <c:pt idx="1542">
                  <c:v>20513</c:v>
                </c:pt>
                <c:pt idx="1543">
                  <c:v>20514</c:v>
                </c:pt>
                <c:pt idx="1544">
                  <c:v>20515</c:v>
                </c:pt>
                <c:pt idx="1545">
                  <c:v>20516</c:v>
                </c:pt>
                <c:pt idx="1546">
                  <c:v>20519</c:v>
                </c:pt>
                <c:pt idx="1547">
                  <c:v>20520</c:v>
                </c:pt>
                <c:pt idx="1548">
                  <c:v>20521</c:v>
                </c:pt>
                <c:pt idx="1549">
                  <c:v>20522</c:v>
                </c:pt>
                <c:pt idx="1550">
                  <c:v>20523</c:v>
                </c:pt>
                <c:pt idx="1551">
                  <c:v>20526</c:v>
                </c:pt>
                <c:pt idx="1552">
                  <c:v>20527</c:v>
                </c:pt>
                <c:pt idx="1553">
                  <c:v>20528</c:v>
                </c:pt>
                <c:pt idx="1554">
                  <c:v>20529</c:v>
                </c:pt>
                <c:pt idx="1555">
                  <c:v>20530</c:v>
                </c:pt>
                <c:pt idx="1556">
                  <c:v>20533</c:v>
                </c:pt>
                <c:pt idx="1557">
                  <c:v>20534</c:v>
                </c:pt>
                <c:pt idx="1558">
                  <c:v>20535</c:v>
                </c:pt>
                <c:pt idx="1559">
                  <c:v>20536</c:v>
                </c:pt>
                <c:pt idx="1560">
                  <c:v>20537</c:v>
                </c:pt>
                <c:pt idx="1561">
                  <c:v>20540</c:v>
                </c:pt>
                <c:pt idx="1562">
                  <c:v>20541</c:v>
                </c:pt>
                <c:pt idx="1563">
                  <c:v>20542</c:v>
                </c:pt>
                <c:pt idx="1564">
                  <c:v>20543</c:v>
                </c:pt>
                <c:pt idx="1565">
                  <c:v>20547</c:v>
                </c:pt>
                <c:pt idx="1566">
                  <c:v>20548</c:v>
                </c:pt>
                <c:pt idx="1567">
                  <c:v>20549</c:v>
                </c:pt>
                <c:pt idx="1568">
                  <c:v>20550</c:v>
                </c:pt>
                <c:pt idx="1569">
                  <c:v>20551</c:v>
                </c:pt>
                <c:pt idx="1570">
                  <c:v>20554</c:v>
                </c:pt>
                <c:pt idx="1571">
                  <c:v>20555</c:v>
                </c:pt>
                <c:pt idx="1572">
                  <c:v>20556</c:v>
                </c:pt>
                <c:pt idx="1573">
                  <c:v>20557</c:v>
                </c:pt>
                <c:pt idx="1574">
                  <c:v>20558</c:v>
                </c:pt>
                <c:pt idx="1575">
                  <c:v>20561</c:v>
                </c:pt>
                <c:pt idx="1576">
                  <c:v>20562</c:v>
                </c:pt>
                <c:pt idx="1577">
                  <c:v>20563</c:v>
                </c:pt>
                <c:pt idx="1578">
                  <c:v>20564</c:v>
                </c:pt>
                <c:pt idx="1579">
                  <c:v>20565</c:v>
                </c:pt>
                <c:pt idx="1580">
                  <c:v>20568</c:v>
                </c:pt>
                <c:pt idx="1581">
                  <c:v>20569</c:v>
                </c:pt>
                <c:pt idx="1582">
                  <c:v>20570</c:v>
                </c:pt>
                <c:pt idx="1583">
                  <c:v>20571</c:v>
                </c:pt>
                <c:pt idx="1584">
                  <c:v>20572</c:v>
                </c:pt>
                <c:pt idx="1585">
                  <c:v>20575</c:v>
                </c:pt>
                <c:pt idx="1586">
                  <c:v>20576</c:v>
                </c:pt>
                <c:pt idx="1587">
                  <c:v>20577</c:v>
                </c:pt>
                <c:pt idx="1588">
                  <c:v>20578</c:v>
                </c:pt>
                <c:pt idx="1589">
                  <c:v>20579</c:v>
                </c:pt>
                <c:pt idx="1590">
                  <c:v>20582</c:v>
                </c:pt>
                <c:pt idx="1591">
                  <c:v>20583</c:v>
                </c:pt>
                <c:pt idx="1592">
                  <c:v>20584</c:v>
                </c:pt>
                <c:pt idx="1593">
                  <c:v>20585</c:v>
                </c:pt>
                <c:pt idx="1594">
                  <c:v>20586</c:v>
                </c:pt>
                <c:pt idx="1595">
                  <c:v>20589</c:v>
                </c:pt>
                <c:pt idx="1596">
                  <c:v>20590</c:v>
                </c:pt>
                <c:pt idx="1597">
                  <c:v>20591</c:v>
                </c:pt>
                <c:pt idx="1598">
                  <c:v>20592</c:v>
                </c:pt>
                <c:pt idx="1599">
                  <c:v>20593</c:v>
                </c:pt>
                <c:pt idx="1600">
                  <c:v>20596</c:v>
                </c:pt>
                <c:pt idx="1601">
                  <c:v>20597</c:v>
                </c:pt>
                <c:pt idx="1602">
                  <c:v>20598</c:v>
                </c:pt>
                <c:pt idx="1603">
                  <c:v>20599</c:v>
                </c:pt>
                <c:pt idx="1604">
                  <c:v>20600</c:v>
                </c:pt>
                <c:pt idx="1605">
                  <c:v>20603</c:v>
                </c:pt>
                <c:pt idx="1606">
                  <c:v>20604</c:v>
                </c:pt>
                <c:pt idx="1607">
                  <c:v>20606</c:v>
                </c:pt>
                <c:pt idx="1608">
                  <c:v>20607</c:v>
                </c:pt>
                <c:pt idx="1609">
                  <c:v>20610</c:v>
                </c:pt>
                <c:pt idx="1610">
                  <c:v>20611</c:v>
                </c:pt>
                <c:pt idx="1611">
                  <c:v>20612</c:v>
                </c:pt>
                <c:pt idx="1612">
                  <c:v>20613</c:v>
                </c:pt>
                <c:pt idx="1613">
                  <c:v>20614</c:v>
                </c:pt>
                <c:pt idx="1614">
                  <c:v>20617</c:v>
                </c:pt>
                <c:pt idx="1615">
                  <c:v>20618</c:v>
                </c:pt>
                <c:pt idx="1616">
                  <c:v>20619</c:v>
                </c:pt>
                <c:pt idx="1617">
                  <c:v>20620</c:v>
                </c:pt>
                <c:pt idx="1618">
                  <c:v>20621</c:v>
                </c:pt>
                <c:pt idx="1619">
                  <c:v>20624</c:v>
                </c:pt>
                <c:pt idx="1620">
                  <c:v>20625</c:v>
                </c:pt>
                <c:pt idx="1621">
                  <c:v>20626</c:v>
                </c:pt>
                <c:pt idx="1622">
                  <c:v>20627</c:v>
                </c:pt>
                <c:pt idx="1623">
                  <c:v>20628</c:v>
                </c:pt>
                <c:pt idx="1624">
                  <c:v>20631</c:v>
                </c:pt>
                <c:pt idx="1625">
                  <c:v>20632</c:v>
                </c:pt>
                <c:pt idx="1626">
                  <c:v>20633</c:v>
                </c:pt>
                <c:pt idx="1627">
                  <c:v>20634</c:v>
                </c:pt>
                <c:pt idx="1628">
                  <c:v>20635</c:v>
                </c:pt>
                <c:pt idx="1629">
                  <c:v>20638</c:v>
                </c:pt>
                <c:pt idx="1630">
                  <c:v>20639</c:v>
                </c:pt>
                <c:pt idx="1631">
                  <c:v>20641</c:v>
                </c:pt>
                <c:pt idx="1632">
                  <c:v>20642</c:v>
                </c:pt>
                <c:pt idx="1633">
                  <c:v>20645</c:v>
                </c:pt>
                <c:pt idx="1634">
                  <c:v>20646</c:v>
                </c:pt>
                <c:pt idx="1635">
                  <c:v>20647</c:v>
                </c:pt>
                <c:pt idx="1636">
                  <c:v>20648</c:v>
                </c:pt>
                <c:pt idx="1637">
                  <c:v>20649</c:v>
                </c:pt>
                <c:pt idx="1638">
                  <c:v>20652</c:v>
                </c:pt>
                <c:pt idx="1639">
                  <c:v>20653</c:v>
                </c:pt>
                <c:pt idx="1640">
                  <c:v>20654</c:v>
                </c:pt>
                <c:pt idx="1641">
                  <c:v>20655</c:v>
                </c:pt>
                <c:pt idx="1642">
                  <c:v>20656</c:v>
                </c:pt>
                <c:pt idx="1643">
                  <c:v>20659</c:v>
                </c:pt>
                <c:pt idx="1644">
                  <c:v>20660</c:v>
                </c:pt>
                <c:pt idx="1645">
                  <c:v>20661</c:v>
                </c:pt>
                <c:pt idx="1646">
                  <c:v>20662</c:v>
                </c:pt>
                <c:pt idx="1647">
                  <c:v>20663</c:v>
                </c:pt>
                <c:pt idx="1648">
                  <c:v>20666</c:v>
                </c:pt>
                <c:pt idx="1649">
                  <c:v>20667</c:v>
                </c:pt>
                <c:pt idx="1650">
                  <c:v>20668</c:v>
                </c:pt>
                <c:pt idx="1651">
                  <c:v>20669</c:v>
                </c:pt>
                <c:pt idx="1652">
                  <c:v>20670</c:v>
                </c:pt>
                <c:pt idx="1653">
                  <c:v>20673</c:v>
                </c:pt>
                <c:pt idx="1654">
                  <c:v>20674</c:v>
                </c:pt>
                <c:pt idx="1655">
                  <c:v>20675</c:v>
                </c:pt>
                <c:pt idx="1656">
                  <c:v>20676</c:v>
                </c:pt>
                <c:pt idx="1657">
                  <c:v>20677</c:v>
                </c:pt>
                <c:pt idx="1658">
                  <c:v>20680</c:v>
                </c:pt>
                <c:pt idx="1659">
                  <c:v>20681</c:v>
                </c:pt>
                <c:pt idx="1660">
                  <c:v>20682</c:v>
                </c:pt>
                <c:pt idx="1661">
                  <c:v>20683</c:v>
                </c:pt>
                <c:pt idx="1662">
                  <c:v>20684</c:v>
                </c:pt>
                <c:pt idx="1663">
                  <c:v>20687</c:v>
                </c:pt>
                <c:pt idx="1664">
                  <c:v>20688</c:v>
                </c:pt>
                <c:pt idx="1665">
                  <c:v>20689</c:v>
                </c:pt>
                <c:pt idx="1666">
                  <c:v>20690</c:v>
                </c:pt>
                <c:pt idx="1667">
                  <c:v>20691</c:v>
                </c:pt>
                <c:pt idx="1668">
                  <c:v>20694</c:v>
                </c:pt>
                <c:pt idx="1669">
                  <c:v>20695</c:v>
                </c:pt>
                <c:pt idx="1670">
                  <c:v>20696</c:v>
                </c:pt>
                <c:pt idx="1671">
                  <c:v>20697</c:v>
                </c:pt>
                <c:pt idx="1672">
                  <c:v>20698</c:v>
                </c:pt>
                <c:pt idx="1673">
                  <c:v>20702</c:v>
                </c:pt>
                <c:pt idx="1674">
                  <c:v>20703</c:v>
                </c:pt>
                <c:pt idx="1675">
                  <c:v>20704</c:v>
                </c:pt>
                <c:pt idx="1676">
                  <c:v>20705</c:v>
                </c:pt>
                <c:pt idx="1677">
                  <c:v>20708</c:v>
                </c:pt>
                <c:pt idx="1678">
                  <c:v>20709</c:v>
                </c:pt>
                <c:pt idx="1679">
                  <c:v>20710</c:v>
                </c:pt>
                <c:pt idx="1680">
                  <c:v>20711</c:v>
                </c:pt>
                <c:pt idx="1681">
                  <c:v>20712</c:v>
                </c:pt>
                <c:pt idx="1682">
                  <c:v>20715</c:v>
                </c:pt>
                <c:pt idx="1683">
                  <c:v>20716</c:v>
                </c:pt>
                <c:pt idx="1684">
                  <c:v>20717</c:v>
                </c:pt>
                <c:pt idx="1685">
                  <c:v>20718</c:v>
                </c:pt>
                <c:pt idx="1686">
                  <c:v>20719</c:v>
                </c:pt>
                <c:pt idx="1687">
                  <c:v>20722</c:v>
                </c:pt>
                <c:pt idx="1688">
                  <c:v>20723</c:v>
                </c:pt>
                <c:pt idx="1689">
                  <c:v>20724</c:v>
                </c:pt>
                <c:pt idx="1690">
                  <c:v>20725</c:v>
                </c:pt>
                <c:pt idx="1691">
                  <c:v>20726</c:v>
                </c:pt>
                <c:pt idx="1692">
                  <c:v>20729</c:v>
                </c:pt>
                <c:pt idx="1693">
                  <c:v>20730</c:v>
                </c:pt>
                <c:pt idx="1694">
                  <c:v>20731</c:v>
                </c:pt>
                <c:pt idx="1695">
                  <c:v>20732</c:v>
                </c:pt>
                <c:pt idx="1696">
                  <c:v>20733</c:v>
                </c:pt>
                <c:pt idx="1697">
                  <c:v>20736</c:v>
                </c:pt>
                <c:pt idx="1698">
                  <c:v>20737</c:v>
                </c:pt>
                <c:pt idx="1699">
                  <c:v>20738</c:v>
                </c:pt>
                <c:pt idx="1700">
                  <c:v>20739</c:v>
                </c:pt>
                <c:pt idx="1701">
                  <c:v>20740</c:v>
                </c:pt>
                <c:pt idx="1702">
                  <c:v>20743</c:v>
                </c:pt>
                <c:pt idx="1703">
                  <c:v>20744</c:v>
                </c:pt>
                <c:pt idx="1704">
                  <c:v>20745</c:v>
                </c:pt>
                <c:pt idx="1705">
                  <c:v>20746</c:v>
                </c:pt>
                <c:pt idx="1706">
                  <c:v>20747</c:v>
                </c:pt>
                <c:pt idx="1707">
                  <c:v>20750</c:v>
                </c:pt>
                <c:pt idx="1708">
                  <c:v>20751</c:v>
                </c:pt>
                <c:pt idx="1709">
                  <c:v>20752</c:v>
                </c:pt>
                <c:pt idx="1710">
                  <c:v>20753</c:v>
                </c:pt>
                <c:pt idx="1711">
                  <c:v>20754</c:v>
                </c:pt>
                <c:pt idx="1712">
                  <c:v>20757</c:v>
                </c:pt>
                <c:pt idx="1713">
                  <c:v>20758</c:v>
                </c:pt>
                <c:pt idx="1714">
                  <c:v>20759</c:v>
                </c:pt>
                <c:pt idx="1715">
                  <c:v>20760</c:v>
                </c:pt>
                <c:pt idx="1716">
                  <c:v>20761</c:v>
                </c:pt>
                <c:pt idx="1717">
                  <c:v>20764</c:v>
                </c:pt>
                <c:pt idx="1718">
                  <c:v>20766</c:v>
                </c:pt>
                <c:pt idx="1719">
                  <c:v>20767</c:v>
                </c:pt>
                <c:pt idx="1720">
                  <c:v>20768</c:v>
                </c:pt>
                <c:pt idx="1721">
                  <c:v>20771</c:v>
                </c:pt>
                <c:pt idx="1722">
                  <c:v>20772</c:v>
                </c:pt>
                <c:pt idx="1723">
                  <c:v>20773</c:v>
                </c:pt>
                <c:pt idx="1724">
                  <c:v>20774</c:v>
                </c:pt>
                <c:pt idx="1725">
                  <c:v>20775</c:v>
                </c:pt>
                <c:pt idx="1726">
                  <c:v>20778</c:v>
                </c:pt>
                <c:pt idx="1727">
                  <c:v>20779</c:v>
                </c:pt>
                <c:pt idx="1728">
                  <c:v>20780</c:v>
                </c:pt>
                <c:pt idx="1729">
                  <c:v>20782</c:v>
                </c:pt>
                <c:pt idx="1730">
                  <c:v>20785</c:v>
                </c:pt>
                <c:pt idx="1731">
                  <c:v>20786</c:v>
                </c:pt>
                <c:pt idx="1732">
                  <c:v>20787</c:v>
                </c:pt>
                <c:pt idx="1733">
                  <c:v>20788</c:v>
                </c:pt>
                <c:pt idx="1734">
                  <c:v>20789</c:v>
                </c:pt>
                <c:pt idx="1735">
                  <c:v>20792</c:v>
                </c:pt>
                <c:pt idx="1736">
                  <c:v>20793</c:v>
                </c:pt>
                <c:pt idx="1737">
                  <c:v>20794</c:v>
                </c:pt>
                <c:pt idx="1738">
                  <c:v>20795</c:v>
                </c:pt>
                <c:pt idx="1739">
                  <c:v>20796</c:v>
                </c:pt>
                <c:pt idx="1740">
                  <c:v>20799</c:v>
                </c:pt>
                <c:pt idx="1741">
                  <c:v>20800</c:v>
                </c:pt>
                <c:pt idx="1742">
                  <c:v>20801</c:v>
                </c:pt>
                <c:pt idx="1743">
                  <c:v>20802</c:v>
                </c:pt>
                <c:pt idx="1744">
                  <c:v>20803</c:v>
                </c:pt>
                <c:pt idx="1745">
                  <c:v>20806</c:v>
                </c:pt>
                <c:pt idx="1746">
                  <c:v>20807</c:v>
                </c:pt>
                <c:pt idx="1747">
                  <c:v>20808</c:v>
                </c:pt>
                <c:pt idx="1748">
                  <c:v>20809</c:v>
                </c:pt>
                <c:pt idx="1749">
                  <c:v>20810</c:v>
                </c:pt>
                <c:pt idx="1750">
                  <c:v>20815</c:v>
                </c:pt>
                <c:pt idx="1751">
                  <c:v>20816</c:v>
                </c:pt>
                <c:pt idx="1752">
                  <c:v>20817</c:v>
                </c:pt>
                <c:pt idx="1753">
                  <c:v>20820</c:v>
                </c:pt>
                <c:pt idx="1754">
                  <c:v>20822</c:v>
                </c:pt>
                <c:pt idx="1755">
                  <c:v>20823</c:v>
                </c:pt>
                <c:pt idx="1756">
                  <c:v>20824</c:v>
                </c:pt>
                <c:pt idx="1757">
                  <c:v>20827</c:v>
                </c:pt>
                <c:pt idx="1758">
                  <c:v>20828</c:v>
                </c:pt>
                <c:pt idx="1759">
                  <c:v>20829</c:v>
                </c:pt>
                <c:pt idx="1760">
                  <c:v>20830</c:v>
                </c:pt>
                <c:pt idx="1761">
                  <c:v>20831</c:v>
                </c:pt>
                <c:pt idx="1762">
                  <c:v>20834</c:v>
                </c:pt>
                <c:pt idx="1763">
                  <c:v>20835</c:v>
                </c:pt>
                <c:pt idx="1764">
                  <c:v>20836</c:v>
                </c:pt>
                <c:pt idx="1765">
                  <c:v>20837</c:v>
                </c:pt>
                <c:pt idx="1766">
                  <c:v>20838</c:v>
                </c:pt>
                <c:pt idx="1767">
                  <c:v>20841</c:v>
                </c:pt>
                <c:pt idx="1768">
                  <c:v>20842</c:v>
                </c:pt>
                <c:pt idx="1769">
                  <c:v>20843</c:v>
                </c:pt>
                <c:pt idx="1770">
                  <c:v>20844</c:v>
                </c:pt>
                <c:pt idx="1771">
                  <c:v>20845</c:v>
                </c:pt>
                <c:pt idx="1772">
                  <c:v>20848</c:v>
                </c:pt>
                <c:pt idx="1773">
                  <c:v>20849</c:v>
                </c:pt>
                <c:pt idx="1774">
                  <c:v>20850</c:v>
                </c:pt>
                <c:pt idx="1775">
                  <c:v>20851</c:v>
                </c:pt>
                <c:pt idx="1776">
                  <c:v>20852</c:v>
                </c:pt>
                <c:pt idx="1777">
                  <c:v>20855</c:v>
                </c:pt>
                <c:pt idx="1778">
                  <c:v>20856</c:v>
                </c:pt>
                <c:pt idx="1779">
                  <c:v>20857</c:v>
                </c:pt>
                <c:pt idx="1780">
                  <c:v>20858</c:v>
                </c:pt>
                <c:pt idx="1781">
                  <c:v>20859</c:v>
                </c:pt>
                <c:pt idx="1782">
                  <c:v>20862</c:v>
                </c:pt>
                <c:pt idx="1783">
                  <c:v>20863</c:v>
                </c:pt>
                <c:pt idx="1784">
                  <c:v>20864</c:v>
                </c:pt>
                <c:pt idx="1785">
                  <c:v>20865</c:v>
                </c:pt>
                <c:pt idx="1786">
                  <c:v>20866</c:v>
                </c:pt>
                <c:pt idx="1787">
                  <c:v>20869</c:v>
                </c:pt>
                <c:pt idx="1788">
                  <c:v>20870</c:v>
                </c:pt>
                <c:pt idx="1789">
                  <c:v>20871</c:v>
                </c:pt>
                <c:pt idx="1790">
                  <c:v>20872</c:v>
                </c:pt>
                <c:pt idx="1791">
                  <c:v>20876</c:v>
                </c:pt>
                <c:pt idx="1792">
                  <c:v>20877</c:v>
                </c:pt>
                <c:pt idx="1793">
                  <c:v>20878</c:v>
                </c:pt>
                <c:pt idx="1794">
                  <c:v>20879</c:v>
                </c:pt>
                <c:pt idx="1795">
                  <c:v>20880</c:v>
                </c:pt>
                <c:pt idx="1796">
                  <c:v>20883</c:v>
                </c:pt>
                <c:pt idx="1797">
                  <c:v>20884</c:v>
                </c:pt>
                <c:pt idx="1798">
                  <c:v>20885</c:v>
                </c:pt>
                <c:pt idx="1799">
                  <c:v>20886</c:v>
                </c:pt>
                <c:pt idx="1800">
                  <c:v>20887</c:v>
                </c:pt>
                <c:pt idx="1801">
                  <c:v>20890</c:v>
                </c:pt>
                <c:pt idx="1802">
                  <c:v>20891</c:v>
                </c:pt>
                <c:pt idx="1803">
                  <c:v>20892</c:v>
                </c:pt>
                <c:pt idx="1804">
                  <c:v>20893</c:v>
                </c:pt>
                <c:pt idx="1805">
                  <c:v>20894</c:v>
                </c:pt>
                <c:pt idx="1806">
                  <c:v>20897</c:v>
                </c:pt>
                <c:pt idx="1807">
                  <c:v>20898</c:v>
                </c:pt>
                <c:pt idx="1808">
                  <c:v>20899</c:v>
                </c:pt>
                <c:pt idx="1809">
                  <c:v>20900</c:v>
                </c:pt>
                <c:pt idx="1810">
                  <c:v>20901</c:v>
                </c:pt>
                <c:pt idx="1811">
                  <c:v>20904</c:v>
                </c:pt>
                <c:pt idx="1812">
                  <c:v>20905</c:v>
                </c:pt>
                <c:pt idx="1813">
                  <c:v>20906</c:v>
                </c:pt>
                <c:pt idx="1814">
                  <c:v>20907</c:v>
                </c:pt>
                <c:pt idx="1815">
                  <c:v>20908</c:v>
                </c:pt>
                <c:pt idx="1816">
                  <c:v>20911</c:v>
                </c:pt>
                <c:pt idx="1817">
                  <c:v>20912</c:v>
                </c:pt>
                <c:pt idx="1818">
                  <c:v>20913</c:v>
                </c:pt>
                <c:pt idx="1819">
                  <c:v>20914</c:v>
                </c:pt>
                <c:pt idx="1820">
                  <c:v>20915</c:v>
                </c:pt>
                <c:pt idx="1821">
                  <c:v>20918</c:v>
                </c:pt>
                <c:pt idx="1822">
                  <c:v>20919</c:v>
                </c:pt>
                <c:pt idx="1823">
                  <c:v>20920</c:v>
                </c:pt>
                <c:pt idx="1824">
                  <c:v>20921</c:v>
                </c:pt>
                <c:pt idx="1825">
                  <c:v>20922</c:v>
                </c:pt>
                <c:pt idx="1826">
                  <c:v>20925</c:v>
                </c:pt>
                <c:pt idx="1827">
                  <c:v>20926</c:v>
                </c:pt>
                <c:pt idx="1828">
                  <c:v>20927</c:v>
                </c:pt>
                <c:pt idx="1829">
                  <c:v>20928</c:v>
                </c:pt>
                <c:pt idx="1830">
                  <c:v>20932</c:v>
                </c:pt>
                <c:pt idx="1831">
                  <c:v>20933</c:v>
                </c:pt>
                <c:pt idx="1832">
                  <c:v>20934</c:v>
                </c:pt>
                <c:pt idx="1833">
                  <c:v>20935</c:v>
                </c:pt>
                <c:pt idx="1834">
                  <c:v>20936</c:v>
                </c:pt>
                <c:pt idx="1835">
                  <c:v>20939</c:v>
                </c:pt>
                <c:pt idx="1836">
                  <c:v>20940</c:v>
                </c:pt>
                <c:pt idx="1837">
                  <c:v>20941</c:v>
                </c:pt>
                <c:pt idx="1838">
                  <c:v>20942</c:v>
                </c:pt>
                <c:pt idx="1839">
                  <c:v>20943</c:v>
                </c:pt>
                <c:pt idx="1840">
                  <c:v>20946</c:v>
                </c:pt>
                <c:pt idx="1841">
                  <c:v>20947</c:v>
                </c:pt>
                <c:pt idx="1842">
                  <c:v>20948</c:v>
                </c:pt>
                <c:pt idx="1843">
                  <c:v>20949</c:v>
                </c:pt>
                <c:pt idx="1844">
                  <c:v>20950</c:v>
                </c:pt>
                <c:pt idx="1845">
                  <c:v>20953</c:v>
                </c:pt>
                <c:pt idx="1846">
                  <c:v>20954</c:v>
                </c:pt>
                <c:pt idx="1847">
                  <c:v>20955</c:v>
                </c:pt>
                <c:pt idx="1848">
                  <c:v>20956</c:v>
                </c:pt>
                <c:pt idx="1849">
                  <c:v>20957</c:v>
                </c:pt>
                <c:pt idx="1850">
                  <c:v>20960</c:v>
                </c:pt>
                <c:pt idx="1851">
                  <c:v>20961</c:v>
                </c:pt>
                <c:pt idx="1852">
                  <c:v>20962</c:v>
                </c:pt>
                <c:pt idx="1853">
                  <c:v>20963</c:v>
                </c:pt>
                <c:pt idx="1854">
                  <c:v>20964</c:v>
                </c:pt>
                <c:pt idx="1855">
                  <c:v>20967</c:v>
                </c:pt>
                <c:pt idx="1856">
                  <c:v>20968</c:v>
                </c:pt>
                <c:pt idx="1857">
                  <c:v>20969</c:v>
                </c:pt>
                <c:pt idx="1858">
                  <c:v>20971</c:v>
                </c:pt>
                <c:pt idx="1859">
                  <c:v>20974</c:v>
                </c:pt>
                <c:pt idx="1860">
                  <c:v>20975</c:v>
                </c:pt>
                <c:pt idx="1861">
                  <c:v>20976</c:v>
                </c:pt>
                <c:pt idx="1862">
                  <c:v>20977</c:v>
                </c:pt>
                <c:pt idx="1863">
                  <c:v>20978</c:v>
                </c:pt>
                <c:pt idx="1864">
                  <c:v>20981</c:v>
                </c:pt>
                <c:pt idx="1865">
                  <c:v>20982</c:v>
                </c:pt>
                <c:pt idx="1866">
                  <c:v>20983</c:v>
                </c:pt>
                <c:pt idx="1867">
                  <c:v>20984</c:v>
                </c:pt>
                <c:pt idx="1868">
                  <c:v>20985</c:v>
                </c:pt>
                <c:pt idx="1869">
                  <c:v>20988</c:v>
                </c:pt>
                <c:pt idx="1870">
                  <c:v>20989</c:v>
                </c:pt>
                <c:pt idx="1871">
                  <c:v>20990</c:v>
                </c:pt>
                <c:pt idx="1872">
                  <c:v>20991</c:v>
                </c:pt>
                <c:pt idx="1873">
                  <c:v>20992</c:v>
                </c:pt>
                <c:pt idx="1874">
                  <c:v>20995</c:v>
                </c:pt>
                <c:pt idx="1875">
                  <c:v>20996</c:v>
                </c:pt>
                <c:pt idx="1876">
                  <c:v>20997</c:v>
                </c:pt>
                <c:pt idx="1877">
                  <c:v>20998</c:v>
                </c:pt>
                <c:pt idx="1878">
                  <c:v>20999</c:v>
                </c:pt>
                <c:pt idx="1879">
                  <c:v>21002</c:v>
                </c:pt>
                <c:pt idx="1880">
                  <c:v>21003</c:v>
                </c:pt>
                <c:pt idx="1881">
                  <c:v>21004</c:v>
                </c:pt>
                <c:pt idx="1882">
                  <c:v>21006</c:v>
                </c:pt>
                <c:pt idx="1883">
                  <c:v>21009</c:v>
                </c:pt>
                <c:pt idx="1884">
                  <c:v>21010</c:v>
                </c:pt>
                <c:pt idx="1885">
                  <c:v>21011</c:v>
                </c:pt>
                <c:pt idx="1886">
                  <c:v>21012</c:v>
                </c:pt>
                <c:pt idx="1887">
                  <c:v>21013</c:v>
                </c:pt>
                <c:pt idx="1888">
                  <c:v>21016</c:v>
                </c:pt>
                <c:pt idx="1889">
                  <c:v>21017</c:v>
                </c:pt>
                <c:pt idx="1890">
                  <c:v>21018</c:v>
                </c:pt>
                <c:pt idx="1891">
                  <c:v>21019</c:v>
                </c:pt>
                <c:pt idx="1892">
                  <c:v>21020</c:v>
                </c:pt>
                <c:pt idx="1893">
                  <c:v>21023</c:v>
                </c:pt>
                <c:pt idx="1894">
                  <c:v>21024</c:v>
                </c:pt>
                <c:pt idx="1895">
                  <c:v>21025</c:v>
                </c:pt>
                <c:pt idx="1896">
                  <c:v>21026</c:v>
                </c:pt>
                <c:pt idx="1897">
                  <c:v>21027</c:v>
                </c:pt>
                <c:pt idx="1898">
                  <c:v>21030</c:v>
                </c:pt>
                <c:pt idx="1899">
                  <c:v>21031</c:v>
                </c:pt>
                <c:pt idx="1900">
                  <c:v>21032</c:v>
                </c:pt>
                <c:pt idx="1901">
                  <c:v>21033</c:v>
                </c:pt>
                <c:pt idx="1902">
                  <c:v>21034</c:v>
                </c:pt>
                <c:pt idx="1903">
                  <c:v>21037</c:v>
                </c:pt>
                <c:pt idx="1904">
                  <c:v>21038</c:v>
                </c:pt>
                <c:pt idx="1905">
                  <c:v>21039</c:v>
                </c:pt>
                <c:pt idx="1906">
                  <c:v>21040</c:v>
                </c:pt>
                <c:pt idx="1907">
                  <c:v>21041</c:v>
                </c:pt>
                <c:pt idx="1908">
                  <c:v>21044</c:v>
                </c:pt>
                <c:pt idx="1909">
                  <c:v>21045</c:v>
                </c:pt>
                <c:pt idx="1910">
                  <c:v>21046</c:v>
                </c:pt>
                <c:pt idx="1911">
                  <c:v>21047</c:v>
                </c:pt>
                <c:pt idx="1912">
                  <c:v>21048</c:v>
                </c:pt>
                <c:pt idx="1913">
                  <c:v>21051</c:v>
                </c:pt>
                <c:pt idx="1914">
                  <c:v>21052</c:v>
                </c:pt>
                <c:pt idx="1915">
                  <c:v>21053</c:v>
                </c:pt>
                <c:pt idx="1916">
                  <c:v>21054</c:v>
                </c:pt>
                <c:pt idx="1917">
                  <c:v>21055</c:v>
                </c:pt>
                <c:pt idx="1918">
                  <c:v>21058</c:v>
                </c:pt>
                <c:pt idx="1919">
                  <c:v>21059</c:v>
                </c:pt>
                <c:pt idx="1920">
                  <c:v>21060</c:v>
                </c:pt>
                <c:pt idx="1921">
                  <c:v>21061</c:v>
                </c:pt>
                <c:pt idx="1922">
                  <c:v>21062</c:v>
                </c:pt>
                <c:pt idx="1923">
                  <c:v>21066</c:v>
                </c:pt>
                <c:pt idx="1924">
                  <c:v>21067</c:v>
                </c:pt>
                <c:pt idx="1925">
                  <c:v>21068</c:v>
                </c:pt>
                <c:pt idx="1926">
                  <c:v>21069</c:v>
                </c:pt>
                <c:pt idx="1927">
                  <c:v>21072</c:v>
                </c:pt>
                <c:pt idx="1928">
                  <c:v>21073</c:v>
                </c:pt>
                <c:pt idx="1929">
                  <c:v>21074</c:v>
                </c:pt>
                <c:pt idx="1930">
                  <c:v>21075</c:v>
                </c:pt>
                <c:pt idx="1931">
                  <c:v>21076</c:v>
                </c:pt>
                <c:pt idx="1932">
                  <c:v>21079</c:v>
                </c:pt>
                <c:pt idx="1933">
                  <c:v>21080</c:v>
                </c:pt>
                <c:pt idx="1934">
                  <c:v>21081</c:v>
                </c:pt>
                <c:pt idx="1935">
                  <c:v>21082</c:v>
                </c:pt>
                <c:pt idx="1936">
                  <c:v>21083</c:v>
                </c:pt>
                <c:pt idx="1937">
                  <c:v>21086</c:v>
                </c:pt>
                <c:pt idx="1938">
                  <c:v>21087</c:v>
                </c:pt>
                <c:pt idx="1939">
                  <c:v>21088</c:v>
                </c:pt>
                <c:pt idx="1940">
                  <c:v>21089</c:v>
                </c:pt>
                <c:pt idx="1941">
                  <c:v>21090</c:v>
                </c:pt>
                <c:pt idx="1942">
                  <c:v>21093</c:v>
                </c:pt>
                <c:pt idx="1943">
                  <c:v>21094</c:v>
                </c:pt>
                <c:pt idx="1944">
                  <c:v>21095</c:v>
                </c:pt>
                <c:pt idx="1945">
                  <c:v>21096</c:v>
                </c:pt>
                <c:pt idx="1946">
                  <c:v>21097</c:v>
                </c:pt>
                <c:pt idx="1947">
                  <c:v>21100</c:v>
                </c:pt>
                <c:pt idx="1948">
                  <c:v>21101</c:v>
                </c:pt>
                <c:pt idx="1949">
                  <c:v>21102</c:v>
                </c:pt>
                <c:pt idx="1950">
                  <c:v>21103</c:v>
                </c:pt>
                <c:pt idx="1951">
                  <c:v>21104</c:v>
                </c:pt>
                <c:pt idx="1952">
                  <c:v>21107</c:v>
                </c:pt>
                <c:pt idx="1953">
                  <c:v>21108</c:v>
                </c:pt>
                <c:pt idx="1954">
                  <c:v>21109</c:v>
                </c:pt>
                <c:pt idx="1955">
                  <c:v>21110</c:v>
                </c:pt>
                <c:pt idx="1956">
                  <c:v>21111</c:v>
                </c:pt>
                <c:pt idx="1957">
                  <c:v>21114</c:v>
                </c:pt>
                <c:pt idx="1958">
                  <c:v>21115</c:v>
                </c:pt>
                <c:pt idx="1959">
                  <c:v>21116</c:v>
                </c:pt>
                <c:pt idx="1960">
                  <c:v>21117</c:v>
                </c:pt>
                <c:pt idx="1961">
                  <c:v>21118</c:v>
                </c:pt>
                <c:pt idx="1962">
                  <c:v>21121</c:v>
                </c:pt>
                <c:pt idx="1963">
                  <c:v>21122</c:v>
                </c:pt>
                <c:pt idx="1964">
                  <c:v>21123</c:v>
                </c:pt>
                <c:pt idx="1965">
                  <c:v>21124</c:v>
                </c:pt>
                <c:pt idx="1966">
                  <c:v>21125</c:v>
                </c:pt>
                <c:pt idx="1967">
                  <c:v>21128</c:v>
                </c:pt>
                <c:pt idx="1968">
                  <c:v>21130</c:v>
                </c:pt>
                <c:pt idx="1969">
                  <c:v>21131</c:v>
                </c:pt>
                <c:pt idx="1970">
                  <c:v>21132</c:v>
                </c:pt>
                <c:pt idx="1971">
                  <c:v>21135</c:v>
                </c:pt>
                <c:pt idx="1972">
                  <c:v>21136</c:v>
                </c:pt>
                <c:pt idx="1973">
                  <c:v>21137</c:v>
                </c:pt>
                <c:pt idx="1974">
                  <c:v>21138</c:v>
                </c:pt>
                <c:pt idx="1975">
                  <c:v>21139</c:v>
                </c:pt>
                <c:pt idx="1976">
                  <c:v>21142</c:v>
                </c:pt>
                <c:pt idx="1977">
                  <c:v>21143</c:v>
                </c:pt>
                <c:pt idx="1978">
                  <c:v>21144</c:v>
                </c:pt>
                <c:pt idx="1979">
                  <c:v>21145</c:v>
                </c:pt>
                <c:pt idx="1980">
                  <c:v>21146</c:v>
                </c:pt>
                <c:pt idx="1981">
                  <c:v>21149</c:v>
                </c:pt>
                <c:pt idx="1982">
                  <c:v>21150</c:v>
                </c:pt>
                <c:pt idx="1983">
                  <c:v>21151</c:v>
                </c:pt>
                <c:pt idx="1984">
                  <c:v>21153</c:v>
                </c:pt>
                <c:pt idx="1985">
                  <c:v>21156</c:v>
                </c:pt>
                <c:pt idx="1986">
                  <c:v>21157</c:v>
                </c:pt>
                <c:pt idx="1987">
                  <c:v>21158</c:v>
                </c:pt>
                <c:pt idx="1988">
                  <c:v>21159</c:v>
                </c:pt>
                <c:pt idx="1989">
                  <c:v>21160</c:v>
                </c:pt>
                <c:pt idx="1990">
                  <c:v>21163</c:v>
                </c:pt>
                <c:pt idx="1991">
                  <c:v>21164</c:v>
                </c:pt>
                <c:pt idx="1992">
                  <c:v>21165</c:v>
                </c:pt>
                <c:pt idx="1993">
                  <c:v>21166</c:v>
                </c:pt>
                <c:pt idx="1994">
                  <c:v>21167</c:v>
                </c:pt>
                <c:pt idx="1995">
                  <c:v>21170</c:v>
                </c:pt>
                <c:pt idx="1996">
                  <c:v>21171</c:v>
                </c:pt>
                <c:pt idx="1997">
                  <c:v>21172</c:v>
                </c:pt>
                <c:pt idx="1998">
                  <c:v>21173</c:v>
                </c:pt>
                <c:pt idx="1999">
                  <c:v>21174</c:v>
                </c:pt>
                <c:pt idx="2000">
                  <c:v>21177</c:v>
                </c:pt>
                <c:pt idx="2001">
                  <c:v>21178</c:v>
                </c:pt>
                <c:pt idx="2002">
                  <c:v>21180</c:v>
                </c:pt>
                <c:pt idx="2003">
                  <c:v>21181</c:v>
                </c:pt>
                <c:pt idx="2004">
                  <c:v>21184</c:v>
                </c:pt>
                <c:pt idx="2005">
                  <c:v>21185</c:v>
                </c:pt>
                <c:pt idx="2006">
                  <c:v>21187</c:v>
                </c:pt>
                <c:pt idx="2007">
                  <c:v>21188</c:v>
                </c:pt>
                <c:pt idx="2008">
                  <c:v>21191</c:v>
                </c:pt>
                <c:pt idx="2009">
                  <c:v>21192</c:v>
                </c:pt>
                <c:pt idx="2010">
                  <c:v>21193</c:v>
                </c:pt>
                <c:pt idx="2011">
                  <c:v>21194</c:v>
                </c:pt>
                <c:pt idx="2012">
                  <c:v>21195</c:v>
                </c:pt>
                <c:pt idx="2013">
                  <c:v>21198</c:v>
                </c:pt>
                <c:pt idx="2014">
                  <c:v>21199</c:v>
                </c:pt>
                <c:pt idx="2015">
                  <c:v>21200</c:v>
                </c:pt>
                <c:pt idx="2016">
                  <c:v>21201</c:v>
                </c:pt>
                <c:pt idx="2017">
                  <c:v>21202</c:v>
                </c:pt>
                <c:pt idx="2018">
                  <c:v>21205</c:v>
                </c:pt>
                <c:pt idx="2019">
                  <c:v>21206</c:v>
                </c:pt>
                <c:pt idx="2020">
                  <c:v>21207</c:v>
                </c:pt>
                <c:pt idx="2021">
                  <c:v>21208</c:v>
                </c:pt>
                <c:pt idx="2022">
                  <c:v>21209</c:v>
                </c:pt>
                <c:pt idx="2023">
                  <c:v>21212</c:v>
                </c:pt>
                <c:pt idx="2024">
                  <c:v>21213</c:v>
                </c:pt>
                <c:pt idx="2025">
                  <c:v>21214</c:v>
                </c:pt>
                <c:pt idx="2026">
                  <c:v>21215</c:v>
                </c:pt>
                <c:pt idx="2027">
                  <c:v>21216</c:v>
                </c:pt>
                <c:pt idx="2028">
                  <c:v>21219</c:v>
                </c:pt>
                <c:pt idx="2029">
                  <c:v>21220</c:v>
                </c:pt>
                <c:pt idx="2030">
                  <c:v>21221</c:v>
                </c:pt>
                <c:pt idx="2031">
                  <c:v>21222</c:v>
                </c:pt>
                <c:pt idx="2032">
                  <c:v>21223</c:v>
                </c:pt>
                <c:pt idx="2033">
                  <c:v>21226</c:v>
                </c:pt>
                <c:pt idx="2034">
                  <c:v>21227</c:v>
                </c:pt>
                <c:pt idx="2035">
                  <c:v>21228</c:v>
                </c:pt>
                <c:pt idx="2036">
                  <c:v>21229</c:v>
                </c:pt>
                <c:pt idx="2037">
                  <c:v>21230</c:v>
                </c:pt>
                <c:pt idx="2038">
                  <c:v>21233</c:v>
                </c:pt>
                <c:pt idx="2039">
                  <c:v>21234</c:v>
                </c:pt>
                <c:pt idx="2040">
                  <c:v>21235</c:v>
                </c:pt>
                <c:pt idx="2041">
                  <c:v>21236</c:v>
                </c:pt>
                <c:pt idx="2042">
                  <c:v>21237</c:v>
                </c:pt>
                <c:pt idx="2043">
                  <c:v>21240</c:v>
                </c:pt>
                <c:pt idx="2044">
                  <c:v>21241</c:v>
                </c:pt>
                <c:pt idx="2045">
                  <c:v>21242</c:v>
                </c:pt>
                <c:pt idx="2046">
                  <c:v>21243</c:v>
                </c:pt>
                <c:pt idx="2047">
                  <c:v>21244</c:v>
                </c:pt>
                <c:pt idx="2048">
                  <c:v>21247</c:v>
                </c:pt>
                <c:pt idx="2049">
                  <c:v>21248</c:v>
                </c:pt>
                <c:pt idx="2050">
                  <c:v>21249</c:v>
                </c:pt>
                <c:pt idx="2051">
                  <c:v>21250</c:v>
                </c:pt>
                <c:pt idx="2052">
                  <c:v>21251</c:v>
                </c:pt>
                <c:pt idx="2053">
                  <c:v>21254</c:v>
                </c:pt>
                <c:pt idx="2054">
                  <c:v>21255</c:v>
                </c:pt>
                <c:pt idx="2055">
                  <c:v>21256</c:v>
                </c:pt>
                <c:pt idx="2056">
                  <c:v>21257</c:v>
                </c:pt>
                <c:pt idx="2057">
                  <c:v>21258</c:v>
                </c:pt>
                <c:pt idx="2058">
                  <c:v>21261</c:v>
                </c:pt>
                <c:pt idx="2059">
                  <c:v>21262</c:v>
                </c:pt>
                <c:pt idx="2060">
                  <c:v>21263</c:v>
                </c:pt>
                <c:pt idx="2061">
                  <c:v>21264</c:v>
                </c:pt>
                <c:pt idx="2062">
                  <c:v>21265</c:v>
                </c:pt>
                <c:pt idx="2063">
                  <c:v>21268</c:v>
                </c:pt>
                <c:pt idx="2064">
                  <c:v>21269</c:v>
                </c:pt>
                <c:pt idx="2065">
                  <c:v>21270</c:v>
                </c:pt>
                <c:pt idx="2066">
                  <c:v>21271</c:v>
                </c:pt>
                <c:pt idx="2067">
                  <c:v>21272</c:v>
                </c:pt>
                <c:pt idx="2068">
                  <c:v>21275</c:v>
                </c:pt>
                <c:pt idx="2069">
                  <c:v>21276</c:v>
                </c:pt>
                <c:pt idx="2070">
                  <c:v>21277</c:v>
                </c:pt>
                <c:pt idx="2071">
                  <c:v>21278</c:v>
                </c:pt>
                <c:pt idx="2072">
                  <c:v>21282</c:v>
                </c:pt>
                <c:pt idx="2073">
                  <c:v>21283</c:v>
                </c:pt>
                <c:pt idx="2074">
                  <c:v>21284</c:v>
                </c:pt>
                <c:pt idx="2075">
                  <c:v>21285</c:v>
                </c:pt>
                <c:pt idx="2076">
                  <c:v>21286</c:v>
                </c:pt>
                <c:pt idx="2077">
                  <c:v>21289</c:v>
                </c:pt>
                <c:pt idx="2078">
                  <c:v>21290</c:v>
                </c:pt>
                <c:pt idx="2079">
                  <c:v>21291</c:v>
                </c:pt>
                <c:pt idx="2080">
                  <c:v>21292</c:v>
                </c:pt>
                <c:pt idx="2081">
                  <c:v>21293</c:v>
                </c:pt>
                <c:pt idx="2082">
                  <c:v>21296</c:v>
                </c:pt>
                <c:pt idx="2083">
                  <c:v>21297</c:v>
                </c:pt>
                <c:pt idx="2084">
                  <c:v>21298</c:v>
                </c:pt>
                <c:pt idx="2085">
                  <c:v>21299</c:v>
                </c:pt>
                <c:pt idx="2086">
                  <c:v>21300</c:v>
                </c:pt>
                <c:pt idx="2087">
                  <c:v>21303</c:v>
                </c:pt>
                <c:pt idx="2088">
                  <c:v>21304</c:v>
                </c:pt>
                <c:pt idx="2089">
                  <c:v>21305</c:v>
                </c:pt>
                <c:pt idx="2090">
                  <c:v>21306</c:v>
                </c:pt>
                <c:pt idx="2091">
                  <c:v>21307</c:v>
                </c:pt>
                <c:pt idx="2092">
                  <c:v>21310</c:v>
                </c:pt>
                <c:pt idx="2093">
                  <c:v>21311</c:v>
                </c:pt>
                <c:pt idx="2094">
                  <c:v>21312</c:v>
                </c:pt>
                <c:pt idx="2095">
                  <c:v>21313</c:v>
                </c:pt>
                <c:pt idx="2096">
                  <c:v>21314</c:v>
                </c:pt>
                <c:pt idx="2097">
                  <c:v>21317</c:v>
                </c:pt>
                <c:pt idx="2098">
                  <c:v>21318</c:v>
                </c:pt>
                <c:pt idx="2099">
                  <c:v>21319</c:v>
                </c:pt>
                <c:pt idx="2100">
                  <c:v>21320</c:v>
                </c:pt>
                <c:pt idx="2101">
                  <c:v>21321</c:v>
                </c:pt>
                <c:pt idx="2102">
                  <c:v>21324</c:v>
                </c:pt>
                <c:pt idx="2103">
                  <c:v>21325</c:v>
                </c:pt>
                <c:pt idx="2104">
                  <c:v>21326</c:v>
                </c:pt>
                <c:pt idx="2105">
                  <c:v>21327</c:v>
                </c:pt>
                <c:pt idx="2106">
                  <c:v>21328</c:v>
                </c:pt>
                <c:pt idx="2107">
                  <c:v>21331</c:v>
                </c:pt>
                <c:pt idx="2108">
                  <c:v>21332</c:v>
                </c:pt>
                <c:pt idx="2109">
                  <c:v>21333</c:v>
                </c:pt>
                <c:pt idx="2110">
                  <c:v>21334</c:v>
                </c:pt>
                <c:pt idx="2111">
                  <c:v>21338</c:v>
                </c:pt>
                <c:pt idx="2112">
                  <c:v>21339</c:v>
                </c:pt>
                <c:pt idx="2113">
                  <c:v>21340</c:v>
                </c:pt>
                <c:pt idx="2114">
                  <c:v>21341</c:v>
                </c:pt>
                <c:pt idx="2115">
                  <c:v>21342</c:v>
                </c:pt>
                <c:pt idx="2116">
                  <c:v>21345</c:v>
                </c:pt>
                <c:pt idx="2117">
                  <c:v>21346</c:v>
                </c:pt>
                <c:pt idx="2118">
                  <c:v>21347</c:v>
                </c:pt>
                <c:pt idx="2119">
                  <c:v>21348</c:v>
                </c:pt>
                <c:pt idx="2120">
                  <c:v>21349</c:v>
                </c:pt>
                <c:pt idx="2121">
                  <c:v>21352</c:v>
                </c:pt>
                <c:pt idx="2122">
                  <c:v>21353</c:v>
                </c:pt>
                <c:pt idx="2123">
                  <c:v>21354</c:v>
                </c:pt>
                <c:pt idx="2124">
                  <c:v>21355</c:v>
                </c:pt>
                <c:pt idx="2125">
                  <c:v>21356</c:v>
                </c:pt>
                <c:pt idx="2126">
                  <c:v>21359</c:v>
                </c:pt>
                <c:pt idx="2127">
                  <c:v>21360</c:v>
                </c:pt>
                <c:pt idx="2128">
                  <c:v>21361</c:v>
                </c:pt>
                <c:pt idx="2129">
                  <c:v>21362</c:v>
                </c:pt>
                <c:pt idx="2130">
                  <c:v>21363</c:v>
                </c:pt>
                <c:pt idx="2131">
                  <c:v>21366</c:v>
                </c:pt>
                <c:pt idx="2132">
                  <c:v>21367</c:v>
                </c:pt>
                <c:pt idx="2133">
                  <c:v>21368</c:v>
                </c:pt>
                <c:pt idx="2134">
                  <c:v>21369</c:v>
                </c:pt>
                <c:pt idx="2135">
                  <c:v>21373</c:v>
                </c:pt>
                <c:pt idx="2136">
                  <c:v>21374</c:v>
                </c:pt>
                <c:pt idx="2137">
                  <c:v>21375</c:v>
                </c:pt>
                <c:pt idx="2138">
                  <c:v>21376</c:v>
                </c:pt>
                <c:pt idx="2139">
                  <c:v>21377</c:v>
                </c:pt>
                <c:pt idx="2140">
                  <c:v>21380</c:v>
                </c:pt>
                <c:pt idx="2141">
                  <c:v>21381</c:v>
                </c:pt>
                <c:pt idx="2142">
                  <c:v>21382</c:v>
                </c:pt>
                <c:pt idx="2143">
                  <c:v>21383</c:v>
                </c:pt>
                <c:pt idx="2144">
                  <c:v>21384</c:v>
                </c:pt>
                <c:pt idx="2145">
                  <c:v>21387</c:v>
                </c:pt>
                <c:pt idx="2146">
                  <c:v>21388</c:v>
                </c:pt>
                <c:pt idx="2147">
                  <c:v>21389</c:v>
                </c:pt>
                <c:pt idx="2148">
                  <c:v>21390</c:v>
                </c:pt>
                <c:pt idx="2149">
                  <c:v>21391</c:v>
                </c:pt>
                <c:pt idx="2150">
                  <c:v>21394</c:v>
                </c:pt>
                <c:pt idx="2151">
                  <c:v>21395</c:v>
                </c:pt>
                <c:pt idx="2152">
                  <c:v>21396</c:v>
                </c:pt>
                <c:pt idx="2153">
                  <c:v>21397</c:v>
                </c:pt>
                <c:pt idx="2154">
                  <c:v>21398</c:v>
                </c:pt>
                <c:pt idx="2155">
                  <c:v>21401</c:v>
                </c:pt>
                <c:pt idx="2156">
                  <c:v>21402</c:v>
                </c:pt>
                <c:pt idx="2157">
                  <c:v>21403</c:v>
                </c:pt>
                <c:pt idx="2158">
                  <c:v>21404</c:v>
                </c:pt>
                <c:pt idx="2159">
                  <c:v>21405</c:v>
                </c:pt>
                <c:pt idx="2160">
                  <c:v>21408</c:v>
                </c:pt>
                <c:pt idx="2161">
                  <c:v>21409</c:v>
                </c:pt>
                <c:pt idx="2162">
                  <c:v>21410</c:v>
                </c:pt>
                <c:pt idx="2163">
                  <c:v>21411</c:v>
                </c:pt>
                <c:pt idx="2164">
                  <c:v>21412</c:v>
                </c:pt>
                <c:pt idx="2165">
                  <c:v>21415</c:v>
                </c:pt>
                <c:pt idx="2166">
                  <c:v>21416</c:v>
                </c:pt>
                <c:pt idx="2167">
                  <c:v>21417</c:v>
                </c:pt>
                <c:pt idx="2168">
                  <c:v>21418</c:v>
                </c:pt>
                <c:pt idx="2169">
                  <c:v>21419</c:v>
                </c:pt>
                <c:pt idx="2170">
                  <c:v>21422</c:v>
                </c:pt>
                <c:pt idx="2171">
                  <c:v>21423</c:v>
                </c:pt>
                <c:pt idx="2172">
                  <c:v>21424</c:v>
                </c:pt>
                <c:pt idx="2173">
                  <c:v>21425</c:v>
                </c:pt>
                <c:pt idx="2174">
                  <c:v>21426</c:v>
                </c:pt>
                <c:pt idx="2175">
                  <c:v>21430</c:v>
                </c:pt>
                <c:pt idx="2176">
                  <c:v>21431</c:v>
                </c:pt>
                <c:pt idx="2177">
                  <c:v>21432</c:v>
                </c:pt>
                <c:pt idx="2178">
                  <c:v>21433</c:v>
                </c:pt>
                <c:pt idx="2179">
                  <c:v>21436</c:v>
                </c:pt>
                <c:pt idx="2180">
                  <c:v>21437</c:v>
                </c:pt>
                <c:pt idx="2181">
                  <c:v>21438</c:v>
                </c:pt>
                <c:pt idx="2182">
                  <c:v>21439</c:v>
                </c:pt>
                <c:pt idx="2183">
                  <c:v>21440</c:v>
                </c:pt>
                <c:pt idx="2184">
                  <c:v>21443</c:v>
                </c:pt>
                <c:pt idx="2185">
                  <c:v>21444</c:v>
                </c:pt>
                <c:pt idx="2186">
                  <c:v>21445</c:v>
                </c:pt>
                <c:pt idx="2187">
                  <c:v>21446</c:v>
                </c:pt>
                <c:pt idx="2188">
                  <c:v>21447</c:v>
                </c:pt>
                <c:pt idx="2189">
                  <c:v>21450</c:v>
                </c:pt>
                <c:pt idx="2190">
                  <c:v>21451</c:v>
                </c:pt>
                <c:pt idx="2191">
                  <c:v>21452</c:v>
                </c:pt>
                <c:pt idx="2192">
                  <c:v>21453</c:v>
                </c:pt>
                <c:pt idx="2193">
                  <c:v>21454</c:v>
                </c:pt>
                <c:pt idx="2194">
                  <c:v>21457</c:v>
                </c:pt>
                <c:pt idx="2195">
                  <c:v>21458</c:v>
                </c:pt>
                <c:pt idx="2196">
                  <c:v>21459</c:v>
                </c:pt>
                <c:pt idx="2197">
                  <c:v>21460</c:v>
                </c:pt>
                <c:pt idx="2198">
                  <c:v>21461</c:v>
                </c:pt>
                <c:pt idx="2199">
                  <c:v>21464</c:v>
                </c:pt>
                <c:pt idx="2200">
                  <c:v>21465</c:v>
                </c:pt>
                <c:pt idx="2201">
                  <c:v>21466</c:v>
                </c:pt>
                <c:pt idx="2202">
                  <c:v>21467</c:v>
                </c:pt>
                <c:pt idx="2203">
                  <c:v>21468</c:v>
                </c:pt>
                <c:pt idx="2204">
                  <c:v>21471</c:v>
                </c:pt>
                <c:pt idx="2205">
                  <c:v>21472</c:v>
                </c:pt>
                <c:pt idx="2206">
                  <c:v>21473</c:v>
                </c:pt>
                <c:pt idx="2207">
                  <c:v>21474</c:v>
                </c:pt>
                <c:pt idx="2208">
                  <c:v>21475</c:v>
                </c:pt>
                <c:pt idx="2209">
                  <c:v>21478</c:v>
                </c:pt>
                <c:pt idx="2210">
                  <c:v>21479</c:v>
                </c:pt>
                <c:pt idx="2211">
                  <c:v>21480</c:v>
                </c:pt>
                <c:pt idx="2212">
                  <c:v>21481</c:v>
                </c:pt>
                <c:pt idx="2213">
                  <c:v>21482</c:v>
                </c:pt>
                <c:pt idx="2214">
                  <c:v>21485</c:v>
                </c:pt>
                <c:pt idx="2215">
                  <c:v>21486</c:v>
                </c:pt>
                <c:pt idx="2216">
                  <c:v>21487</c:v>
                </c:pt>
                <c:pt idx="2217">
                  <c:v>21488</c:v>
                </c:pt>
                <c:pt idx="2218">
                  <c:v>21489</c:v>
                </c:pt>
                <c:pt idx="2219">
                  <c:v>21492</c:v>
                </c:pt>
                <c:pt idx="2220">
                  <c:v>21494</c:v>
                </c:pt>
                <c:pt idx="2221">
                  <c:v>21495</c:v>
                </c:pt>
                <c:pt idx="2222">
                  <c:v>21496</c:v>
                </c:pt>
                <c:pt idx="2223">
                  <c:v>21499</c:v>
                </c:pt>
                <c:pt idx="2224">
                  <c:v>21500</c:v>
                </c:pt>
                <c:pt idx="2225">
                  <c:v>21501</c:v>
                </c:pt>
                <c:pt idx="2226">
                  <c:v>21502</c:v>
                </c:pt>
                <c:pt idx="2227">
                  <c:v>21503</c:v>
                </c:pt>
                <c:pt idx="2228">
                  <c:v>21506</c:v>
                </c:pt>
                <c:pt idx="2229">
                  <c:v>21507</c:v>
                </c:pt>
                <c:pt idx="2230">
                  <c:v>21508</c:v>
                </c:pt>
                <c:pt idx="2231">
                  <c:v>21509</c:v>
                </c:pt>
                <c:pt idx="2232">
                  <c:v>21510</c:v>
                </c:pt>
                <c:pt idx="2233">
                  <c:v>21513</c:v>
                </c:pt>
                <c:pt idx="2234">
                  <c:v>21514</c:v>
                </c:pt>
                <c:pt idx="2235">
                  <c:v>21515</c:v>
                </c:pt>
                <c:pt idx="2236">
                  <c:v>21517</c:v>
                </c:pt>
                <c:pt idx="2237">
                  <c:v>21520</c:v>
                </c:pt>
                <c:pt idx="2238">
                  <c:v>21521</c:v>
                </c:pt>
                <c:pt idx="2239">
                  <c:v>21522</c:v>
                </c:pt>
                <c:pt idx="2240">
                  <c:v>21523</c:v>
                </c:pt>
                <c:pt idx="2241">
                  <c:v>21524</c:v>
                </c:pt>
                <c:pt idx="2242">
                  <c:v>21527</c:v>
                </c:pt>
                <c:pt idx="2243">
                  <c:v>21528</c:v>
                </c:pt>
                <c:pt idx="2244">
                  <c:v>21529</c:v>
                </c:pt>
                <c:pt idx="2245">
                  <c:v>21530</c:v>
                </c:pt>
                <c:pt idx="2246">
                  <c:v>21531</c:v>
                </c:pt>
                <c:pt idx="2247">
                  <c:v>21534</c:v>
                </c:pt>
                <c:pt idx="2248">
                  <c:v>21535</c:v>
                </c:pt>
                <c:pt idx="2249">
                  <c:v>21536</c:v>
                </c:pt>
                <c:pt idx="2250">
                  <c:v>21537</c:v>
                </c:pt>
                <c:pt idx="2251">
                  <c:v>21538</c:v>
                </c:pt>
                <c:pt idx="2252">
                  <c:v>21541</c:v>
                </c:pt>
                <c:pt idx="2253">
                  <c:v>21542</c:v>
                </c:pt>
                <c:pt idx="2254">
                  <c:v>21543</c:v>
                </c:pt>
                <c:pt idx="2255">
                  <c:v>21548</c:v>
                </c:pt>
                <c:pt idx="2256">
                  <c:v>21549</c:v>
                </c:pt>
                <c:pt idx="2257">
                  <c:v>21550</c:v>
                </c:pt>
                <c:pt idx="2258">
                  <c:v>21552</c:v>
                </c:pt>
                <c:pt idx="2259">
                  <c:v>21555</c:v>
                </c:pt>
                <c:pt idx="2260">
                  <c:v>21556</c:v>
                </c:pt>
                <c:pt idx="2261">
                  <c:v>21557</c:v>
                </c:pt>
                <c:pt idx="2262">
                  <c:v>21558</c:v>
                </c:pt>
                <c:pt idx="2263">
                  <c:v>21559</c:v>
                </c:pt>
                <c:pt idx="2264">
                  <c:v>21562</c:v>
                </c:pt>
                <c:pt idx="2265">
                  <c:v>21563</c:v>
                </c:pt>
                <c:pt idx="2266">
                  <c:v>21564</c:v>
                </c:pt>
                <c:pt idx="2267">
                  <c:v>21565</c:v>
                </c:pt>
                <c:pt idx="2268">
                  <c:v>21566</c:v>
                </c:pt>
                <c:pt idx="2269">
                  <c:v>21569</c:v>
                </c:pt>
                <c:pt idx="2270">
                  <c:v>21570</c:v>
                </c:pt>
                <c:pt idx="2271">
                  <c:v>21571</c:v>
                </c:pt>
                <c:pt idx="2272">
                  <c:v>21572</c:v>
                </c:pt>
                <c:pt idx="2273">
                  <c:v>21573</c:v>
                </c:pt>
                <c:pt idx="2274">
                  <c:v>21576</c:v>
                </c:pt>
                <c:pt idx="2275">
                  <c:v>21577</c:v>
                </c:pt>
                <c:pt idx="2276">
                  <c:v>21578</c:v>
                </c:pt>
                <c:pt idx="2277">
                  <c:v>21579</c:v>
                </c:pt>
                <c:pt idx="2278">
                  <c:v>21580</c:v>
                </c:pt>
                <c:pt idx="2279">
                  <c:v>21583</c:v>
                </c:pt>
                <c:pt idx="2280">
                  <c:v>21584</c:v>
                </c:pt>
                <c:pt idx="2281">
                  <c:v>21585</c:v>
                </c:pt>
                <c:pt idx="2282">
                  <c:v>21586</c:v>
                </c:pt>
                <c:pt idx="2283">
                  <c:v>21587</c:v>
                </c:pt>
                <c:pt idx="2284">
                  <c:v>21590</c:v>
                </c:pt>
                <c:pt idx="2285">
                  <c:v>21591</c:v>
                </c:pt>
                <c:pt idx="2286">
                  <c:v>21592</c:v>
                </c:pt>
                <c:pt idx="2287">
                  <c:v>21593</c:v>
                </c:pt>
                <c:pt idx="2288">
                  <c:v>21594</c:v>
                </c:pt>
                <c:pt idx="2289">
                  <c:v>21597</c:v>
                </c:pt>
                <c:pt idx="2290">
                  <c:v>21598</c:v>
                </c:pt>
                <c:pt idx="2291">
                  <c:v>21599</c:v>
                </c:pt>
                <c:pt idx="2292">
                  <c:v>21600</c:v>
                </c:pt>
                <c:pt idx="2293">
                  <c:v>21601</c:v>
                </c:pt>
                <c:pt idx="2294">
                  <c:v>21605</c:v>
                </c:pt>
                <c:pt idx="2295">
                  <c:v>21606</c:v>
                </c:pt>
                <c:pt idx="2296">
                  <c:v>21607</c:v>
                </c:pt>
                <c:pt idx="2297">
                  <c:v>21608</c:v>
                </c:pt>
                <c:pt idx="2298">
                  <c:v>21611</c:v>
                </c:pt>
                <c:pt idx="2299">
                  <c:v>21612</c:v>
                </c:pt>
                <c:pt idx="2300">
                  <c:v>21613</c:v>
                </c:pt>
                <c:pt idx="2301">
                  <c:v>21614</c:v>
                </c:pt>
                <c:pt idx="2302">
                  <c:v>21615</c:v>
                </c:pt>
                <c:pt idx="2303">
                  <c:v>21618</c:v>
                </c:pt>
                <c:pt idx="2304">
                  <c:v>21619</c:v>
                </c:pt>
                <c:pt idx="2305">
                  <c:v>21620</c:v>
                </c:pt>
                <c:pt idx="2306">
                  <c:v>21621</c:v>
                </c:pt>
                <c:pt idx="2307">
                  <c:v>21622</c:v>
                </c:pt>
                <c:pt idx="2308">
                  <c:v>21625</c:v>
                </c:pt>
                <c:pt idx="2309">
                  <c:v>21626</c:v>
                </c:pt>
                <c:pt idx="2310">
                  <c:v>21627</c:v>
                </c:pt>
                <c:pt idx="2311">
                  <c:v>21628</c:v>
                </c:pt>
                <c:pt idx="2312">
                  <c:v>21629</c:v>
                </c:pt>
                <c:pt idx="2313">
                  <c:v>21632</c:v>
                </c:pt>
                <c:pt idx="2314">
                  <c:v>21633</c:v>
                </c:pt>
                <c:pt idx="2315">
                  <c:v>21634</c:v>
                </c:pt>
                <c:pt idx="2316">
                  <c:v>21635</c:v>
                </c:pt>
                <c:pt idx="2317">
                  <c:v>21639</c:v>
                </c:pt>
                <c:pt idx="2318">
                  <c:v>21640</c:v>
                </c:pt>
                <c:pt idx="2319">
                  <c:v>21641</c:v>
                </c:pt>
                <c:pt idx="2320">
                  <c:v>21642</c:v>
                </c:pt>
                <c:pt idx="2321">
                  <c:v>21643</c:v>
                </c:pt>
                <c:pt idx="2322">
                  <c:v>21646</c:v>
                </c:pt>
                <c:pt idx="2323">
                  <c:v>21647</c:v>
                </c:pt>
                <c:pt idx="2324">
                  <c:v>21648</c:v>
                </c:pt>
                <c:pt idx="2325">
                  <c:v>21649</c:v>
                </c:pt>
                <c:pt idx="2326">
                  <c:v>21650</c:v>
                </c:pt>
                <c:pt idx="2327">
                  <c:v>21653</c:v>
                </c:pt>
                <c:pt idx="2328">
                  <c:v>21654</c:v>
                </c:pt>
                <c:pt idx="2329">
                  <c:v>21655</c:v>
                </c:pt>
                <c:pt idx="2330">
                  <c:v>21656</c:v>
                </c:pt>
                <c:pt idx="2331">
                  <c:v>21657</c:v>
                </c:pt>
                <c:pt idx="2332">
                  <c:v>21660</c:v>
                </c:pt>
                <c:pt idx="2333">
                  <c:v>21661</c:v>
                </c:pt>
                <c:pt idx="2334">
                  <c:v>21662</c:v>
                </c:pt>
                <c:pt idx="2335">
                  <c:v>21663</c:v>
                </c:pt>
                <c:pt idx="2336">
                  <c:v>21664</c:v>
                </c:pt>
                <c:pt idx="2337">
                  <c:v>21667</c:v>
                </c:pt>
                <c:pt idx="2338">
                  <c:v>21668</c:v>
                </c:pt>
                <c:pt idx="2339">
                  <c:v>21669</c:v>
                </c:pt>
                <c:pt idx="2340">
                  <c:v>21670</c:v>
                </c:pt>
                <c:pt idx="2341">
                  <c:v>21671</c:v>
                </c:pt>
                <c:pt idx="2342">
                  <c:v>21674</c:v>
                </c:pt>
                <c:pt idx="2343">
                  <c:v>21675</c:v>
                </c:pt>
                <c:pt idx="2344">
                  <c:v>21676</c:v>
                </c:pt>
                <c:pt idx="2345">
                  <c:v>21677</c:v>
                </c:pt>
                <c:pt idx="2346">
                  <c:v>21678</c:v>
                </c:pt>
                <c:pt idx="2347">
                  <c:v>21681</c:v>
                </c:pt>
                <c:pt idx="2348">
                  <c:v>21682</c:v>
                </c:pt>
                <c:pt idx="2349">
                  <c:v>21683</c:v>
                </c:pt>
                <c:pt idx="2350">
                  <c:v>21684</c:v>
                </c:pt>
                <c:pt idx="2351">
                  <c:v>21685</c:v>
                </c:pt>
                <c:pt idx="2352">
                  <c:v>21688</c:v>
                </c:pt>
                <c:pt idx="2353">
                  <c:v>21689</c:v>
                </c:pt>
                <c:pt idx="2354">
                  <c:v>21690</c:v>
                </c:pt>
                <c:pt idx="2355">
                  <c:v>21691</c:v>
                </c:pt>
                <c:pt idx="2356">
                  <c:v>21692</c:v>
                </c:pt>
                <c:pt idx="2357">
                  <c:v>21695</c:v>
                </c:pt>
                <c:pt idx="2358">
                  <c:v>21696</c:v>
                </c:pt>
                <c:pt idx="2359">
                  <c:v>21697</c:v>
                </c:pt>
                <c:pt idx="2360">
                  <c:v>21698</c:v>
                </c:pt>
                <c:pt idx="2361">
                  <c:v>21699</c:v>
                </c:pt>
                <c:pt idx="2362">
                  <c:v>21702</c:v>
                </c:pt>
                <c:pt idx="2363">
                  <c:v>21703</c:v>
                </c:pt>
                <c:pt idx="2364">
                  <c:v>21704</c:v>
                </c:pt>
                <c:pt idx="2365">
                  <c:v>21705</c:v>
                </c:pt>
                <c:pt idx="2366">
                  <c:v>21706</c:v>
                </c:pt>
                <c:pt idx="2367">
                  <c:v>21709</c:v>
                </c:pt>
                <c:pt idx="2368">
                  <c:v>21710</c:v>
                </c:pt>
                <c:pt idx="2369">
                  <c:v>21711</c:v>
                </c:pt>
                <c:pt idx="2370">
                  <c:v>21712</c:v>
                </c:pt>
                <c:pt idx="2371">
                  <c:v>21713</c:v>
                </c:pt>
                <c:pt idx="2372">
                  <c:v>21716</c:v>
                </c:pt>
                <c:pt idx="2373">
                  <c:v>21717</c:v>
                </c:pt>
                <c:pt idx="2374">
                  <c:v>21718</c:v>
                </c:pt>
                <c:pt idx="2375">
                  <c:v>21719</c:v>
                </c:pt>
                <c:pt idx="2376">
                  <c:v>21720</c:v>
                </c:pt>
                <c:pt idx="2377">
                  <c:v>21723</c:v>
                </c:pt>
                <c:pt idx="2378">
                  <c:v>21724</c:v>
                </c:pt>
                <c:pt idx="2379">
                  <c:v>21725</c:v>
                </c:pt>
                <c:pt idx="2380">
                  <c:v>21726</c:v>
                </c:pt>
                <c:pt idx="2381">
                  <c:v>21727</c:v>
                </c:pt>
                <c:pt idx="2382">
                  <c:v>21730</c:v>
                </c:pt>
                <c:pt idx="2383">
                  <c:v>21731</c:v>
                </c:pt>
                <c:pt idx="2384">
                  <c:v>21732</c:v>
                </c:pt>
                <c:pt idx="2385">
                  <c:v>21733</c:v>
                </c:pt>
                <c:pt idx="2386">
                  <c:v>21737</c:v>
                </c:pt>
                <c:pt idx="2387">
                  <c:v>21738</c:v>
                </c:pt>
                <c:pt idx="2388">
                  <c:v>21739</c:v>
                </c:pt>
                <c:pt idx="2389">
                  <c:v>21740</c:v>
                </c:pt>
                <c:pt idx="2390">
                  <c:v>21741</c:v>
                </c:pt>
                <c:pt idx="2391">
                  <c:v>21744</c:v>
                </c:pt>
                <c:pt idx="2392">
                  <c:v>21745</c:v>
                </c:pt>
                <c:pt idx="2393">
                  <c:v>21746</c:v>
                </c:pt>
                <c:pt idx="2394">
                  <c:v>21747</c:v>
                </c:pt>
                <c:pt idx="2395">
                  <c:v>21748</c:v>
                </c:pt>
                <c:pt idx="2396">
                  <c:v>21751</c:v>
                </c:pt>
                <c:pt idx="2397">
                  <c:v>21752</c:v>
                </c:pt>
                <c:pt idx="2398">
                  <c:v>21753</c:v>
                </c:pt>
                <c:pt idx="2399">
                  <c:v>21754</c:v>
                </c:pt>
                <c:pt idx="2400">
                  <c:v>21755</c:v>
                </c:pt>
                <c:pt idx="2401">
                  <c:v>21758</c:v>
                </c:pt>
                <c:pt idx="2402">
                  <c:v>21759</c:v>
                </c:pt>
                <c:pt idx="2403">
                  <c:v>21760</c:v>
                </c:pt>
                <c:pt idx="2404">
                  <c:v>21761</c:v>
                </c:pt>
                <c:pt idx="2405">
                  <c:v>21762</c:v>
                </c:pt>
                <c:pt idx="2406">
                  <c:v>21765</c:v>
                </c:pt>
                <c:pt idx="2407">
                  <c:v>21766</c:v>
                </c:pt>
                <c:pt idx="2408">
                  <c:v>21767</c:v>
                </c:pt>
                <c:pt idx="2409">
                  <c:v>21768</c:v>
                </c:pt>
                <c:pt idx="2410">
                  <c:v>21769</c:v>
                </c:pt>
                <c:pt idx="2411">
                  <c:v>21772</c:v>
                </c:pt>
                <c:pt idx="2412">
                  <c:v>21773</c:v>
                </c:pt>
                <c:pt idx="2413">
                  <c:v>21774</c:v>
                </c:pt>
                <c:pt idx="2414">
                  <c:v>21775</c:v>
                </c:pt>
                <c:pt idx="2415">
                  <c:v>21776</c:v>
                </c:pt>
                <c:pt idx="2416">
                  <c:v>21779</c:v>
                </c:pt>
                <c:pt idx="2417">
                  <c:v>21780</c:v>
                </c:pt>
                <c:pt idx="2418">
                  <c:v>21781</c:v>
                </c:pt>
                <c:pt idx="2419">
                  <c:v>21782</c:v>
                </c:pt>
                <c:pt idx="2420">
                  <c:v>21783</c:v>
                </c:pt>
                <c:pt idx="2421">
                  <c:v>21786</c:v>
                </c:pt>
                <c:pt idx="2422">
                  <c:v>21787</c:v>
                </c:pt>
                <c:pt idx="2423">
                  <c:v>21788</c:v>
                </c:pt>
                <c:pt idx="2424">
                  <c:v>21789</c:v>
                </c:pt>
                <c:pt idx="2425">
                  <c:v>21790</c:v>
                </c:pt>
                <c:pt idx="2426">
                  <c:v>21793</c:v>
                </c:pt>
                <c:pt idx="2427">
                  <c:v>21794</c:v>
                </c:pt>
                <c:pt idx="2428">
                  <c:v>21795</c:v>
                </c:pt>
                <c:pt idx="2429">
                  <c:v>21796</c:v>
                </c:pt>
                <c:pt idx="2430">
                  <c:v>21797</c:v>
                </c:pt>
                <c:pt idx="2431">
                  <c:v>21801</c:v>
                </c:pt>
                <c:pt idx="2432">
                  <c:v>21802</c:v>
                </c:pt>
                <c:pt idx="2433">
                  <c:v>21803</c:v>
                </c:pt>
                <c:pt idx="2434">
                  <c:v>21804</c:v>
                </c:pt>
                <c:pt idx="2435">
                  <c:v>21807</c:v>
                </c:pt>
                <c:pt idx="2436">
                  <c:v>21808</c:v>
                </c:pt>
                <c:pt idx="2437">
                  <c:v>21809</c:v>
                </c:pt>
                <c:pt idx="2438">
                  <c:v>21810</c:v>
                </c:pt>
                <c:pt idx="2439">
                  <c:v>21811</c:v>
                </c:pt>
                <c:pt idx="2440">
                  <c:v>21814</c:v>
                </c:pt>
                <c:pt idx="2441">
                  <c:v>21815</c:v>
                </c:pt>
                <c:pt idx="2442">
                  <c:v>21816</c:v>
                </c:pt>
                <c:pt idx="2443">
                  <c:v>21817</c:v>
                </c:pt>
                <c:pt idx="2444">
                  <c:v>21818</c:v>
                </c:pt>
                <c:pt idx="2445">
                  <c:v>21821</c:v>
                </c:pt>
                <c:pt idx="2446">
                  <c:v>21822</c:v>
                </c:pt>
                <c:pt idx="2447">
                  <c:v>21823</c:v>
                </c:pt>
                <c:pt idx="2448">
                  <c:v>21824</c:v>
                </c:pt>
                <c:pt idx="2449">
                  <c:v>21825</c:v>
                </c:pt>
                <c:pt idx="2450">
                  <c:v>21828</c:v>
                </c:pt>
                <c:pt idx="2451">
                  <c:v>21829</c:v>
                </c:pt>
                <c:pt idx="2452">
                  <c:v>21830</c:v>
                </c:pt>
                <c:pt idx="2453">
                  <c:v>21831</c:v>
                </c:pt>
                <c:pt idx="2454">
                  <c:v>21832</c:v>
                </c:pt>
                <c:pt idx="2455">
                  <c:v>21835</c:v>
                </c:pt>
                <c:pt idx="2456">
                  <c:v>21836</c:v>
                </c:pt>
                <c:pt idx="2457">
                  <c:v>21837</c:v>
                </c:pt>
                <c:pt idx="2458">
                  <c:v>21838</c:v>
                </c:pt>
                <c:pt idx="2459">
                  <c:v>21839</c:v>
                </c:pt>
                <c:pt idx="2460">
                  <c:v>21842</c:v>
                </c:pt>
                <c:pt idx="2461">
                  <c:v>21843</c:v>
                </c:pt>
                <c:pt idx="2462">
                  <c:v>21844</c:v>
                </c:pt>
                <c:pt idx="2463">
                  <c:v>21845</c:v>
                </c:pt>
                <c:pt idx="2464">
                  <c:v>21846</c:v>
                </c:pt>
                <c:pt idx="2465">
                  <c:v>21849</c:v>
                </c:pt>
                <c:pt idx="2466">
                  <c:v>21850</c:v>
                </c:pt>
                <c:pt idx="2467">
                  <c:v>21851</c:v>
                </c:pt>
                <c:pt idx="2468">
                  <c:v>21852</c:v>
                </c:pt>
                <c:pt idx="2469">
                  <c:v>21853</c:v>
                </c:pt>
                <c:pt idx="2470">
                  <c:v>21856</c:v>
                </c:pt>
                <c:pt idx="2471">
                  <c:v>21858</c:v>
                </c:pt>
                <c:pt idx="2472">
                  <c:v>21859</c:v>
                </c:pt>
                <c:pt idx="2473">
                  <c:v>21860</c:v>
                </c:pt>
                <c:pt idx="2474">
                  <c:v>21863</c:v>
                </c:pt>
                <c:pt idx="2475">
                  <c:v>21864</c:v>
                </c:pt>
                <c:pt idx="2476">
                  <c:v>21865</c:v>
                </c:pt>
                <c:pt idx="2477">
                  <c:v>21866</c:v>
                </c:pt>
                <c:pt idx="2478">
                  <c:v>21867</c:v>
                </c:pt>
                <c:pt idx="2479">
                  <c:v>21870</c:v>
                </c:pt>
                <c:pt idx="2480">
                  <c:v>21871</c:v>
                </c:pt>
                <c:pt idx="2481">
                  <c:v>21872</c:v>
                </c:pt>
                <c:pt idx="2482">
                  <c:v>21873</c:v>
                </c:pt>
                <c:pt idx="2483">
                  <c:v>21874</c:v>
                </c:pt>
                <c:pt idx="2484">
                  <c:v>21877</c:v>
                </c:pt>
                <c:pt idx="2485">
                  <c:v>21878</c:v>
                </c:pt>
                <c:pt idx="2486">
                  <c:v>21879</c:v>
                </c:pt>
                <c:pt idx="2487">
                  <c:v>21881</c:v>
                </c:pt>
                <c:pt idx="2488">
                  <c:v>21884</c:v>
                </c:pt>
                <c:pt idx="2489">
                  <c:v>21885</c:v>
                </c:pt>
                <c:pt idx="2490">
                  <c:v>21886</c:v>
                </c:pt>
                <c:pt idx="2491">
                  <c:v>21887</c:v>
                </c:pt>
                <c:pt idx="2492">
                  <c:v>21888</c:v>
                </c:pt>
                <c:pt idx="2493">
                  <c:v>21891</c:v>
                </c:pt>
                <c:pt idx="2494">
                  <c:v>21892</c:v>
                </c:pt>
                <c:pt idx="2495">
                  <c:v>21893</c:v>
                </c:pt>
                <c:pt idx="2496">
                  <c:v>21894</c:v>
                </c:pt>
                <c:pt idx="2497">
                  <c:v>21895</c:v>
                </c:pt>
                <c:pt idx="2498">
                  <c:v>21898</c:v>
                </c:pt>
                <c:pt idx="2499">
                  <c:v>21899</c:v>
                </c:pt>
                <c:pt idx="2500">
                  <c:v>21900</c:v>
                </c:pt>
                <c:pt idx="2501">
                  <c:v>21901</c:v>
                </c:pt>
                <c:pt idx="2502">
                  <c:v>21902</c:v>
                </c:pt>
                <c:pt idx="2503">
                  <c:v>21905</c:v>
                </c:pt>
                <c:pt idx="2504">
                  <c:v>21906</c:v>
                </c:pt>
                <c:pt idx="2505">
                  <c:v>21907</c:v>
                </c:pt>
                <c:pt idx="2506">
                  <c:v>21908</c:v>
                </c:pt>
                <c:pt idx="2507">
                  <c:v>21912</c:v>
                </c:pt>
                <c:pt idx="2508">
                  <c:v>21913</c:v>
                </c:pt>
                <c:pt idx="2509">
                  <c:v>21914</c:v>
                </c:pt>
                <c:pt idx="2510">
                  <c:v>21915</c:v>
                </c:pt>
                <c:pt idx="2511">
                  <c:v>21919</c:v>
                </c:pt>
                <c:pt idx="2512">
                  <c:v>21920</c:v>
                </c:pt>
                <c:pt idx="2513">
                  <c:v>21921</c:v>
                </c:pt>
                <c:pt idx="2514">
                  <c:v>21922</c:v>
                </c:pt>
                <c:pt idx="2515">
                  <c:v>21923</c:v>
                </c:pt>
                <c:pt idx="2516">
                  <c:v>21926</c:v>
                </c:pt>
                <c:pt idx="2517">
                  <c:v>21927</c:v>
                </c:pt>
                <c:pt idx="2518">
                  <c:v>21928</c:v>
                </c:pt>
                <c:pt idx="2519">
                  <c:v>21929</c:v>
                </c:pt>
                <c:pt idx="2520">
                  <c:v>21930</c:v>
                </c:pt>
                <c:pt idx="2521">
                  <c:v>21933</c:v>
                </c:pt>
                <c:pt idx="2522">
                  <c:v>21934</c:v>
                </c:pt>
                <c:pt idx="2523">
                  <c:v>21935</c:v>
                </c:pt>
                <c:pt idx="2524">
                  <c:v>21936</c:v>
                </c:pt>
                <c:pt idx="2525">
                  <c:v>21937</c:v>
                </c:pt>
                <c:pt idx="2526">
                  <c:v>21940</c:v>
                </c:pt>
                <c:pt idx="2527">
                  <c:v>21941</c:v>
                </c:pt>
                <c:pt idx="2528">
                  <c:v>21942</c:v>
                </c:pt>
                <c:pt idx="2529">
                  <c:v>21943</c:v>
                </c:pt>
                <c:pt idx="2530">
                  <c:v>21944</c:v>
                </c:pt>
                <c:pt idx="2531">
                  <c:v>21947</c:v>
                </c:pt>
                <c:pt idx="2532">
                  <c:v>21948</c:v>
                </c:pt>
                <c:pt idx="2533">
                  <c:v>21949</c:v>
                </c:pt>
                <c:pt idx="2534">
                  <c:v>21950</c:v>
                </c:pt>
                <c:pt idx="2535">
                  <c:v>21951</c:v>
                </c:pt>
                <c:pt idx="2536">
                  <c:v>21954</c:v>
                </c:pt>
                <c:pt idx="2537">
                  <c:v>21955</c:v>
                </c:pt>
                <c:pt idx="2538">
                  <c:v>21956</c:v>
                </c:pt>
                <c:pt idx="2539">
                  <c:v>21957</c:v>
                </c:pt>
                <c:pt idx="2540">
                  <c:v>21958</c:v>
                </c:pt>
                <c:pt idx="2541">
                  <c:v>21961</c:v>
                </c:pt>
                <c:pt idx="2542">
                  <c:v>21962</c:v>
                </c:pt>
                <c:pt idx="2543">
                  <c:v>21963</c:v>
                </c:pt>
                <c:pt idx="2544">
                  <c:v>21964</c:v>
                </c:pt>
                <c:pt idx="2545">
                  <c:v>21965</c:v>
                </c:pt>
                <c:pt idx="2546">
                  <c:v>21969</c:v>
                </c:pt>
                <c:pt idx="2547">
                  <c:v>21970</c:v>
                </c:pt>
                <c:pt idx="2548">
                  <c:v>21971</c:v>
                </c:pt>
                <c:pt idx="2549">
                  <c:v>21972</c:v>
                </c:pt>
                <c:pt idx="2550">
                  <c:v>21975</c:v>
                </c:pt>
                <c:pt idx="2551">
                  <c:v>21976</c:v>
                </c:pt>
                <c:pt idx="2552">
                  <c:v>21977</c:v>
                </c:pt>
                <c:pt idx="2553">
                  <c:v>21978</c:v>
                </c:pt>
                <c:pt idx="2554">
                  <c:v>21979</c:v>
                </c:pt>
                <c:pt idx="2555">
                  <c:v>21982</c:v>
                </c:pt>
                <c:pt idx="2556">
                  <c:v>21983</c:v>
                </c:pt>
                <c:pt idx="2557">
                  <c:v>21984</c:v>
                </c:pt>
                <c:pt idx="2558">
                  <c:v>21985</c:v>
                </c:pt>
                <c:pt idx="2559">
                  <c:v>21986</c:v>
                </c:pt>
                <c:pt idx="2560">
                  <c:v>21989</c:v>
                </c:pt>
                <c:pt idx="2561">
                  <c:v>21990</c:v>
                </c:pt>
                <c:pt idx="2562">
                  <c:v>21991</c:v>
                </c:pt>
                <c:pt idx="2563">
                  <c:v>21992</c:v>
                </c:pt>
                <c:pt idx="2564">
                  <c:v>21993</c:v>
                </c:pt>
                <c:pt idx="2565">
                  <c:v>21996</c:v>
                </c:pt>
                <c:pt idx="2566">
                  <c:v>21997</c:v>
                </c:pt>
                <c:pt idx="2567">
                  <c:v>21998</c:v>
                </c:pt>
                <c:pt idx="2568">
                  <c:v>21999</c:v>
                </c:pt>
                <c:pt idx="2569">
                  <c:v>22000</c:v>
                </c:pt>
                <c:pt idx="2570">
                  <c:v>22003</c:v>
                </c:pt>
                <c:pt idx="2571">
                  <c:v>22004</c:v>
                </c:pt>
                <c:pt idx="2572">
                  <c:v>22005</c:v>
                </c:pt>
                <c:pt idx="2573">
                  <c:v>22006</c:v>
                </c:pt>
                <c:pt idx="2574">
                  <c:v>22007</c:v>
                </c:pt>
                <c:pt idx="2575">
                  <c:v>22010</c:v>
                </c:pt>
                <c:pt idx="2576">
                  <c:v>22011</c:v>
                </c:pt>
                <c:pt idx="2577">
                  <c:v>22012</c:v>
                </c:pt>
                <c:pt idx="2578">
                  <c:v>22013</c:v>
                </c:pt>
                <c:pt idx="2579">
                  <c:v>22014</c:v>
                </c:pt>
                <c:pt idx="2580">
                  <c:v>22017</c:v>
                </c:pt>
                <c:pt idx="2581">
                  <c:v>22018</c:v>
                </c:pt>
                <c:pt idx="2582">
                  <c:v>22019</c:v>
                </c:pt>
                <c:pt idx="2583">
                  <c:v>22020</c:v>
                </c:pt>
                <c:pt idx="2584">
                  <c:v>22024</c:v>
                </c:pt>
                <c:pt idx="2585">
                  <c:v>22025</c:v>
                </c:pt>
                <c:pt idx="2586">
                  <c:v>22026</c:v>
                </c:pt>
                <c:pt idx="2587">
                  <c:v>22027</c:v>
                </c:pt>
                <c:pt idx="2588">
                  <c:v>22028</c:v>
                </c:pt>
                <c:pt idx="2589">
                  <c:v>22031</c:v>
                </c:pt>
                <c:pt idx="2590">
                  <c:v>22032</c:v>
                </c:pt>
                <c:pt idx="2591">
                  <c:v>22033</c:v>
                </c:pt>
                <c:pt idx="2592">
                  <c:v>22034</c:v>
                </c:pt>
                <c:pt idx="2593">
                  <c:v>22035</c:v>
                </c:pt>
                <c:pt idx="2594">
                  <c:v>22038</c:v>
                </c:pt>
                <c:pt idx="2595">
                  <c:v>22039</c:v>
                </c:pt>
                <c:pt idx="2596">
                  <c:v>22040</c:v>
                </c:pt>
                <c:pt idx="2597">
                  <c:v>22041</c:v>
                </c:pt>
                <c:pt idx="2598">
                  <c:v>22042</c:v>
                </c:pt>
                <c:pt idx="2599">
                  <c:v>22045</c:v>
                </c:pt>
                <c:pt idx="2600">
                  <c:v>22046</c:v>
                </c:pt>
                <c:pt idx="2601">
                  <c:v>22047</c:v>
                </c:pt>
                <c:pt idx="2602">
                  <c:v>22048</c:v>
                </c:pt>
                <c:pt idx="2603">
                  <c:v>22049</c:v>
                </c:pt>
                <c:pt idx="2604">
                  <c:v>22052</c:v>
                </c:pt>
                <c:pt idx="2605">
                  <c:v>22053</c:v>
                </c:pt>
                <c:pt idx="2606">
                  <c:v>22054</c:v>
                </c:pt>
                <c:pt idx="2607">
                  <c:v>22055</c:v>
                </c:pt>
                <c:pt idx="2608">
                  <c:v>22056</c:v>
                </c:pt>
                <c:pt idx="2609">
                  <c:v>22059</c:v>
                </c:pt>
                <c:pt idx="2610">
                  <c:v>22060</c:v>
                </c:pt>
                <c:pt idx="2611">
                  <c:v>22061</c:v>
                </c:pt>
                <c:pt idx="2612">
                  <c:v>22062</c:v>
                </c:pt>
                <c:pt idx="2613">
                  <c:v>22063</c:v>
                </c:pt>
                <c:pt idx="2614">
                  <c:v>22067</c:v>
                </c:pt>
                <c:pt idx="2615">
                  <c:v>22068</c:v>
                </c:pt>
                <c:pt idx="2616">
                  <c:v>22069</c:v>
                </c:pt>
                <c:pt idx="2617">
                  <c:v>22070</c:v>
                </c:pt>
                <c:pt idx="2618">
                  <c:v>22073</c:v>
                </c:pt>
                <c:pt idx="2619">
                  <c:v>22074</c:v>
                </c:pt>
                <c:pt idx="2620">
                  <c:v>22075</c:v>
                </c:pt>
                <c:pt idx="2621">
                  <c:v>22076</c:v>
                </c:pt>
                <c:pt idx="2622">
                  <c:v>22077</c:v>
                </c:pt>
                <c:pt idx="2623">
                  <c:v>22080</c:v>
                </c:pt>
                <c:pt idx="2624">
                  <c:v>22081</c:v>
                </c:pt>
                <c:pt idx="2625">
                  <c:v>22082</c:v>
                </c:pt>
                <c:pt idx="2626">
                  <c:v>22083</c:v>
                </c:pt>
                <c:pt idx="2627">
                  <c:v>22084</c:v>
                </c:pt>
                <c:pt idx="2628">
                  <c:v>22087</c:v>
                </c:pt>
                <c:pt idx="2629">
                  <c:v>22088</c:v>
                </c:pt>
                <c:pt idx="2630">
                  <c:v>22089</c:v>
                </c:pt>
                <c:pt idx="2631">
                  <c:v>22090</c:v>
                </c:pt>
                <c:pt idx="2632">
                  <c:v>22091</c:v>
                </c:pt>
                <c:pt idx="2633">
                  <c:v>22094</c:v>
                </c:pt>
                <c:pt idx="2634">
                  <c:v>22095</c:v>
                </c:pt>
                <c:pt idx="2635">
                  <c:v>22096</c:v>
                </c:pt>
                <c:pt idx="2636">
                  <c:v>22097</c:v>
                </c:pt>
                <c:pt idx="2637">
                  <c:v>22098</c:v>
                </c:pt>
                <c:pt idx="2638">
                  <c:v>22102</c:v>
                </c:pt>
                <c:pt idx="2639">
                  <c:v>22103</c:v>
                </c:pt>
                <c:pt idx="2640">
                  <c:v>22104</c:v>
                </c:pt>
                <c:pt idx="2641">
                  <c:v>22105</c:v>
                </c:pt>
                <c:pt idx="2642">
                  <c:v>22108</c:v>
                </c:pt>
                <c:pt idx="2643">
                  <c:v>22109</c:v>
                </c:pt>
                <c:pt idx="2644">
                  <c:v>22110</c:v>
                </c:pt>
                <c:pt idx="2645">
                  <c:v>22111</c:v>
                </c:pt>
                <c:pt idx="2646">
                  <c:v>22112</c:v>
                </c:pt>
                <c:pt idx="2647">
                  <c:v>22115</c:v>
                </c:pt>
                <c:pt idx="2648">
                  <c:v>22116</c:v>
                </c:pt>
                <c:pt idx="2649">
                  <c:v>22117</c:v>
                </c:pt>
                <c:pt idx="2650">
                  <c:v>22118</c:v>
                </c:pt>
                <c:pt idx="2651">
                  <c:v>22119</c:v>
                </c:pt>
                <c:pt idx="2652">
                  <c:v>22122</c:v>
                </c:pt>
                <c:pt idx="2653">
                  <c:v>22123</c:v>
                </c:pt>
                <c:pt idx="2654">
                  <c:v>22124</c:v>
                </c:pt>
                <c:pt idx="2655">
                  <c:v>22125</c:v>
                </c:pt>
                <c:pt idx="2656">
                  <c:v>22126</c:v>
                </c:pt>
                <c:pt idx="2657">
                  <c:v>22129</c:v>
                </c:pt>
                <c:pt idx="2658">
                  <c:v>22130</c:v>
                </c:pt>
                <c:pt idx="2659">
                  <c:v>22131</c:v>
                </c:pt>
                <c:pt idx="2660">
                  <c:v>22132</c:v>
                </c:pt>
                <c:pt idx="2661">
                  <c:v>22133</c:v>
                </c:pt>
                <c:pt idx="2662">
                  <c:v>22136</c:v>
                </c:pt>
                <c:pt idx="2663">
                  <c:v>22137</c:v>
                </c:pt>
                <c:pt idx="2664">
                  <c:v>22138</c:v>
                </c:pt>
                <c:pt idx="2665">
                  <c:v>22139</c:v>
                </c:pt>
                <c:pt idx="2666">
                  <c:v>22140</c:v>
                </c:pt>
                <c:pt idx="2667">
                  <c:v>22143</c:v>
                </c:pt>
                <c:pt idx="2668">
                  <c:v>22144</c:v>
                </c:pt>
                <c:pt idx="2669">
                  <c:v>22145</c:v>
                </c:pt>
                <c:pt idx="2670">
                  <c:v>22146</c:v>
                </c:pt>
                <c:pt idx="2671">
                  <c:v>22147</c:v>
                </c:pt>
                <c:pt idx="2672">
                  <c:v>22150</c:v>
                </c:pt>
                <c:pt idx="2673">
                  <c:v>22151</c:v>
                </c:pt>
                <c:pt idx="2674">
                  <c:v>22152</c:v>
                </c:pt>
                <c:pt idx="2675">
                  <c:v>22153</c:v>
                </c:pt>
                <c:pt idx="2676">
                  <c:v>22154</c:v>
                </c:pt>
                <c:pt idx="2677">
                  <c:v>22157</c:v>
                </c:pt>
                <c:pt idx="2678">
                  <c:v>22158</c:v>
                </c:pt>
                <c:pt idx="2679">
                  <c:v>22159</c:v>
                </c:pt>
                <c:pt idx="2680">
                  <c:v>22160</c:v>
                </c:pt>
                <c:pt idx="2681">
                  <c:v>22161</c:v>
                </c:pt>
                <c:pt idx="2682">
                  <c:v>22165</c:v>
                </c:pt>
                <c:pt idx="2683">
                  <c:v>22166</c:v>
                </c:pt>
                <c:pt idx="2684">
                  <c:v>22167</c:v>
                </c:pt>
                <c:pt idx="2685">
                  <c:v>22168</c:v>
                </c:pt>
                <c:pt idx="2686">
                  <c:v>22171</c:v>
                </c:pt>
                <c:pt idx="2687">
                  <c:v>22172</c:v>
                </c:pt>
                <c:pt idx="2688">
                  <c:v>22173</c:v>
                </c:pt>
                <c:pt idx="2689">
                  <c:v>22174</c:v>
                </c:pt>
                <c:pt idx="2690">
                  <c:v>22175</c:v>
                </c:pt>
                <c:pt idx="2691">
                  <c:v>22178</c:v>
                </c:pt>
                <c:pt idx="2692">
                  <c:v>22179</c:v>
                </c:pt>
                <c:pt idx="2693">
                  <c:v>22180</c:v>
                </c:pt>
                <c:pt idx="2694">
                  <c:v>22181</c:v>
                </c:pt>
                <c:pt idx="2695">
                  <c:v>22182</c:v>
                </c:pt>
                <c:pt idx="2696">
                  <c:v>22185</c:v>
                </c:pt>
                <c:pt idx="2697">
                  <c:v>22186</c:v>
                </c:pt>
                <c:pt idx="2698">
                  <c:v>22187</c:v>
                </c:pt>
                <c:pt idx="2699">
                  <c:v>22188</c:v>
                </c:pt>
                <c:pt idx="2700">
                  <c:v>22189</c:v>
                </c:pt>
                <c:pt idx="2701">
                  <c:v>22192</c:v>
                </c:pt>
                <c:pt idx="2702">
                  <c:v>22193</c:v>
                </c:pt>
                <c:pt idx="2703">
                  <c:v>22194</c:v>
                </c:pt>
                <c:pt idx="2704">
                  <c:v>22195</c:v>
                </c:pt>
                <c:pt idx="2705">
                  <c:v>22196</c:v>
                </c:pt>
                <c:pt idx="2706">
                  <c:v>22199</c:v>
                </c:pt>
                <c:pt idx="2707">
                  <c:v>22200</c:v>
                </c:pt>
                <c:pt idx="2708">
                  <c:v>22201</c:v>
                </c:pt>
                <c:pt idx="2709">
                  <c:v>22202</c:v>
                </c:pt>
                <c:pt idx="2710">
                  <c:v>22203</c:v>
                </c:pt>
                <c:pt idx="2711">
                  <c:v>22206</c:v>
                </c:pt>
                <c:pt idx="2712">
                  <c:v>22207</c:v>
                </c:pt>
                <c:pt idx="2713">
                  <c:v>22208</c:v>
                </c:pt>
                <c:pt idx="2714">
                  <c:v>22209</c:v>
                </c:pt>
                <c:pt idx="2715">
                  <c:v>22210</c:v>
                </c:pt>
                <c:pt idx="2716">
                  <c:v>22213</c:v>
                </c:pt>
                <c:pt idx="2717">
                  <c:v>22214</c:v>
                </c:pt>
                <c:pt idx="2718">
                  <c:v>22215</c:v>
                </c:pt>
                <c:pt idx="2719">
                  <c:v>22216</c:v>
                </c:pt>
                <c:pt idx="2720">
                  <c:v>22217</c:v>
                </c:pt>
                <c:pt idx="2721">
                  <c:v>22220</c:v>
                </c:pt>
                <c:pt idx="2722">
                  <c:v>22221</c:v>
                </c:pt>
                <c:pt idx="2723">
                  <c:v>22222</c:v>
                </c:pt>
                <c:pt idx="2724">
                  <c:v>22223</c:v>
                </c:pt>
                <c:pt idx="2725">
                  <c:v>22224</c:v>
                </c:pt>
                <c:pt idx="2726">
                  <c:v>22227</c:v>
                </c:pt>
                <c:pt idx="2727">
                  <c:v>22229</c:v>
                </c:pt>
                <c:pt idx="2728">
                  <c:v>22230</c:v>
                </c:pt>
                <c:pt idx="2729">
                  <c:v>22231</c:v>
                </c:pt>
                <c:pt idx="2730">
                  <c:v>22234</c:v>
                </c:pt>
                <c:pt idx="2731">
                  <c:v>22235</c:v>
                </c:pt>
                <c:pt idx="2732">
                  <c:v>22236</c:v>
                </c:pt>
                <c:pt idx="2733">
                  <c:v>22237</c:v>
                </c:pt>
                <c:pt idx="2734">
                  <c:v>22238</c:v>
                </c:pt>
                <c:pt idx="2735">
                  <c:v>22241</c:v>
                </c:pt>
                <c:pt idx="2736">
                  <c:v>22242</c:v>
                </c:pt>
                <c:pt idx="2737">
                  <c:v>22243</c:v>
                </c:pt>
                <c:pt idx="2738">
                  <c:v>22245</c:v>
                </c:pt>
                <c:pt idx="2739">
                  <c:v>22248</c:v>
                </c:pt>
                <c:pt idx="2740">
                  <c:v>22249</c:v>
                </c:pt>
                <c:pt idx="2741">
                  <c:v>22250</c:v>
                </c:pt>
                <c:pt idx="2742">
                  <c:v>22251</c:v>
                </c:pt>
                <c:pt idx="2743">
                  <c:v>22252</c:v>
                </c:pt>
                <c:pt idx="2744">
                  <c:v>22255</c:v>
                </c:pt>
                <c:pt idx="2745">
                  <c:v>22256</c:v>
                </c:pt>
                <c:pt idx="2746">
                  <c:v>22257</c:v>
                </c:pt>
                <c:pt idx="2747">
                  <c:v>22258</c:v>
                </c:pt>
                <c:pt idx="2748">
                  <c:v>22259</c:v>
                </c:pt>
                <c:pt idx="2749">
                  <c:v>22262</c:v>
                </c:pt>
                <c:pt idx="2750">
                  <c:v>22263</c:v>
                </c:pt>
                <c:pt idx="2751">
                  <c:v>22264</c:v>
                </c:pt>
                <c:pt idx="2752">
                  <c:v>22265</c:v>
                </c:pt>
                <c:pt idx="2753">
                  <c:v>22266</c:v>
                </c:pt>
                <c:pt idx="2754">
                  <c:v>22269</c:v>
                </c:pt>
                <c:pt idx="2755">
                  <c:v>22270</c:v>
                </c:pt>
                <c:pt idx="2756">
                  <c:v>22271</c:v>
                </c:pt>
                <c:pt idx="2757">
                  <c:v>22272</c:v>
                </c:pt>
                <c:pt idx="2758">
                  <c:v>22273</c:v>
                </c:pt>
                <c:pt idx="2759">
                  <c:v>22277</c:v>
                </c:pt>
                <c:pt idx="2760">
                  <c:v>22278</c:v>
                </c:pt>
                <c:pt idx="2761">
                  <c:v>22279</c:v>
                </c:pt>
                <c:pt idx="2762">
                  <c:v>22280</c:v>
                </c:pt>
                <c:pt idx="2763">
                  <c:v>22284</c:v>
                </c:pt>
                <c:pt idx="2764">
                  <c:v>22285</c:v>
                </c:pt>
                <c:pt idx="2765">
                  <c:v>22286</c:v>
                </c:pt>
                <c:pt idx="2766">
                  <c:v>22287</c:v>
                </c:pt>
                <c:pt idx="2767">
                  <c:v>22290</c:v>
                </c:pt>
                <c:pt idx="2768">
                  <c:v>22291</c:v>
                </c:pt>
                <c:pt idx="2769">
                  <c:v>22292</c:v>
                </c:pt>
                <c:pt idx="2770">
                  <c:v>22293</c:v>
                </c:pt>
                <c:pt idx="2771">
                  <c:v>22294</c:v>
                </c:pt>
                <c:pt idx="2772">
                  <c:v>22297</c:v>
                </c:pt>
                <c:pt idx="2773">
                  <c:v>22298</c:v>
                </c:pt>
                <c:pt idx="2774">
                  <c:v>22299</c:v>
                </c:pt>
                <c:pt idx="2775">
                  <c:v>22300</c:v>
                </c:pt>
                <c:pt idx="2776">
                  <c:v>22301</c:v>
                </c:pt>
                <c:pt idx="2777">
                  <c:v>22304</c:v>
                </c:pt>
                <c:pt idx="2778">
                  <c:v>22305</c:v>
                </c:pt>
                <c:pt idx="2779">
                  <c:v>22306</c:v>
                </c:pt>
                <c:pt idx="2780">
                  <c:v>22307</c:v>
                </c:pt>
                <c:pt idx="2781">
                  <c:v>22308</c:v>
                </c:pt>
                <c:pt idx="2782">
                  <c:v>22311</c:v>
                </c:pt>
                <c:pt idx="2783">
                  <c:v>22312</c:v>
                </c:pt>
                <c:pt idx="2784">
                  <c:v>22313</c:v>
                </c:pt>
                <c:pt idx="2785">
                  <c:v>22314</c:v>
                </c:pt>
                <c:pt idx="2786">
                  <c:v>22315</c:v>
                </c:pt>
                <c:pt idx="2787">
                  <c:v>22318</c:v>
                </c:pt>
                <c:pt idx="2788">
                  <c:v>22319</c:v>
                </c:pt>
                <c:pt idx="2789">
                  <c:v>22320</c:v>
                </c:pt>
                <c:pt idx="2790">
                  <c:v>22321</c:v>
                </c:pt>
                <c:pt idx="2791">
                  <c:v>22322</c:v>
                </c:pt>
                <c:pt idx="2792">
                  <c:v>22325</c:v>
                </c:pt>
                <c:pt idx="2793">
                  <c:v>22326</c:v>
                </c:pt>
                <c:pt idx="2794">
                  <c:v>22327</c:v>
                </c:pt>
                <c:pt idx="2795">
                  <c:v>22328</c:v>
                </c:pt>
                <c:pt idx="2796">
                  <c:v>22329</c:v>
                </c:pt>
                <c:pt idx="2797">
                  <c:v>22332</c:v>
                </c:pt>
                <c:pt idx="2798">
                  <c:v>22333</c:v>
                </c:pt>
                <c:pt idx="2799">
                  <c:v>22335</c:v>
                </c:pt>
                <c:pt idx="2800">
                  <c:v>22336</c:v>
                </c:pt>
                <c:pt idx="2801">
                  <c:v>22339</c:v>
                </c:pt>
                <c:pt idx="2802">
                  <c:v>22340</c:v>
                </c:pt>
                <c:pt idx="2803">
                  <c:v>22341</c:v>
                </c:pt>
                <c:pt idx="2804">
                  <c:v>22342</c:v>
                </c:pt>
                <c:pt idx="2805">
                  <c:v>22343</c:v>
                </c:pt>
                <c:pt idx="2806">
                  <c:v>22346</c:v>
                </c:pt>
                <c:pt idx="2807">
                  <c:v>22347</c:v>
                </c:pt>
                <c:pt idx="2808">
                  <c:v>22348</c:v>
                </c:pt>
                <c:pt idx="2809">
                  <c:v>22349</c:v>
                </c:pt>
                <c:pt idx="2810">
                  <c:v>22350</c:v>
                </c:pt>
                <c:pt idx="2811">
                  <c:v>22353</c:v>
                </c:pt>
                <c:pt idx="2812">
                  <c:v>22354</c:v>
                </c:pt>
                <c:pt idx="2813">
                  <c:v>22355</c:v>
                </c:pt>
                <c:pt idx="2814">
                  <c:v>22356</c:v>
                </c:pt>
                <c:pt idx="2815">
                  <c:v>22357</c:v>
                </c:pt>
                <c:pt idx="2816">
                  <c:v>22360</c:v>
                </c:pt>
                <c:pt idx="2817">
                  <c:v>22361</c:v>
                </c:pt>
                <c:pt idx="2818">
                  <c:v>22362</c:v>
                </c:pt>
                <c:pt idx="2819">
                  <c:v>22363</c:v>
                </c:pt>
                <c:pt idx="2820">
                  <c:v>22364</c:v>
                </c:pt>
                <c:pt idx="2821">
                  <c:v>22367</c:v>
                </c:pt>
                <c:pt idx="2822">
                  <c:v>22368</c:v>
                </c:pt>
                <c:pt idx="2823">
                  <c:v>22369</c:v>
                </c:pt>
                <c:pt idx="2824">
                  <c:v>22370</c:v>
                </c:pt>
                <c:pt idx="2825">
                  <c:v>22374</c:v>
                </c:pt>
                <c:pt idx="2826">
                  <c:v>22375</c:v>
                </c:pt>
                <c:pt idx="2827">
                  <c:v>22376</c:v>
                </c:pt>
                <c:pt idx="2828">
                  <c:v>22377</c:v>
                </c:pt>
                <c:pt idx="2829">
                  <c:v>22378</c:v>
                </c:pt>
                <c:pt idx="2830">
                  <c:v>22381</c:v>
                </c:pt>
                <c:pt idx="2831">
                  <c:v>22382</c:v>
                </c:pt>
                <c:pt idx="2832">
                  <c:v>22383</c:v>
                </c:pt>
                <c:pt idx="2833">
                  <c:v>22384</c:v>
                </c:pt>
                <c:pt idx="2834">
                  <c:v>22385</c:v>
                </c:pt>
                <c:pt idx="2835">
                  <c:v>22388</c:v>
                </c:pt>
                <c:pt idx="2836">
                  <c:v>22389</c:v>
                </c:pt>
                <c:pt idx="2837">
                  <c:v>22390</c:v>
                </c:pt>
                <c:pt idx="2838">
                  <c:v>22391</c:v>
                </c:pt>
                <c:pt idx="2839">
                  <c:v>22392</c:v>
                </c:pt>
                <c:pt idx="2840">
                  <c:v>22395</c:v>
                </c:pt>
                <c:pt idx="2841">
                  <c:v>22396</c:v>
                </c:pt>
                <c:pt idx="2842">
                  <c:v>22397</c:v>
                </c:pt>
                <c:pt idx="2843">
                  <c:v>22398</c:v>
                </c:pt>
                <c:pt idx="2844">
                  <c:v>22399</c:v>
                </c:pt>
                <c:pt idx="2845">
                  <c:v>22402</c:v>
                </c:pt>
                <c:pt idx="2846">
                  <c:v>22403</c:v>
                </c:pt>
                <c:pt idx="2847">
                  <c:v>22404</c:v>
                </c:pt>
                <c:pt idx="2848">
                  <c:v>22405</c:v>
                </c:pt>
                <c:pt idx="2849">
                  <c:v>22406</c:v>
                </c:pt>
                <c:pt idx="2850">
                  <c:v>22409</c:v>
                </c:pt>
                <c:pt idx="2851">
                  <c:v>22410</c:v>
                </c:pt>
                <c:pt idx="2852">
                  <c:v>22411</c:v>
                </c:pt>
                <c:pt idx="2853">
                  <c:v>22412</c:v>
                </c:pt>
                <c:pt idx="2854">
                  <c:v>22413</c:v>
                </c:pt>
                <c:pt idx="2855">
                  <c:v>22416</c:v>
                </c:pt>
                <c:pt idx="2856">
                  <c:v>22417</c:v>
                </c:pt>
                <c:pt idx="2857">
                  <c:v>22418</c:v>
                </c:pt>
                <c:pt idx="2858">
                  <c:v>22419</c:v>
                </c:pt>
                <c:pt idx="2859">
                  <c:v>22420</c:v>
                </c:pt>
                <c:pt idx="2860">
                  <c:v>22423</c:v>
                </c:pt>
                <c:pt idx="2861">
                  <c:v>22424</c:v>
                </c:pt>
                <c:pt idx="2862">
                  <c:v>22425</c:v>
                </c:pt>
                <c:pt idx="2863">
                  <c:v>22426</c:v>
                </c:pt>
                <c:pt idx="2864">
                  <c:v>22427</c:v>
                </c:pt>
                <c:pt idx="2865">
                  <c:v>22432</c:v>
                </c:pt>
                <c:pt idx="2866">
                  <c:v>22433</c:v>
                </c:pt>
                <c:pt idx="2867">
                  <c:v>22434</c:v>
                </c:pt>
                <c:pt idx="2868">
                  <c:v>22437</c:v>
                </c:pt>
                <c:pt idx="2869">
                  <c:v>22438</c:v>
                </c:pt>
                <c:pt idx="2870">
                  <c:v>22439</c:v>
                </c:pt>
                <c:pt idx="2871">
                  <c:v>22440</c:v>
                </c:pt>
                <c:pt idx="2872">
                  <c:v>22441</c:v>
                </c:pt>
                <c:pt idx="2873">
                  <c:v>22444</c:v>
                </c:pt>
                <c:pt idx="2874">
                  <c:v>22445</c:v>
                </c:pt>
                <c:pt idx="2875">
                  <c:v>22446</c:v>
                </c:pt>
                <c:pt idx="2876">
                  <c:v>22447</c:v>
                </c:pt>
                <c:pt idx="2877">
                  <c:v>22448</c:v>
                </c:pt>
                <c:pt idx="2878">
                  <c:v>22451</c:v>
                </c:pt>
                <c:pt idx="2879">
                  <c:v>22452</c:v>
                </c:pt>
                <c:pt idx="2880">
                  <c:v>22453</c:v>
                </c:pt>
                <c:pt idx="2881">
                  <c:v>22454</c:v>
                </c:pt>
                <c:pt idx="2882">
                  <c:v>22455</c:v>
                </c:pt>
                <c:pt idx="2883">
                  <c:v>22458</c:v>
                </c:pt>
                <c:pt idx="2884">
                  <c:v>22459</c:v>
                </c:pt>
                <c:pt idx="2885">
                  <c:v>22460</c:v>
                </c:pt>
                <c:pt idx="2886">
                  <c:v>22461</c:v>
                </c:pt>
                <c:pt idx="2887">
                  <c:v>22462</c:v>
                </c:pt>
                <c:pt idx="2888">
                  <c:v>22465</c:v>
                </c:pt>
                <c:pt idx="2889">
                  <c:v>22467</c:v>
                </c:pt>
                <c:pt idx="2890">
                  <c:v>22468</c:v>
                </c:pt>
                <c:pt idx="2891">
                  <c:v>22469</c:v>
                </c:pt>
                <c:pt idx="2892">
                  <c:v>22472</c:v>
                </c:pt>
                <c:pt idx="2893">
                  <c:v>22473</c:v>
                </c:pt>
                <c:pt idx="2894">
                  <c:v>22474</c:v>
                </c:pt>
                <c:pt idx="2895">
                  <c:v>22475</c:v>
                </c:pt>
                <c:pt idx="2896">
                  <c:v>22476</c:v>
                </c:pt>
                <c:pt idx="2897">
                  <c:v>22479</c:v>
                </c:pt>
                <c:pt idx="2898">
                  <c:v>22480</c:v>
                </c:pt>
                <c:pt idx="2899">
                  <c:v>22481</c:v>
                </c:pt>
                <c:pt idx="2900">
                  <c:v>22482</c:v>
                </c:pt>
                <c:pt idx="2901">
                  <c:v>22483</c:v>
                </c:pt>
                <c:pt idx="2902">
                  <c:v>22486</c:v>
                </c:pt>
                <c:pt idx="2903">
                  <c:v>22487</c:v>
                </c:pt>
                <c:pt idx="2904">
                  <c:v>22488</c:v>
                </c:pt>
                <c:pt idx="2905">
                  <c:v>22489</c:v>
                </c:pt>
                <c:pt idx="2906">
                  <c:v>22490</c:v>
                </c:pt>
                <c:pt idx="2907">
                  <c:v>22493</c:v>
                </c:pt>
                <c:pt idx="2908">
                  <c:v>22494</c:v>
                </c:pt>
                <c:pt idx="2909">
                  <c:v>22495</c:v>
                </c:pt>
                <c:pt idx="2910">
                  <c:v>22496</c:v>
                </c:pt>
                <c:pt idx="2911">
                  <c:v>22497</c:v>
                </c:pt>
                <c:pt idx="2912">
                  <c:v>22500</c:v>
                </c:pt>
                <c:pt idx="2913">
                  <c:v>22501</c:v>
                </c:pt>
                <c:pt idx="2914">
                  <c:v>22502</c:v>
                </c:pt>
                <c:pt idx="2915">
                  <c:v>22503</c:v>
                </c:pt>
                <c:pt idx="2916">
                  <c:v>22504</c:v>
                </c:pt>
                <c:pt idx="2917">
                  <c:v>22507</c:v>
                </c:pt>
                <c:pt idx="2918">
                  <c:v>22508</c:v>
                </c:pt>
                <c:pt idx="2919">
                  <c:v>22509</c:v>
                </c:pt>
                <c:pt idx="2920">
                  <c:v>22510</c:v>
                </c:pt>
                <c:pt idx="2921">
                  <c:v>22511</c:v>
                </c:pt>
                <c:pt idx="2922">
                  <c:v>22514</c:v>
                </c:pt>
                <c:pt idx="2923">
                  <c:v>22515</c:v>
                </c:pt>
                <c:pt idx="2924">
                  <c:v>22516</c:v>
                </c:pt>
                <c:pt idx="2925">
                  <c:v>22517</c:v>
                </c:pt>
                <c:pt idx="2926">
                  <c:v>22518</c:v>
                </c:pt>
                <c:pt idx="2927">
                  <c:v>22521</c:v>
                </c:pt>
                <c:pt idx="2928">
                  <c:v>22522</c:v>
                </c:pt>
                <c:pt idx="2929">
                  <c:v>22523</c:v>
                </c:pt>
                <c:pt idx="2930">
                  <c:v>22524</c:v>
                </c:pt>
                <c:pt idx="2931">
                  <c:v>22525</c:v>
                </c:pt>
                <c:pt idx="2932">
                  <c:v>22529</c:v>
                </c:pt>
                <c:pt idx="2933">
                  <c:v>22530</c:v>
                </c:pt>
                <c:pt idx="2934">
                  <c:v>22531</c:v>
                </c:pt>
                <c:pt idx="2935">
                  <c:v>22532</c:v>
                </c:pt>
                <c:pt idx="2936">
                  <c:v>22535</c:v>
                </c:pt>
                <c:pt idx="2937">
                  <c:v>22536</c:v>
                </c:pt>
                <c:pt idx="2938">
                  <c:v>22537</c:v>
                </c:pt>
                <c:pt idx="2939">
                  <c:v>22538</c:v>
                </c:pt>
                <c:pt idx="2940">
                  <c:v>22539</c:v>
                </c:pt>
                <c:pt idx="2941">
                  <c:v>22542</c:v>
                </c:pt>
                <c:pt idx="2942">
                  <c:v>22543</c:v>
                </c:pt>
                <c:pt idx="2943">
                  <c:v>22544</c:v>
                </c:pt>
                <c:pt idx="2944">
                  <c:v>22545</c:v>
                </c:pt>
                <c:pt idx="2945">
                  <c:v>22546</c:v>
                </c:pt>
                <c:pt idx="2946">
                  <c:v>22549</c:v>
                </c:pt>
                <c:pt idx="2947">
                  <c:v>22550</c:v>
                </c:pt>
                <c:pt idx="2948">
                  <c:v>22551</c:v>
                </c:pt>
                <c:pt idx="2949">
                  <c:v>22552</c:v>
                </c:pt>
                <c:pt idx="2950">
                  <c:v>22553</c:v>
                </c:pt>
                <c:pt idx="2951">
                  <c:v>22556</c:v>
                </c:pt>
                <c:pt idx="2952">
                  <c:v>22557</c:v>
                </c:pt>
                <c:pt idx="2953">
                  <c:v>22558</c:v>
                </c:pt>
                <c:pt idx="2954">
                  <c:v>22559</c:v>
                </c:pt>
                <c:pt idx="2955">
                  <c:v>22560</c:v>
                </c:pt>
                <c:pt idx="2956">
                  <c:v>22563</c:v>
                </c:pt>
                <c:pt idx="2957">
                  <c:v>22564</c:v>
                </c:pt>
                <c:pt idx="2958">
                  <c:v>22565</c:v>
                </c:pt>
                <c:pt idx="2959">
                  <c:v>22566</c:v>
                </c:pt>
                <c:pt idx="2960">
                  <c:v>22567</c:v>
                </c:pt>
                <c:pt idx="2961">
                  <c:v>22570</c:v>
                </c:pt>
                <c:pt idx="2962">
                  <c:v>22571</c:v>
                </c:pt>
                <c:pt idx="2963">
                  <c:v>22572</c:v>
                </c:pt>
                <c:pt idx="2964">
                  <c:v>22573</c:v>
                </c:pt>
                <c:pt idx="2965">
                  <c:v>22574</c:v>
                </c:pt>
                <c:pt idx="2966">
                  <c:v>22577</c:v>
                </c:pt>
                <c:pt idx="2967">
                  <c:v>22578</c:v>
                </c:pt>
                <c:pt idx="2968">
                  <c:v>22579</c:v>
                </c:pt>
                <c:pt idx="2969">
                  <c:v>22580</c:v>
                </c:pt>
                <c:pt idx="2970">
                  <c:v>22581</c:v>
                </c:pt>
                <c:pt idx="2971">
                  <c:v>22584</c:v>
                </c:pt>
                <c:pt idx="2972">
                  <c:v>22585</c:v>
                </c:pt>
                <c:pt idx="2973">
                  <c:v>22586</c:v>
                </c:pt>
                <c:pt idx="2974">
                  <c:v>22587</c:v>
                </c:pt>
                <c:pt idx="2975">
                  <c:v>22588</c:v>
                </c:pt>
                <c:pt idx="2976">
                  <c:v>22591</c:v>
                </c:pt>
                <c:pt idx="2977">
                  <c:v>22593</c:v>
                </c:pt>
                <c:pt idx="2978">
                  <c:v>22594</c:v>
                </c:pt>
                <c:pt idx="2979">
                  <c:v>22595</c:v>
                </c:pt>
                <c:pt idx="2980">
                  <c:v>22598</c:v>
                </c:pt>
                <c:pt idx="2981">
                  <c:v>22599</c:v>
                </c:pt>
                <c:pt idx="2982">
                  <c:v>22600</c:v>
                </c:pt>
                <c:pt idx="2983">
                  <c:v>22601</c:v>
                </c:pt>
                <c:pt idx="2984">
                  <c:v>22602</c:v>
                </c:pt>
                <c:pt idx="2985">
                  <c:v>22605</c:v>
                </c:pt>
                <c:pt idx="2986">
                  <c:v>22606</c:v>
                </c:pt>
                <c:pt idx="2987">
                  <c:v>22607</c:v>
                </c:pt>
                <c:pt idx="2988">
                  <c:v>22609</c:v>
                </c:pt>
                <c:pt idx="2989">
                  <c:v>22612</c:v>
                </c:pt>
                <c:pt idx="2990">
                  <c:v>22613</c:v>
                </c:pt>
                <c:pt idx="2991">
                  <c:v>22614</c:v>
                </c:pt>
                <c:pt idx="2992">
                  <c:v>22615</c:v>
                </c:pt>
                <c:pt idx="2993">
                  <c:v>22616</c:v>
                </c:pt>
                <c:pt idx="2994">
                  <c:v>22619</c:v>
                </c:pt>
                <c:pt idx="2995">
                  <c:v>22620</c:v>
                </c:pt>
                <c:pt idx="2996">
                  <c:v>22621</c:v>
                </c:pt>
                <c:pt idx="2997">
                  <c:v>22622</c:v>
                </c:pt>
                <c:pt idx="2998">
                  <c:v>22623</c:v>
                </c:pt>
                <c:pt idx="2999">
                  <c:v>22626</c:v>
                </c:pt>
                <c:pt idx="3000">
                  <c:v>22627</c:v>
                </c:pt>
                <c:pt idx="3001">
                  <c:v>22628</c:v>
                </c:pt>
                <c:pt idx="3002">
                  <c:v>22629</c:v>
                </c:pt>
                <c:pt idx="3003">
                  <c:v>22630</c:v>
                </c:pt>
                <c:pt idx="3004">
                  <c:v>22633</c:v>
                </c:pt>
                <c:pt idx="3005">
                  <c:v>22634</c:v>
                </c:pt>
                <c:pt idx="3006">
                  <c:v>22635</c:v>
                </c:pt>
                <c:pt idx="3007">
                  <c:v>22636</c:v>
                </c:pt>
                <c:pt idx="3008">
                  <c:v>22637</c:v>
                </c:pt>
                <c:pt idx="3009">
                  <c:v>22641</c:v>
                </c:pt>
                <c:pt idx="3010">
                  <c:v>22642</c:v>
                </c:pt>
                <c:pt idx="3011">
                  <c:v>22643</c:v>
                </c:pt>
                <c:pt idx="3012">
                  <c:v>22644</c:v>
                </c:pt>
                <c:pt idx="3013">
                  <c:v>22648</c:v>
                </c:pt>
                <c:pt idx="3014">
                  <c:v>22649</c:v>
                </c:pt>
                <c:pt idx="3015">
                  <c:v>22650</c:v>
                </c:pt>
                <c:pt idx="3016">
                  <c:v>22651</c:v>
                </c:pt>
                <c:pt idx="3017">
                  <c:v>22654</c:v>
                </c:pt>
                <c:pt idx="3018">
                  <c:v>22655</c:v>
                </c:pt>
                <c:pt idx="3019">
                  <c:v>22656</c:v>
                </c:pt>
                <c:pt idx="3020">
                  <c:v>22657</c:v>
                </c:pt>
                <c:pt idx="3021">
                  <c:v>22658</c:v>
                </c:pt>
                <c:pt idx="3022">
                  <c:v>22661</c:v>
                </c:pt>
                <c:pt idx="3023">
                  <c:v>22662</c:v>
                </c:pt>
                <c:pt idx="3024">
                  <c:v>22663</c:v>
                </c:pt>
                <c:pt idx="3025">
                  <c:v>22664</c:v>
                </c:pt>
                <c:pt idx="3026">
                  <c:v>22665</c:v>
                </c:pt>
                <c:pt idx="3027">
                  <c:v>22668</c:v>
                </c:pt>
                <c:pt idx="3028">
                  <c:v>22669</c:v>
                </c:pt>
                <c:pt idx="3029">
                  <c:v>22670</c:v>
                </c:pt>
                <c:pt idx="3030">
                  <c:v>22671</c:v>
                </c:pt>
                <c:pt idx="3031">
                  <c:v>22672</c:v>
                </c:pt>
                <c:pt idx="3032">
                  <c:v>22675</c:v>
                </c:pt>
                <c:pt idx="3033">
                  <c:v>22676</c:v>
                </c:pt>
                <c:pt idx="3034">
                  <c:v>22677</c:v>
                </c:pt>
                <c:pt idx="3035">
                  <c:v>22678</c:v>
                </c:pt>
                <c:pt idx="3036">
                  <c:v>22679</c:v>
                </c:pt>
                <c:pt idx="3037">
                  <c:v>22682</c:v>
                </c:pt>
                <c:pt idx="3038">
                  <c:v>22683</c:v>
                </c:pt>
                <c:pt idx="3039">
                  <c:v>22684</c:v>
                </c:pt>
                <c:pt idx="3040">
                  <c:v>22685</c:v>
                </c:pt>
                <c:pt idx="3041">
                  <c:v>22686</c:v>
                </c:pt>
                <c:pt idx="3042">
                  <c:v>22689</c:v>
                </c:pt>
                <c:pt idx="3043">
                  <c:v>22690</c:v>
                </c:pt>
                <c:pt idx="3044">
                  <c:v>22691</c:v>
                </c:pt>
                <c:pt idx="3045">
                  <c:v>22692</c:v>
                </c:pt>
                <c:pt idx="3046">
                  <c:v>22693</c:v>
                </c:pt>
                <c:pt idx="3047">
                  <c:v>22696</c:v>
                </c:pt>
                <c:pt idx="3048">
                  <c:v>22697</c:v>
                </c:pt>
                <c:pt idx="3049">
                  <c:v>22698</c:v>
                </c:pt>
                <c:pt idx="3050">
                  <c:v>22700</c:v>
                </c:pt>
                <c:pt idx="3051">
                  <c:v>22703</c:v>
                </c:pt>
                <c:pt idx="3052">
                  <c:v>22704</c:v>
                </c:pt>
                <c:pt idx="3053">
                  <c:v>22705</c:v>
                </c:pt>
                <c:pt idx="3054">
                  <c:v>22706</c:v>
                </c:pt>
                <c:pt idx="3055">
                  <c:v>22707</c:v>
                </c:pt>
                <c:pt idx="3056">
                  <c:v>22710</c:v>
                </c:pt>
                <c:pt idx="3057">
                  <c:v>22711</c:v>
                </c:pt>
                <c:pt idx="3058">
                  <c:v>22712</c:v>
                </c:pt>
                <c:pt idx="3059">
                  <c:v>22713</c:v>
                </c:pt>
                <c:pt idx="3060">
                  <c:v>22714</c:v>
                </c:pt>
                <c:pt idx="3061">
                  <c:v>22717</c:v>
                </c:pt>
                <c:pt idx="3062">
                  <c:v>22718</c:v>
                </c:pt>
                <c:pt idx="3063">
                  <c:v>22719</c:v>
                </c:pt>
                <c:pt idx="3064">
                  <c:v>22720</c:v>
                </c:pt>
                <c:pt idx="3065">
                  <c:v>22721</c:v>
                </c:pt>
                <c:pt idx="3066">
                  <c:v>22724</c:v>
                </c:pt>
                <c:pt idx="3067">
                  <c:v>22725</c:v>
                </c:pt>
                <c:pt idx="3068">
                  <c:v>22726</c:v>
                </c:pt>
                <c:pt idx="3069">
                  <c:v>22727</c:v>
                </c:pt>
                <c:pt idx="3070">
                  <c:v>22728</c:v>
                </c:pt>
                <c:pt idx="3071">
                  <c:v>22731</c:v>
                </c:pt>
                <c:pt idx="3072">
                  <c:v>22732</c:v>
                </c:pt>
                <c:pt idx="3073">
                  <c:v>22733</c:v>
                </c:pt>
                <c:pt idx="3074">
                  <c:v>22734</c:v>
                </c:pt>
                <c:pt idx="3075">
                  <c:v>22735</c:v>
                </c:pt>
                <c:pt idx="3076">
                  <c:v>22738</c:v>
                </c:pt>
                <c:pt idx="3077">
                  <c:v>22739</c:v>
                </c:pt>
                <c:pt idx="3078">
                  <c:v>22740</c:v>
                </c:pt>
                <c:pt idx="3079">
                  <c:v>22741</c:v>
                </c:pt>
                <c:pt idx="3080">
                  <c:v>22742</c:v>
                </c:pt>
                <c:pt idx="3081">
                  <c:v>22745</c:v>
                </c:pt>
                <c:pt idx="3082">
                  <c:v>22746</c:v>
                </c:pt>
                <c:pt idx="3083">
                  <c:v>22747</c:v>
                </c:pt>
                <c:pt idx="3084">
                  <c:v>22748</c:v>
                </c:pt>
                <c:pt idx="3085">
                  <c:v>22749</c:v>
                </c:pt>
                <c:pt idx="3086">
                  <c:v>22752</c:v>
                </c:pt>
                <c:pt idx="3087">
                  <c:v>22753</c:v>
                </c:pt>
                <c:pt idx="3088">
                  <c:v>22754</c:v>
                </c:pt>
                <c:pt idx="3089">
                  <c:v>22755</c:v>
                </c:pt>
                <c:pt idx="3090">
                  <c:v>22759</c:v>
                </c:pt>
                <c:pt idx="3091">
                  <c:v>22760</c:v>
                </c:pt>
                <c:pt idx="3092">
                  <c:v>22761</c:v>
                </c:pt>
                <c:pt idx="3093">
                  <c:v>22762</c:v>
                </c:pt>
                <c:pt idx="3094">
                  <c:v>22763</c:v>
                </c:pt>
                <c:pt idx="3095">
                  <c:v>22766</c:v>
                </c:pt>
                <c:pt idx="3096">
                  <c:v>22767</c:v>
                </c:pt>
                <c:pt idx="3097">
                  <c:v>22768</c:v>
                </c:pt>
                <c:pt idx="3098">
                  <c:v>22769</c:v>
                </c:pt>
                <c:pt idx="3099">
                  <c:v>22770</c:v>
                </c:pt>
                <c:pt idx="3100">
                  <c:v>22773</c:v>
                </c:pt>
                <c:pt idx="3101">
                  <c:v>22774</c:v>
                </c:pt>
                <c:pt idx="3102">
                  <c:v>22775</c:v>
                </c:pt>
                <c:pt idx="3103">
                  <c:v>22776</c:v>
                </c:pt>
                <c:pt idx="3104">
                  <c:v>22777</c:v>
                </c:pt>
                <c:pt idx="3105">
                  <c:v>22780</c:v>
                </c:pt>
                <c:pt idx="3106">
                  <c:v>22781</c:v>
                </c:pt>
                <c:pt idx="3107">
                  <c:v>22782</c:v>
                </c:pt>
                <c:pt idx="3108">
                  <c:v>22783</c:v>
                </c:pt>
                <c:pt idx="3109">
                  <c:v>22784</c:v>
                </c:pt>
                <c:pt idx="3110">
                  <c:v>22787</c:v>
                </c:pt>
                <c:pt idx="3111">
                  <c:v>22788</c:v>
                </c:pt>
                <c:pt idx="3112">
                  <c:v>22789</c:v>
                </c:pt>
                <c:pt idx="3113">
                  <c:v>22790</c:v>
                </c:pt>
                <c:pt idx="3114">
                  <c:v>22791</c:v>
                </c:pt>
                <c:pt idx="3115">
                  <c:v>22794</c:v>
                </c:pt>
                <c:pt idx="3116">
                  <c:v>22795</c:v>
                </c:pt>
                <c:pt idx="3117">
                  <c:v>22797</c:v>
                </c:pt>
                <c:pt idx="3118">
                  <c:v>22798</c:v>
                </c:pt>
                <c:pt idx="3119">
                  <c:v>22801</c:v>
                </c:pt>
                <c:pt idx="3120">
                  <c:v>22802</c:v>
                </c:pt>
                <c:pt idx="3121">
                  <c:v>22803</c:v>
                </c:pt>
                <c:pt idx="3122">
                  <c:v>22804</c:v>
                </c:pt>
                <c:pt idx="3123">
                  <c:v>22805</c:v>
                </c:pt>
                <c:pt idx="3124">
                  <c:v>22808</c:v>
                </c:pt>
                <c:pt idx="3125">
                  <c:v>22809</c:v>
                </c:pt>
                <c:pt idx="3126">
                  <c:v>22810</c:v>
                </c:pt>
                <c:pt idx="3127">
                  <c:v>22811</c:v>
                </c:pt>
                <c:pt idx="3128">
                  <c:v>22812</c:v>
                </c:pt>
                <c:pt idx="3129">
                  <c:v>22815</c:v>
                </c:pt>
                <c:pt idx="3130">
                  <c:v>22816</c:v>
                </c:pt>
                <c:pt idx="3131">
                  <c:v>22817</c:v>
                </c:pt>
                <c:pt idx="3132">
                  <c:v>22818</c:v>
                </c:pt>
                <c:pt idx="3133">
                  <c:v>22819</c:v>
                </c:pt>
                <c:pt idx="3134">
                  <c:v>22822</c:v>
                </c:pt>
                <c:pt idx="3135">
                  <c:v>22823</c:v>
                </c:pt>
                <c:pt idx="3136">
                  <c:v>22824</c:v>
                </c:pt>
                <c:pt idx="3137">
                  <c:v>22825</c:v>
                </c:pt>
                <c:pt idx="3138">
                  <c:v>22826</c:v>
                </c:pt>
                <c:pt idx="3139">
                  <c:v>22829</c:v>
                </c:pt>
                <c:pt idx="3140">
                  <c:v>22830</c:v>
                </c:pt>
                <c:pt idx="3141">
                  <c:v>22832</c:v>
                </c:pt>
                <c:pt idx="3142">
                  <c:v>22833</c:v>
                </c:pt>
                <c:pt idx="3143">
                  <c:v>22836</c:v>
                </c:pt>
                <c:pt idx="3144">
                  <c:v>22837</c:v>
                </c:pt>
                <c:pt idx="3145">
                  <c:v>22838</c:v>
                </c:pt>
                <c:pt idx="3146">
                  <c:v>22839</c:v>
                </c:pt>
                <c:pt idx="3147">
                  <c:v>22840</c:v>
                </c:pt>
                <c:pt idx="3148">
                  <c:v>22843</c:v>
                </c:pt>
                <c:pt idx="3149">
                  <c:v>22844</c:v>
                </c:pt>
                <c:pt idx="3150">
                  <c:v>22845</c:v>
                </c:pt>
                <c:pt idx="3151">
                  <c:v>22846</c:v>
                </c:pt>
                <c:pt idx="3152">
                  <c:v>22847</c:v>
                </c:pt>
                <c:pt idx="3153">
                  <c:v>22850</c:v>
                </c:pt>
                <c:pt idx="3154">
                  <c:v>22851</c:v>
                </c:pt>
                <c:pt idx="3155">
                  <c:v>22852</c:v>
                </c:pt>
                <c:pt idx="3156">
                  <c:v>22853</c:v>
                </c:pt>
                <c:pt idx="3157">
                  <c:v>22854</c:v>
                </c:pt>
                <c:pt idx="3158">
                  <c:v>22857</c:v>
                </c:pt>
                <c:pt idx="3159">
                  <c:v>22858</c:v>
                </c:pt>
                <c:pt idx="3160">
                  <c:v>22859</c:v>
                </c:pt>
                <c:pt idx="3161">
                  <c:v>22860</c:v>
                </c:pt>
                <c:pt idx="3162">
                  <c:v>22861</c:v>
                </c:pt>
                <c:pt idx="3163">
                  <c:v>22864</c:v>
                </c:pt>
                <c:pt idx="3164">
                  <c:v>22865</c:v>
                </c:pt>
                <c:pt idx="3165">
                  <c:v>22866</c:v>
                </c:pt>
                <c:pt idx="3166">
                  <c:v>22867</c:v>
                </c:pt>
                <c:pt idx="3167">
                  <c:v>22868</c:v>
                </c:pt>
                <c:pt idx="3168">
                  <c:v>22871</c:v>
                </c:pt>
                <c:pt idx="3169">
                  <c:v>22872</c:v>
                </c:pt>
                <c:pt idx="3170">
                  <c:v>22873</c:v>
                </c:pt>
                <c:pt idx="3171">
                  <c:v>22874</c:v>
                </c:pt>
                <c:pt idx="3172">
                  <c:v>22875</c:v>
                </c:pt>
                <c:pt idx="3173">
                  <c:v>22878</c:v>
                </c:pt>
                <c:pt idx="3174">
                  <c:v>22879</c:v>
                </c:pt>
                <c:pt idx="3175">
                  <c:v>22880</c:v>
                </c:pt>
                <c:pt idx="3176">
                  <c:v>22881</c:v>
                </c:pt>
                <c:pt idx="3177">
                  <c:v>22882</c:v>
                </c:pt>
                <c:pt idx="3178">
                  <c:v>22885</c:v>
                </c:pt>
                <c:pt idx="3179">
                  <c:v>22886</c:v>
                </c:pt>
                <c:pt idx="3180">
                  <c:v>22887</c:v>
                </c:pt>
                <c:pt idx="3181">
                  <c:v>22888</c:v>
                </c:pt>
                <c:pt idx="3182">
                  <c:v>22889</c:v>
                </c:pt>
                <c:pt idx="3183">
                  <c:v>22893</c:v>
                </c:pt>
                <c:pt idx="3184">
                  <c:v>22894</c:v>
                </c:pt>
                <c:pt idx="3185">
                  <c:v>22895</c:v>
                </c:pt>
                <c:pt idx="3186">
                  <c:v>22896</c:v>
                </c:pt>
                <c:pt idx="3187">
                  <c:v>22899</c:v>
                </c:pt>
                <c:pt idx="3188">
                  <c:v>22900</c:v>
                </c:pt>
                <c:pt idx="3189">
                  <c:v>22901</c:v>
                </c:pt>
                <c:pt idx="3190">
                  <c:v>22902</c:v>
                </c:pt>
                <c:pt idx="3191">
                  <c:v>22903</c:v>
                </c:pt>
                <c:pt idx="3192">
                  <c:v>22906</c:v>
                </c:pt>
                <c:pt idx="3193">
                  <c:v>22907</c:v>
                </c:pt>
                <c:pt idx="3194">
                  <c:v>22908</c:v>
                </c:pt>
                <c:pt idx="3195">
                  <c:v>22909</c:v>
                </c:pt>
                <c:pt idx="3196">
                  <c:v>22910</c:v>
                </c:pt>
                <c:pt idx="3197">
                  <c:v>22913</c:v>
                </c:pt>
                <c:pt idx="3198">
                  <c:v>22914</c:v>
                </c:pt>
                <c:pt idx="3199">
                  <c:v>22915</c:v>
                </c:pt>
                <c:pt idx="3200">
                  <c:v>22916</c:v>
                </c:pt>
                <c:pt idx="3201">
                  <c:v>22917</c:v>
                </c:pt>
                <c:pt idx="3202">
                  <c:v>22920</c:v>
                </c:pt>
                <c:pt idx="3203">
                  <c:v>22921</c:v>
                </c:pt>
                <c:pt idx="3204">
                  <c:v>22922</c:v>
                </c:pt>
                <c:pt idx="3205">
                  <c:v>22923</c:v>
                </c:pt>
                <c:pt idx="3206">
                  <c:v>22924</c:v>
                </c:pt>
                <c:pt idx="3207">
                  <c:v>22927</c:v>
                </c:pt>
                <c:pt idx="3208">
                  <c:v>22928</c:v>
                </c:pt>
                <c:pt idx="3209">
                  <c:v>22929</c:v>
                </c:pt>
                <c:pt idx="3210">
                  <c:v>22930</c:v>
                </c:pt>
                <c:pt idx="3211">
                  <c:v>22931</c:v>
                </c:pt>
                <c:pt idx="3212">
                  <c:v>22934</c:v>
                </c:pt>
                <c:pt idx="3213">
                  <c:v>22935</c:v>
                </c:pt>
                <c:pt idx="3214">
                  <c:v>22936</c:v>
                </c:pt>
                <c:pt idx="3215">
                  <c:v>22937</c:v>
                </c:pt>
                <c:pt idx="3216">
                  <c:v>22938</c:v>
                </c:pt>
                <c:pt idx="3217">
                  <c:v>22941</c:v>
                </c:pt>
                <c:pt idx="3218">
                  <c:v>22942</c:v>
                </c:pt>
                <c:pt idx="3219">
                  <c:v>22943</c:v>
                </c:pt>
                <c:pt idx="3220">
                  <c:v>22944</c:v>
                </c:pt>
                <c:pt idx="3221">
                  <c:v>22945</c:v>
                </c:pt>
                <c:pt idx="3222">
                  <c:v>22948</c:v>
                </c:pt>
                <c:pt idx="3223">
                  <c:v>22949</c:v>
                </c:pt>
                <c:pt idx="3224">
                  <c:v>22950</c:v>
                </c:pt>
                <c:pt idx="3225">
                  <c:v>22951</c:v>
                </c:pt>
                <c:pt idx="3226">
                  <c:v>22952</c:v>
                </c:pt>
                <c:pt idx="3227">
                  <c:v>22955</c:v>
                </c:pt>
                <c:pt idx="3228">
                  <c:v>22957</c:v>
                </c:pt>
                <c:pt idx="3229">
                  <c:v>22958</c:v>
                </c:pt>
                <c:pt idx="3230">
                  <c:v>22959</c:v>
                </c:pt>
                <c:pt idx="3231">
                  <c:v>22962</c:v>
                </c:pt>
                <c:pt idx="3232">
                  <c:v>22963</c:v>
                </c:pt>
                <c:pt idx="3233">
                  <c:v>22964</c:v>
                </c:pt>
                <c:pt idx="3234">
                  <c:v>22965</c:v>
                </c:pt>
                <c:pt idx="3235">
                  <c:v>22966</c:v>
                </c:pt>
                <c:pt idx="3236">
                  <c:v>22969</c:v>
                </c:pt>
                <c:pt idx="3237">
                  <c:v>22970</c:v>
                </c:pt>
                <c:pt idx="3238">
                  <c:v>22971</c:v>
                </c:pt>
                <c:pt idx="3239">
                  <c:v>22973</c:v>
                </c:pt>
                <c:pt idx="3240">
                  <c:v>22976</c:v>
                </c:pt>
                <c:pt idx="3241">
                  <c:v>22977</c:v>
                </c:pt>
                <c:pt idx="3242">
                  <c:v>22978</c:v>
                </c:pt>
                <c:pt idx="3243">
                  <c:v>22979</c:v>
                </c:pt>
                <c:pt idx="3244">
                  <c:v>22980</c:v>
                </c:pt>
                <c:pt idx="3245">
                  <c:v>22983</c:v>
                </c:pt>
                <c:pt idx="3246">
                  <c:v>22984</c:v>
                </c:pt>
                <c:pt idx="3247">
                  <c:v>22985</c:v>
                </c:pt>
                <c:pt idx="3248">
                  <c:v>22986</c:v>
                </c:pt>
                <c:pt idx="3249">
                  <c:v>22987</c:v>
                </c:pt>
                <c:pt idx="3250">
                  <c:v>22990</c:v>
                </c:pt>
                <c:pt idx="3251">
                  <c:v>22991</c:v>
                </c:pt>
                <c:pt idx="3252">
                  <c:v>22992</c:v>
                </c:pt>
                <c:pt idx="3253">
                  <c:v>22993</c:v>
                </c:pt>
                <c:pt idx="3254">
                  <c:v>22994</c:v>
                </c:pt>
                <c:pt idx="3255">
                  <c:v>22997</c:v>
                </c:pt>
                <c:pt idx="3256">
                  <c:v>22998</c:v>
                </c:pt>
                <c:pt idx="3257">
                  <c:v>22999</c:v>
                </c:pt>
                <c:pt idx="3258">
                  <c:v>23000</c:v>
                </c:pt>
                <c:pt idx="3259">
                  <c:v>23001</c:v>
                </c:pt>
                <c:pt idx="3260">
                  <c:v>23004</c:v>
                </c:pt>
                <c:pt idx="3261">
                  <c:v>23006</c:v>
                </c:pt>
                <c:pt idx="3262">
                  <c:v>23007</c:v>
                </c:pt>
                <c:pt idx="3263">
                  <c:v>23008</c:v>
                </c:pt>
                <c:pt idx="3264">
                  <c:v>23011</c:v>
                </c:pt>
                <c:pt idx="3265">
                  <c:v>23013</c:v>
                </c:pt>
                <c:pt idx="3266">
                  <c:v>23014</c:v>
                </c:pt>
                <c:pt idx="3267">
                  <c:v>23015</c:v>
                </c:pt>
                <c:pt idx="3268">
                  <c:v>23018</c:v>
                </c:pt>
                <c:pt idx="3269">
                  <c:v>23019</c:v>
                </c:pt>
                <c:pt idx="3270">
                  <c:v>23020</c:v>
                </c:pt>
                <c:pt idx="3271">
                  <c:v>23021</c:v>
                </c:pt>
                <c:pt idx="3272">
                  <c:v>23022</c:v>
                </c:pt>
                <c:pt idx="3273">
                  <c:v>23025</c:v>
                </c:pt>
                <c:pt idx="3274">
                  <c:v>23026</c:v>
                </c:pt>
                <c:pt idx="3275">
                  <c:v>23027</c:v>
                </c:pt>
                <c:pt idx="3276">
                  <c:v>23028</c:v>
                </c:pt>
                <c:pt idx="3277">
                  <c:v>23029</c:v>
                </c:pt>
                <c:pt idx="3278">
                  <c:v>23032</c:v>
                </c:pt>
                <c:pt idx="3279">
                  <c:v>23033</c:v>
                </c:pt>
                <c:pt idx="3280">
                  <c:v>23034</c:v>
                </c:pt>
                <c:pt idx="3281">
                  <c:v>23035</c:v>
                </c:pt>
                <c:pt idx="3282">
                  <c:v>23036</c:v>
                </c:pt>
                <c:pt idx="3283">
                  <c:v>23039</c:v>
                </c:pt>
                <c:pt idx="3284">
                  <c:v>23040</c:v>
                </c:pt>
                <c:pt idx="3285">
                  <c:v>23041</c:v>
                </c:pt>
                <c:pt idx="3286">
                  <c:v>23042</c:v>
                </c:pt>
                <c:pt idx="3287">
                  <c:v>23043</c:v>
                </c:pt>
                <c:pt idx="3288">
                  <c:v>23046</c:v>
                </c:pt>
                <c:pt idx="3289">
                  <c:v>23047</c:v>
                </c:pt>
                <c:pt idx="3290">
                  <c:v>23048</c:v>
                </c:pt>
                <c:pt idx="3291">
                  <c:v>23049</c:v>
                </c:pt>
                <c:pt idx="3292">
                  <c:v>23050</c:v>
                </c:pt>
                <c:pt idx="3293">
                  <c:v>23053</c:v>
                </c:pt>
                <c:pt idx="3294">
                  <c:v>23054</c:v>
                </c:pt>
                <c:pt idx="3295">
                  <c:v>23055</c:v>
                </c:pt>
                <c:pt idx="3296">
                  <c:v>23056</c:v>
                </c:pt>
                <c:pt idx="3297">
                  <c:v>23057</c:v>
                </c:pt>
                <c:pt idx="3298">
                  <c:v>23060</c:v>
                </c:pt>
                <c:pt idx="3299">
                  <c:v>23061</c:v>
                </c:pt>
                <c:pt idx="3300">
                  <c:v>23062</c:v>
                </c:pt>
                <c:pt idx="3301">
                  <c:v>23063</c:v>
                </c:pt>
                <c:pt idx="3302">
                  <c:v>23067</c:v>
                </c:pt>
                <c:pt idx="3303">
                  <c:v>23068</c:v>
                </c:pt>
                <c:pt idx="3304">
                  <c:v>23069</c:v>
                </c:pt>
                <c:pt idx="3305">
                  <c:v>23070</c:v>
                </c:pt>
                <c:pt idx="3306">
                  <c:v>23071</c:v>
                </c:pt>
                <c:pt idx="3307">
                  <c:v>23074</c:v>
                </c:pt>
                <c:pt idx="3308">
                  <c:v>23075</c:v>
                </c:pt>
                <c:pt idx="3309">
                  <c:v>23076</c:v>
                </c:pt>
                <c:pt idx="3310">
                  <c:v>23077</c:v>
                </c:pt>
                <c:pt idx="3311">
                  <c:v>23078</c:v>
                </c:pt>
                <c:pt idx="3312">
                  <c:v>23081</c:v>
                </c:pt>
                <c:pt idx="3313">
                  <c:v>23082</c:v>
                </c:pt>
                <c:pt idx="3314">
                  <c:v>23083</c:v>
                </c:pt>
                <c:pt idx="3315">
                  <c:v>23084</c:v>
                </c:pt>
                <c:pt idx="3316">
                  <c:v>23085</c:v>
                </c:pt>
                <c:pt idx="3317">
                  <c:v>23088</c:v>
                </c:pt>
                <c:pt idx="3318">
                  <c:v>23089</c:v>
                </c:pt>
                <c:pt idx="3319">
                  <c:v>23090</c:v>
                </c:pt>
                <c:pt idx="3320">
                  <c:v>23091</c:v>
                </c:pt>
                <c:pt idx="3321">
                  <c:v>23092</c:v>
                </c:pt>
                <c:pt idx="3322">
                  <c:v>23095</c:v>
                </c:pt>
                <c:pt idx="3323">
                  <c:v>23096</c:v>
                </c:pt>
                <c:pt idx="3324">
                  <c:v>23097</c:v>
                </c:pt>
                <c:pt idx="3325">
                  <c:v>23098</c:v>
                </c:pt>
                <c:pt idx="3326">
                  <c:v>23099</c:v>
                </c:pt>
                <c:pt idx="3327">
                  <c:v>23102</c:v>
                </c:pt>
                <c:pt idx="3328">
                  <c:v>23103</c:v>
                </c:pt>
                <c:pt idx="3329">
                  <c:v>23104</c:v>
                </c:pt>
                <c:pt idx="3330">
                  <c:v>23105</c:v>
                </c:pt>
                <c:pt idx="3331">
                  <c:v>23106</c:v>
                </c:pt>
                <c:pt idx="3332">
                  <c:v>23109</c:v>
                </c:pt>
                <c:pt idx="3333">
                  <c:v>23110</c:v>
                </c:pt>
                <c:pt idx="3334">
                  <c:v>23111</c:v>
                </c:pt>
                <c:pt idx="3335">
                  <c:v>23112</c:v>
                </c:pt>
                <c:pt idx="3336">
                  <c:v>23116</c:v>
                </c:pt>
                <c:pt idx="3337">
                  <c:v>23117</c:v>
                </c:pt>
                <c:pt idx="3338">
                  <c:v>23118</c:v>
                </c:pt>
                <c:pt idx="3339">
                  <c:v>23119</c:v>
                </c:pt>
                <c:pt idx="3340">
                  <c:v>23120</c:v>
                </c:pt>
                <c:pt idx="3341">
                  <c:v>23123</c:v>
                </c:pt>
                <c:pt idx="3342">
                  <c:v>23124</c:v>
                </c:pt>
                <c:pt idx="3343">
                  <c:v>23125</c:v>
                </c:pt>
                <c:pt idx="3344">
                  <c:v>23126</c:v>
                </c:pt>
                <c:pt idx="3345">
                  <c:v>23127</c:v>
                </c:pt>
                <c:pt idx="3346">
                  <c:v>23130</c:v>
                </c:pt>
                <c:pt idx="3347">
                  <c:v>23131</c:v>
                </c:pt>
                <c:pt idx="3348">
                  <c:v>23132</c:v>
                </c:pt>
                <c:pt idx="3349">
                  <c:v>23133</c:v>
                </c:pt>
                <c:pt idx="3350">
                  <c:v>23134</c:v>
                </c:pt>
                <c:pt idx="3351">
                  <c:v>23137</c:v>
                </c:pt>
                <c:pt idx="3352">
                  <c:v>23138</c:v>
                </c:pt>
                <c:pt idx="3353">
                  <c:v>23139</c:v>
                </c:pt>
                <c:pt idx="3354">
                  <c:v>23140</c:v>
                </c:pt>
                <c:pt idx="3355">
                  <c:v>23141</c:v>
                </c:pt>
                <c:pt idx="3356">
                  <c:v>23144</c:v>
                </c:pt>
                <c:pt idx="3357">
                  <c:v>23145</c:v>
                </c:pt>
                <c:pt idx="3358">
                  <c:v>23146</c:v>
                </c:pt>
                <c:pt idx="3359">
                  <c:v>23147</c:v>
                </c:pt>
                <c:pt idx="3360">
                  <c:v>23148</c:v>
                </c:pt>
                <c:pt idx="3361">
                  <c:v>23151</c:v>
                </c:pt>
                <c:pt idx="3362">
                  <c:v>23152</c:v>
                </c:pt>
                <c:pt idx="3363">
                  <c:v>23153</c:v>
                </c:pt>
                <c:pt idx="3364">
                  <c:v>23154</c:v>
                </c:pt>
                <c:pt idx="3365">
                  <c:v>23155</c:v>
                </c:pt>
                <c:pt idx="3366">
                  <c:v>23158</c:v>
                </c:pt>
                <c:pt idx="3367">
                  <c:v>23159</c:v>
                </c:pt>
                <c:pt idx="3368">
                  <c:v>23160</c:v>
                </c:pt>
                <c:pt idx="3369">
                  <c:v>23162</c:v>
                </c:pt>
                <c:pt idx="3370">
                  <c:v>23165</c:v>
                </c:pt>
                <c:pt idx="3371">
                  <c:v>23166</c:v>
                </c:pt>
                <c:pt idx="3372">
                  <c:v>23167</c:v>
                </c:pt>
                <c:pt idx="3373">
                  <c:v>23168</c:v>
                </c:pt>
                <c:pt idx="3374">
                  <c:v>23169</c:v>
                </c:pt>
                <c:pt idx="3375">
                  <c:v>23172</c:v>
                </c:pt>
                <c:pt idx="3376">
                  <c:v>23173</c:v>
                </c:pt>
                <c:pt idx="3377">
                  <c:v>23174</c:v>
                </c:pt>
                <c:pt idx="3378">
                  <c:v>23175</c:v>
                </c:pt>
                <c:pt idx="3379">
                  <c:v>23176</c:v>
                </c:pt>
                <c:pt idx="3380">
                  <c:v>23179</c:v>
                </c:pt>
                <c:pt idx="3381">
                  <c:v>23180</c:v>
                </c:pt>
                <c:pt idx="3382">
                  <c:v>23181</c:v>
                </c:pt>
                <c:pt idx="3383">
                  <c:v>23182</c:v>
                </c:pt>
                <c:pt idx="3384">
                  <c:v>23183</c:v>
                </c:pt>
                <c:pt idx="3385">
                  <c:v>23186</c:v>
                </c:pt>
                <c:pt idx="3386">
                  <c:v>23187</c:v>
                </c:pt>
                <c:pt idx="3387">
                  <c:v>23188</c:v>
                </c:pt>
                <c:pt idx="3388">
                  <c:v>23189</c:v>
                </c:pt>
                <c:pt idx="3389">
                  <c:v>23190</c:v>
                </c:pt>
                <c:pt idx="3390">
                  <c:v>23193</c:v>
                </c:pt>
                <c:pt idx="3391">
                  <c:v>23194</c:v>
                </c:pt>
                <c:pt idx="3392">
                  <c:v>23195</c:v>
                </c:pt>
                <c:pt idx="3393">
                  <c:v>23197</c:v>
                </c:pt>
                <c:pt idx="3394">
                  <c:v>23200</c:v>
                </c:pt>
                <c:pt idx="3395">
                  <c:v>23201</c:v>
                </c:pt>
                <c:pt idx="3396">
                  <c:v>23202</c:v>
                </c:pt>
                <c:pt idx="3397">
                  <c:v>23203</c:v>
                </c:pt>
                <c:pt idx="3398">
                  <c:v>23204</c:v>
                </c:pt>
                <c:pt idx="3399">
                  <c:v>23207</c:v>
                </c:pt>
                <c:pt idx="3400">
                  <c:v>23208</c:v>
                </c:pt>
                <c:pt idx="3401">
                  <c:v>23209</c:v>
                </c:pt>
                <c:pt idx="3402">
                  <c:v>23210</c:v>
                </c:pt>
                <c:pt idx="3403">
                  <c:v>23211</c:v>
                </c:pt>
                <c:pt idx="3404">
                  <c:v>23214</c:v>
                </c:pt>
                <c:pt idx="3405">
                  <c:v>23215</c:v>
                </c:pt>
                <c:pt idx="3406">
                  <c:v>23216</c:v>
                </c:pt>
                <c:pt idx="3407">
                  <c:v>23217</c:v>
                </c:pt>
                <c:pt idx="3408">
                  <c:v>23218</c:v>
                </c:pt>
                <c:pt idx="3409">
                  <c:v>23221</c:v>
                </c:pt>
                <c:pt idx="3410">
                  <c:v>23222</c:v>
                </c:pt>
                <c:pt idx="3411">
                  <c:v>23223</c:v>
                </c:pt>
                <c:pt idx="3412">
                  <c:v>23224</c:v>
                </c:pt>
                <c:pt idx="3413">
                  <c:v>23225</c:v>
                </c:pt>
                <c:pt idx="3414">
                  <c:v>23228</c:v>
                </c:pt>
                <c:pt idx="3415">
                  <c:v>23229</c:v>
                </c:pt>
                <c:pt idx="3416">
                  <c:v>23230</c:v>
                </c:pt>
                <c:pt idx="3417">
                  <c:v>23231</c:v>
                </c:pt>
                <c:pt idx="3418">
                  <c:v>23232</c:v>
                </c:pt>
                <c:pt idx="3419">
                  <c:v>23235</c:v>
                </c:pt>
                <c:pt idx="3420">
                  <c:v>23236</c:v>
                </c:pt>
                <c:pt idx="3421">
                  <c:v>23237</c:v>
                </c:pt>
                <c:pt idx="3422">
                  <c:v>23238</c:v>
                </c:pt>
                <c:pt idx="3423">
                  <c:v>23239</c:v>
                </c:pt>
                <c:pt idx="3424">
                  <c:v>23242</c:v>
                </c:pt>
                <c:pt idx="3425">
                  <c:v>23243</c:v>
                </c:pt>
                <c:pt idx="3426">
                  <c:v>23244</c:v>
                </c:pt>
                <c:pt idx="3427">
                  <c:v>23245</c:v>
                </c:pt>
                <c:pt idx="3428">
                  <c:v>23246</c:v>
                </c:pt>
                <c:pt idx="3429">
                  <c:v>23249</c:v>
                </c:pt>
                <c:pt idx="3430">
                  <c:v>23250</c:v>
                </c:pt>
                <c:pt idx="3431">
                  <c:v>23251</c:v>
                </c:pt>
                <c:pt idx="3432">
                  <c:v>23252</c:v>
                </c:pt>
                <c:pt idx="3433">
                  <c:v>23253</c:v>
                </c:pt>
                <c:pt idx="3434">
                  <c:v>23257</c:v>
                </c:pt>
                <c:pt idx="3435">
                  <c:v>23258</c:v>
                </c:pt>
                <c:pt idx="3436">
                  <c:v>23259</c:v>
                </c:pt>
                <c:pt idx="3437">
                  <c:v>23260</c:v>
                </c:pt>
                <c:pt idx="3438">
                  <c:v>23263</c:v>
                </c:pt>
                <c:pt idx="3439">
                  <c:v>23264</c:v>
                </c:pt>
                <c:pt idx="3440">
                  <c:v>23265</c:v>
                </c:pt>
                <c:pt idx="3441">
                  <c:v>23266</c:v>
                </c:pt>
                <c:pt idx="3442">
                  <c:v>23267</c:v>
                </c:pt>
                <c:pt idx="3443">
                  <c:v>23270</c:v>
                </c:pt>
                <c:pt idx="3444">
                  <c:v>23271</c:v>
                </c:pt>
                <c:pt idx="3445">
                  <c:v>23272</c:v>
                </c:pt>
                <c:pt idx="3446">
                  <c:v>23273</c:v>
                </c:pt>
                <c:pt idx="3447">
                  <c:v>23274</c:v>
                </c:pt>
                <c:pt idx="3448">
                  <c:v>23277</c:v>
                </c:pt>
                <c:pt idx="3449">
                  <c:v>23278</c:v>
                </c:pt>
                <c:pt idx="3450">
                  <c:v>23279</c:v>
                </c:pt>
                <c:pt idx="3451">
                  <c:v>23280</c:v>
                </c:pt>
                <c:pt idx="3452">
                  <c:v>23281</c:v>
                </c:pt>
                <c:pt idx="3453">
                  <c:v>23284</c:v>
                </c:pt>
                <c:pt idx="3454">
                  <c:v>23285</c:v>
                </c:pt>
                <c:pt idx="3455">
                  <c:v>23286</c:v>
                </c:pt>
                <c:pt idx="3456">
                  <c:v>23287</c:v>
                </c:pt>
                <c:pt idx="3457">
                  <c:v>23288</c:v>
                </c:pt>
                <c:pt idx="3458">
                  <c:v>23291</c:v>
                </c:pt>
                <c:pt idx="3459">
                  <c:v>23292</c:v>
                </c:pt>
                <c:pt idx="3460">
                  <c:v>23293</c:v>
                </c:pt>
                <c:pt idx="3461">
                  <c:v>23294</c:v>
                </c:pt>
                <c:pt idx="3462">
                  <c:v>23295</c:v>
                </c:pt>
                <c:pt idx="3463">
                  <c:v>23298</c:v>
                </c:pt>
                <c:pt idx="3464">
                  <c:v>23299</c:v>
                </c:pt>
                <c:pt idx="3465">
                  <c:v>23300</c:v>
                </c:pt>
                <c:pt idx="3466">
                  <c:v>23301</c:v>
                </c:pt>
                <c:pt idx="3467">
                  <c:v>23302</c:v>
                </c:pt>
                <c:pt idx="3468">
                  <c:v>23305</c:v>
                </c:pt>
                <c:pt idx="3469">
                  <c:v>23306</c:v>
                </c:pt>
                <c:pt idx="3470">
                  <c:v>23307</c:v>
                </c:pt>
                <c:pt idx="3471">
                  <c:v>23308</c:v>
                </c:pt>
                <c:pt idx="3472">
                  <c:v>23309</c:v>
                </c:pt>
                <c:pt idx="3473">
                  <c:v>23312</c:v>
                </c:pt>
                <c:pt idx="3474">
                  <c:v>23313</c:v>
                </c:pt>
                <c:pt idx="3475">
                  <c:v>23314</c:v>
                </c:pt>
                <c:pt idx="3476">
                  <c:v>23315</c:v>
                </c:pt>
                <c:pt idx="3477">
                  <c:v>23316</c:v>
                </c:pt>
                <c:pt idx="3478">
                  <c:v>23319</c:v>
                </c:pt>
                <c:pt idx="3479">
                  <c:v>23321</c:v>
                </c:pt>
                <c:pt idx="3480">
                  <c:v>23322</c:v>
                </c:pt>
                <c:pt idx="3481">
                  <c:v>23323</c:v>
                </c:pt>
                <c:pt idx="3482">
                  <c:v>23326</c:v>
                </c:pt>
                <c:pt idx="3483">
                  <c:v>23327</c:v>
                </c:pt>
                <c:pt idx="3484">
                  <c:v>23328</c:v>
                </c:pt>
                <c:pt idx="3485">
                  <c:v>23329</c:v>
                </c:pt>
                <c:pt idx="3486">
                  <c:v>23330</c:v>
                </c:pt>
                <c:pt idx="3487">
                  <c:v>23333</c:v>
                </c:pt>
                <c:pt idx="3488">
                  <c:v>23334</c:v>
                </c:pt>
                <c:pt idx="3489">
                  <c:v>23335</c:v>
                </c:pt>
                <c:pt idx="3490">
                  <c:v>23336</c:v>
                </c:pt>
                <c:pt idx="3491">
                  <c:v>23337</c:v>
                </c:pt>
                <c:pt idx="3492">
                  <c:v>23341</c:v>
                </c:pt>
                <c:pt idx="3493">
                  <c:v>23342</c:v>
                </c:pt>
                <c:pt idx="3494">
                  <c:v>23344</c:v>
                </c:pt>
                <c:pt idx="3495">
                  <c:v>23347</c:v>
                </c:pt>
                <c:pt idx="3496">
                  <c:v>23348</c:v>
                </c:pt>
                <c:pt idx="3497">
                  <c:v>23349</c:v>
                </c:pt>
                <c:pt idx="3498">
                  <c:v>23350</c:v>
                </c:pt>
                <c:pt idx="3499">
                  <c:v>23351</c:v>
                </c:pt>
                <c:pt idx="3500">
                  <c:v>23354</c:v>
                </c:pt>
                <c:pt idx="3501">
                  <c:v>23355</c:v>
                </c:pt>
                <c:pt idx="3502">
                  <c:v>23356</c:v>
                </c:pt>
                <c:pt idx="3503">
                  <c:v>23357</c:v>
                </c:pt>
                <c:pt idx="3504">
                  <c:v>23358</c:v>
                </c:pt>
                <c:pt idx="3505">
                  <c:v>23361</c:v>
                </c:pt>
                <c:pt idx="3506">
                  <c:v>23362</c:v>
                </c:pt>
                <c:pt idx="3507">
                  <c:v>23363</c:v>
                </c:pt>
                <c:pt idx="3508">
                  <c:v>23364</c:v>
                </c:pt>
                <c:pt idx="3509">
                  <c:v>23365</c:v>
                </c:pt>
                <c:pt idx="3510">
                  <c:v>23368</c:v>
                </c:pt>
                <c:pt idx="3511">
                  <c:v>23369</c:v>
                </c:pt>
                <c:pt idx="3512">
                  <c:v>23371</c:v>
                </c:pt>
                <c:pt idx="3513">
                  <c:v>23372</c:v>
                </c:pt>
                <c:pt idx="3514">
                  <c:v>23375</c:v>
                </c:pt>
                <c:pt idx="3515">
                  <c:v>23376</c:v>
                </c:pt>
                <c:pt idx="3516">
                  <c:v>23378</c:v>
                </c:pt>
                <c:pt idx="3517">
                  <c:v>23379</c:v>
                </c:pt>
                <c:pt idx="3518">
                  <c:v>23382</c:v>
                </c:pt>
                <c:pt idx="3519">
                  <c:v>23383</c:v>
                </c:pt>
                <c:pt idx="3520">
                  <c:v>23384</c:v>
                </c:pt>
                <c:pt idx="3521">
                  <c:v>23385</c:v>
                </c:pt>
                <c:pt idx="3522">
                  <c:v>23386</c:v>
                </c:pt>
                <c:pt idx="3523">
                  <c:v>23389</c:v>
                </c:pt>
                <c:pt idx="3524">
                  <c:v>23390</c:v>
                </c:pt>
                <c:pt idx="3525">
                  <c:v>23391</c:v>
                </c:pt>
                <c:pt idx="3526">
                  <c:v>23392</c:v>
                </c:pt>
                <c:pt idx="3527">
                  <c:v>23393</c:v>
                </c:pt>
                <c:pt idx="3528">
                  <c:v>23396</c:v>
                </c:pt>
                <c:pt idx="3529">
                  <c:v>23397</c:v>
                </c:pt>
                <c:pt idx="3530">
                  <c:v>23398</c:v>
                </c:pt>
                <c:pt idx="3531">
                  <c:v>23399</c:v>
                </c:pt>
                <c:pt idx="3532">
                  <c:v>23400</c:v>
                </c:pt>
                <c:pt idx="3533">
                  <c:v>23403</c:v>
                </c:pt>
                <c:pt idx="3534">
                  <c:v>23404</c:v>
                </c:pt>
                <c:pt idx="3535">
                  <c:v>23405</c:v>
                </c:pt>
                <c:pt idx="3536">
                  <c:v>23406</c:v>
                </c:pt>
                <c:pt idx="3537">
                  <c:v>23407</c:v>
                </c:pt>
                <c:pt idx="3538">
                  <c:v>23410</c:v>
                </c:pt>
                <c:pt idx="3539">
                  <c:v>23411</c:v>
                </c:pt>
                <c:pt idx="3540">
                  <c:v>23412</c:v>
                </c:pt>
                <c:pt idx="3541">
                  <c:v>23413</c:v>
                </c:pt>
                <c:pt idx="3542">
                  <c:v>23414</c:v>
                </c:pt>
                <c:pt idx="3543">
                  <c:v>23417</c:v>
                </c:pt>
                <c:pt idx="3544">
                  <c:v>23418</c:v>
                </c:pt>
                <c:pt idx="3545">
                  <c:v>23419</c:v>
                </c:pt>
                <c:pt idx="3546">
                  <c:v>23420</c:v>
                </c:pt>
                <c:pt idx="3547">
                  <c:v>23421</c:v>
                </c:pt>
                <c:pt idx="3548">
                  <c:v>23424</c:v>
                </c:pt>
                <c:pt idx="3549">
                  <c:v>23425</c:v>
                </c:pt>
                <c:pt idx="3550">
                  <c:v>23426</c:v>
                </c:pt>
                <c:pt idx="3551">
                  <c:v>23427</c:v>
                </c:pt>
                <c:pt idx="3552">
                  <c:v>23431</c:v>
                </c:pt>
                <c:pt idx="3553">
                  <c:v>23432</c:v>
                </c:pt>
                <c:pt idx="3554">
                  <c:v>23433</c:v>
                </c:pt>
                <c:pt idx="3555">
                  <c:v>23434</c:v>
                </c:pt>
                <c:pt idx="3556">
                  <c:v>23435</c:v>
                </c:pt>
                <c:pt idx="3557">
                  <c:v>23438</c:v>
                </c:pt>
                <c:pt idx="3558">
                  <c:v>23439</c:v>
                </c:pt>
                <c:pt idx="3559">
                  <c:v>23440</c:v>
                </c:pt>
                <c:pt idx="3560">
                  <c:v>23441</c:v>
                </c:pt>
                <c:pt idx="3561">
                  <c:v>23442</c:v>
                </c:pt>
                <c:pt idx="3562">
                  <c:v>23445</c:v>
                </c:pt>
                <c:pt idx="3563">
                  <c:v>23446</c:v>
                </c:pt>
                <c:pt idx="3564">
                  <c:v>23447</c:v>
                </c:pt>
                <c:pt idx="3565">
                  <c:v>23448</c:v>
                </c:pt>
                <c:pt idx="3566">
                  <c:v>23449</c:v>
                </c:pt>
                <c:pt idx="3567">
                  <c:v>23452</c:v>
                </c:pt>
                <c:pt idx="3568">
                  <c:v>23453</c:v>
                </c:pt>
                <c:pt idx="3569">
                  <c:v>23454</c:v>
                </c:pt>
                <c:pt idx="3570">
                  <c:v>23455</c:v>
                </c:pt>
                <c:pt idx="3571">
                  <c:v>23456</c:v>
                </c:pt>
                <c:pt idx="3572">
                  <c:v>23459</c:v>
                </c:pt>
                <c:pt idx="3573">
                  <c:v>23460</c:v>
                </c:pt>
                <c:pt idx="3574">
                  <c:v>23461</c:v>
                </c:pt>
                <c:pt idx="3575">
                  <c:v>23462</c:v>
                </c:pt>
                <c:pt idx="3576">
                  <c:v>23466</c:v>
                </c:pt>
                <c:pt idx="3577">
                  <c:v>23467</c:v>
                </c:pt>
                <c:pt idx="3578">
                  <c:v>23468</c:v>
                </c:pt>
                <c:pt idx="3579">
                  <c:v>23469</c:v>
                </c:pt>
                <c:pt idx="3580">
                  <c:v>23470</c:v>
                </c:pt>
                <c:pt idx="3581">
                  <c:v>23473</c:v>
                </c:pt>
                <c:pt idx="3582">
                  <c:v>23474</c:v>
                </c:pt>
                <c:pt idx="3583">
                  <c:v>23475</c:v>
                </c:pt>
                <c:pt idx="3584">
                  <c:v>23476</c:v>
                </c:pt>
                <c:pt idx="3585">
                  <c:v>23477</c:v>
                </c:pt>
                <c:pt idx="3586">
                  <c:v>23480</c:v>
                </c:pt>
                <c:pt idx="3587">
                  <c:v>23481</c:v>
                </c:pt>
                <c:pt idx="3588">
                  <c:v>23482</c:v>
                </c:pt>
                <c:pt idx="3589">
                  <c:v>23483</c:v>
                </c:pt>
                <c:pt idx="3590">
                  <c:v>23484</c:v>
                </c:pt>
                <c:pt idx="3591">
                  <c:v>23487</c:v>
                </c:pt>
                <c:pt idx="3592">
                  <c:v>23488</c:v>
                </c:pt>
                <c:pt idx="3593">
                  <c:v>23489</c:v>
                </c:pt>
                <c:pt idx="3594">
                  <c:v>23490</c:v>
                </c:pt>
                <c:pt idx="3595">
                  <c:v>23491</c:v>
                </c:pt>
                <c:pt idx="3596">
                  <c:v>23494</c:v>
                </c:pt>
                <c:pt idx="3597">
                  <c:v>23495</c:v>
                </c:pt>
                <c:pt idx="3598">
                  <c:v>23496</c:v>
                </c:pt>
                <c:pt idx="3599">
                  <c:v>23497</c:v>
                </c:pt>
                <c:pt idx="3600">
                  <c:v>23498</c:v>
                </c:pt>
                <c:pt idx="3601">
                  <c:v>23501</c:v>
                </c:pt>
                <c:pt idx="3602">
                  <c:v>23502</c:v>
                </c:pt>
                <c:pt idx="3603">
                  <c:v>23503</c:v>
                </c:pt>
                <c:pt idx="3604">
                  <c:v>23504</c:v>
                </c:pt>
                <c:pt idx="3605">
                  <c:v>23505</c:v>
                </c:pt>
                <c:pt idx="3606">
                  <c:v>23508</c:v>
                </c:pt>
                <c:pt idx="3607">
                  <c:v>23509</c:v>
                </c:pt>
                <c:pt idx="3608">
                  <c:v>23510</c:v>
                </c:pt>
                <c:pt idx="3609">
                  <c:v>23511</c:v>
                </c:pt>
                <c:pt idx="3610">
                  <c:v>23512</c:v>
                </c:pt>
                <c:pt idx="3611">
                  <c:v>23515</c:v>
                </c:pt>
                <c:pt idx="3612">
                  <c:v>23516</c:v>
                </c:pt>
                <c:pt idx="3613">
                  <c:v>23517</c:v>
                </c:pt>
                <c:pt idx="3614">
                  <c:v>23518</c:v>
                </c:pt>
                <c:pt idx="3615">
                  <c:v>23519</c:v>
                </c:pt>
                <c:pt idx="3616">
                  <c:v>23522</c:v>
                </c:pt>
                <c:pt idx="3617">
                  <c:v>23523</c:v>
                </c:pt>
                <c:pt idx="3618">
                  <c:v>23524</c:v>
                </c:pt>
                <c:pt idx="3619">
                  <c:v>23525</c:v>
                </c:pt>
                <c:pt idx="3620">
                  <c:v>23529</c:v>
                </c:pt>
                <c:pt idx="3621">
                  <c:v>23530</c:v>
                </c:pt>
                <c:pt idx="3622">
                  <c:v>23531</c:v>
                </c:pt>
                <c:pt idx="3623">
                  <c:v>23532</c:v>
                </c:pt>
                <c:pt idx="3624">
                  <c:v>23533</c:v>
                </c:pt>
                <c:pt idx="3625">
                  <c:v>23536</c:v>
                </c:pt>
                <c:pt idx="3626">
                  <c:v>23537</c:v>
                </c:pt>
                <c:pt idx="3627">
                  <c:v>23538</c:v>
                </c:pt>
                <c:pt idx="3628">
                  <c:v>23539</c:v>
                </c:pt>
                <c:pt idx="3629">
                  <c:v>23540</c:v>
                </c:pt>
                <c:pt idx="3630">
                  <c:v>23543</c:v>
                </c:pt>
                <c:pt idx="3631">
                  <c:v>23544</c:v>
                </c:pt>
                <c:pt idx="3632">
                  <c:v>23545</c:v>
                </c:pt>
                <c:pt idx="3633">
                  <c:v>23546</c:v>
                </c:pt>
                <c:pt idx="3634">
                  <c:v>23547</c:v>
                </c:pt>
                <c:pt idx="3635">
                  <c:v>23550</c:v>
                </c:pt>
                <c:pt idx="3636">
                  <c:v>23551</c:v>
                </c:pt>
                <c:pt idx="3637">
                  <c:v>23552</c:v>
                </c:pt>
                <c:pt idx="3638">
                  <c:v>23553</c:v>
                </c:pt>
                <c:pt idx="3639">
                  <c:v>23554</c:v>
                </c:pt>
                <c:pt idx="3640">
                  <c:v>23557</c:v>
                </c:pt>
                <c:pt idx="3641">
                  <c:v>23558</c:v>
                </c:pt>
                <c:pt idx="3642">
                  <c:v>23559</c:v>
                </c:pt>
                <c:pt idx="3643">
                  <c:v>23560</c:v>
                </c:pt>
                <c:pt idx="3644">
                  <c:v>23564</c:v>
                </c:pt>
                <c:pt idx="3645">
                  <c:v>23565</c:v>
                </c:pt>
                <c:pt idx="3646">
                  <c:v>23566</c:v>
                </c:pt>
                <c:pt idx="3647">
                  <c:v>23567</c:v>
                </c:pt>
                <c:pt idx="3648">
                  <c:v>23568</c:v>
                </c:pt>
                <c:pt idx="3649">
                  <c:v>23571</c:v>
                </c:pt>
                <c:pt idx="3650">
                  <c:v>23572</c:v>
                </c:pt>
                <c:pt idx="3651">
                  <c:v>23573</c:v>
                </c:pt>
                <c:pt idx="3652">
                  <c:v>23574</c:v>
                </c:pt>
                <c:pt idx="3653">
                  <c:v>23575</c:v>
                </c:pt>
                <c:pt idx="3654">
                  <c:v>23578</c:v>
                </c:pt>
                <c:pt idx="3655">
                  <c:v>23579</c:v>
                </c:pt>
                <c:pt idx="3656">
                  <c:v>23580</c:v>
                </c:pt>
                <c:pt idx="3657">
                  <c:v>23581</c:v>
                </c:pt>
                <c:pt idx="3658">
                  <c:v>23582</c:v>
                </c:pt>
                <c:pt idx="3659">
                  <c:v>23585</c:v>
                </c:pt>
                <c:pt idx="3660">
                  <c:v>23586</c:v>
                </c:pt>
                <c:pt idx="3661">
                  <c:v>23587</c:v>
                </c:pt>
                <c:pt idx="3662">
                  <c:v>23588</c:v>
                </c:pt>
                <c:pt idx="3663">
                  <c:v>23589</c:v>
                </c:pt>
                <c:pt idx="3664">
                  <c:v>23592</c:v>
                </c:pt>
                <c:pt idx="3665">
                  <c:v>23593</c:v>
                </c:pt>
                <c:pt idx="3666">
                  <c:v>23594</c:v>
                </c:pt>
                <c:pt idx="3667">
                  <c:v>23595</c:v>
                </c:pt>
                <c:pt idx="3668">
                  <c:v>23596</c:v>
                </c:pt>
                <c:pt idx="3669">
                  <c:v>23599</c:v>
                </c:pt>
                <c:pt idx="3670">
                  <c:v>23600</c:v>
                </c:pt>
                <c:pt idx="3671">
                  <c:v>23601</c:v>
                </c:pt>
                <c:pt idx="3672">
                  <c:v>23602</c:v>
                </c:pt>
                <c:pt idx="3673">
                  <c:v>23603</c:v>
                </c:pt>
                <c:pt idx="3674">
                  <c:v>23606</c:v>
                </c:pt>
                <c:pt idx="3675">
                  <c:v>23607</c:v>
                </c:pt>
                <c:pt idx="3676">
                  <c:v>23608</c:v>
                </c:pt>
                <c:pt idx="3677">
                  <c:v>23609</c:v>
                </c:pt>
                <c:pt idx="3678">
                  <c:v>23610</c:v>
                </c:pt>
                <c:pt idx="3679">
                  <c:v>23613</c:v>
                </c:pt>
                <c:pt idx="3680">
                  <c:v>23614</c:v>
                </c:pt>
                <c:pt idx="3681">
                  <c:v>23615</c:v>
                </c:pt>
                <c:pt idx="3682">
                  <c:v>23616</c:v>
                </c:pt>
                <c:pt idx="3683">
                  <c:v>23617</c:v>
                </c:pt>
                <c:pt idx="3684">
                  <c:v>23620</c:v>
                </c:pt>
                <c:pt idx="3685">
                  <c:v>23621</c:v>
                </c:pt>
                <c:pt idx="3686">
                  <c:v>23622</c:v>
                </c:pt>
                <c:pt idx="3687">
                  <c:v>23623</c:v>
                </c:pt>
                <c:pt idx="3688">
                  <c:v>23624</c:v>
                </c:pt>
                <c:pt idx="3689">
                  <c:v>23628</c:v>
                </c:pt>
                <c:pt idx="3690">
                  <c:v>23629</c:v>
                </c:pt>
                <c:pt idx="3691">
                  <c:v>23630</c:v>
                </c:pt>
                <c:pt idx="3692">
                  <c:v>23631</c:v>
                </c:pt>
                <c:pt idx="3693">
                  <c:v>23634</c:v>
                </c:pt>
                <c:pt idx="3694">
                  <c:v>23635</c:v>
                </c:pt>
                <c:pt idx="3695">
                  <c:v>23636</c:v>
                </c:pt>
                <c:pt idx="3696">
                  <c:v>23637</c:v>
                </c:pt>
                <c:pt idx="3697">
                  <c:v>23638</c:v>
                </c:pt>
                <c:pt idx="3698">
                  <c:v>23641</c:v>
                </c:pt>
                <c:pt idx="3699">
                  <c:v>23642</c:v>
                </c:pt>
                <c:pt idx="3700">
                  <c:v>23643</c:v>
                </c:pt>
                <c:pt idx="3701">
                  <c:v>23644</c:v>
                </c:pt>
                <c:pt idx="3702">
                  <c:v>23645</c:v>
                </c:pt>
                <c:pt idx="3703">
                  <c:v>23648</c:v>
                </c:pt>
                <c:pt idx="3704">
                  <c:v>23649</c:v>
                </c:pt>
                <c:pt idx="3705">
                  <c:v>23650</c:v>
                </c:pt>
                <c:pt idx="3706">
                  <c:v>23651</c:v>
                </c:pt>
                <c:pt idx="3707">
                  <c:v>23652</c:v>
                </c:pt>
                <c:pt idx="3708">
                  <c:v>23655</c:v>
                </c:pt>
                <c:pt idx="3709">
                  <c:v>23656</c:v>
                </c:pt>
                <c:pt idx="3710">
                  <c:v>23657</c:v>
                </c:pt>
                <c:pt idx="3711">
                  <c:v>23658</c:v>
                </c:pt>
                <c:pt idx="3712">
                  <c:v>23659</c:v>
                </c:pt>
                <c:pt idx="3713">
                  <c:v>23662</c:v>
                </c:pt>
                <c:pt idx="3714">
                  <c:v>23663</c:v>
                </c:pt>
                <c:pt idx="3715">
                  <c:v>23664</c:v>
                </c:pt>
                <c:pt idx="3716">
                  <c:v>23665</c:v>
                </c:pt>
                <c:pt idx="3717">
                  <c:v>23666</c:v>
                </c:pt>
                <c:pt idx="3718">
                  <c:v>23669</c:v>
                </c:pt>
                <c:pt idx="3719">
                  <c:v>23670</c:v>
                </c:pt>
                <c:pt idx="3720">
                  <c:v>23671</c:v>
                </c:pt>
                <c:pt idx="3721">
                  <c:v>23672</c:v>
                </c:pt>
                <c:pt idx="3722">
                  <c:v>23673</c:v>
                </c:pt>
                <c:pt idx="3723">
                  <c:v>23676</c:v>
                </c:pt>
                <c:pt idx="3724">
                  <c:v>23677</c:v>
                </c:pt>
                <c:pt idx="3725">
                  <c:v>23678</c:v>
                </c:pt>
                <c:pt idx="3726">
                  <c:v>23679</c:v>
                </c:pt>
                <c:pt idx="3727">
                  <c:v>23680</c:v>
                </c:pt>
                <c:pt idx="3728">
                  <c:v>23683</c:v>
                </c:pt>
                <c:pt idx="3729">
                  <c:v>23685</c:v>
                </c:pt>
                <c:pt idx="3730">
                  <c:v>23686</c:v>
                </c:pt>
                <c:pt idx="3731">
                  <c:v>23687</c:v>
                </c:pt>
                <c:pt idx="3732">
                  <c:v>23690</c:v>
                </c:pt>
                <c:pt idx="3733">
                  <c:v>23691</c:v>
                </c:pt>
                <c:pt idx="3734">
                  <c:v>23692</c:v>
                </c:pt>
                <c:pt idx="3735">
                  <c:v>23693</c:v>
                </c:pt>
                <c:pt idx="3736">
                  <c:v>23694</c:v>
                </c:pt>
                <c:pt idx="3737">
                  <c:v>23697</c:v>
                </c:pt>
                <c:pt idx="3738">
                  <c:v>23698</c:v>
                </c:pt>
                <c:pt idx="3739">
                  <c:v>23699</c:v>
                </c:pt>
                <c:pt idx="3740">
                  <c:v>23700</c:v>
                </c:pt>
                <c:pt idx="3741">
                  <c:v>23701</c:v>
                </c:pt>
                <c:pt idx="3742">
                  <c:v>23704</c:v>
                </c:pt>
                <c:pt idx="3743">
                  <c:v>23705</c:v>
                </c:pt>
                <c:pt idx="3744">
                  <c:v>23706</c:v>
                </c:pt>
                <c:pt idx="3745">
                  <c:v>23708</c:v>
                </c:pt>
                <c:pt idx="3746">
                  <c:v>23711</c:v>
                </c:pt>
                <c:pt idx="3747">
                  <c:v>23712</c:v>
                </c:pt>
                <c:pt idx="3748">
                  <c:v>23713</c:v>
                </c:pt>
                <c:pt idx="3749">
                  <c:v>23714</c:v>
                </c:pt>
                <c:pt idx="3750">
                  <c:v>23715</c:v>
                </c:pt>
                <c:pt idx="3751">
                  <c:v>23718</c:v>
                </c:pt>
                <c:pt idx="3752">
                  <c:v>23719</c:v>
                </c:pt>
                <c:pt idx="3753">
                  <c:v>23720</c:v>
                </c:pt>
                <c:pt idx="3754">
                  <c:v>23721</c:v>
                </c:pt>
                <c:pt idx="3755">
                  <c:v>23722</c:v>
                </c:pt>
                <c:pt idx="3756">
                  <c:v>23725</c:v>
                </c:pt>
                <c:pt idx="3757">
                  <c:v>23726</c:v>
                </c:pt>
                <c:pt idx="3758">
                  <c:v>23727</c:v>
                </c:pt>
                <c:pt idx="3759">
                  <c:v>23728</c:v>
                </c:pt>
                <c:pt idx="3760">
                  <c:v>23729</c:v>
                </c:pt>
                <c:pt idx="3761">
                  <c:v>23732</c:v>
                </c:pt>
                <c:pt idx="3762">
                  <c:v>23733</c:v>
                </c:pt>
                <c:pt idx="3763">
                  <c:v>23734</c:v>
                </c:pt>
                <c:pt idx="3764">
                  <c:v>23735</c:v>
                </c:pt>
                <c:pt idx="3765">
                  <c:v>23739</c:v>
                </c:pt>
                <c:pt idx="3766">
                  <c:v>23740</c:v>
                </c:pt>
                <c:pt idx="3767">
                  <c:v>23741</c:v>
                </c:pt>
                <c:pt idx="3768">
                  <c:v>23742</c:v>
                </c:pt>
                <c:pt idx="3769">
                  <c:v>23746</c:v>
                </c:pt>
                <c:pt idx="3770">
                  <c:v>23747</c:v>
                </c:pt>
                <c:pt idx="3771">
                  <c:v>23748</c:v>
                </c:pt>
                <c:pt idx="3772">
                  <c:v>23749</c:v>
                </c:pt>
                <c:pt idx="3773">
                  <c:v>23750</c:v>
                </c:pt>
                <c:pt idx="3774">
                  <c:v>23753</c:v>
                </c:pt>
                <c:pt idx="3775">
                  <c:v>23754</c:v>
                </c:pt>
                <c:pt idx="3776">
                  <c:v>23755</c:v>
                </c:pt>
                <c:pt idx="3777">
                  <c:v>23756</c:v>
                </c:pt>
                <c:pt idx="3778">
                  <c:v>23757</c:v>
                </c:pt>
                <c:pt idx="3779">
                  <c:v>23760</c:v>
                </c:pt>
                <c:pt idx="3780">
                  <c:v>23761</c:v>
                </c:pt>
                <c:pt idx="3781">
                  <c:v>23762</c:v>
                </c:pt>
                <c:pt idx="3782">
                  <c:v>23763</c:v>
                </c:pt>
                <c:pt idx="3783">
                  <c:v>23764</c:v>
                </c:pt>
                <c:pt idx="3784">
                  <c:v>23767</c:v>
                </c:pt>
                <c:pt idx="3785">
                  <c:v>23768</c:v>
                </c:pt>
                <c:pt idx="3786">
                  <c:v>23769</c:v>
                </c:pt>
                <c:pt idx="3787">
                  <c:v>23770</c:v>
                </c:pt>
                <c:pt idx="3788">
                  <c:v>23771</c:v>
                </c:pt>
                <c:pt idx="3789">
                  <c:v>23774</c:v>
                </c:pt>
                <c:pt idx="3790">
                  <c:v>23775</c:v>
                </c:pt>
                <c:pt idx="3791">
                  <c:v>23776</c:v>
                </c:pt>
                <c:pt idx="3792">
                  <c:v>23777</c:v>
                </c:pt>
                <c:pt idx="3793">
                  <c:v>23778</c:v>
                </c:pt>
                <c:pt idx="3794">
                  <c:v>23781</c:v>
                </c:pt>
                <c:pt idx="3795">
                  <c:v>23782</c:v>
                </c:pt>
                <c:pt idx="3796">
                  <c:v>23783</c:v>
                </c:pt>
                <c:pt idx="3797">
                  <c:v>23784</c:v>
                </c:pt>
                <c:pt idx="3798">
                  <c:v>23785</c:v>
                </c:pt>
                <c:pt idx="3799">
                  <c:v>23788</c:v>
                </c:pt>
                <c:pt idx="3800">
                  <c:v>23789</c:v>
                </c:pt>
                <c:pt idx="3801">
                  <c:v>23790</c:v>
                </c:pt>
                <c:pt idx="3802">
                  <c:v>23791</c:v>
                </c:pt>
                <c:pt idx="3803">
                  <c:v>23792</c:v>
                </c:pt>
                <c:pt idx="3804">
                  <c:v>23796</c:v>
                </c:pt>
                <c:pt idx="3805">
                  <c:v>23797</c:v>
                </c:pt>
                <c:pt idx="3806">
                  <c:v>23798</c:v>
                </c:pt>
                <c:pt idx="3807">
                  <c:v>23799</c:v>
                </c:pt>
                <c:pt idx="3808">
                  <c:v>23802</c:v>
                </c:pt>
                <c:pt idx="3809">
                  <c:v>23803</c:v>
                </c:pt>
                <c:pt idx="3810">
                  <c:v>23804</c:v>
                </c:pt>
                <c:pt idx="3811">
                  <c:v>23805</c:v>
                </c:pt>
                <c:pt idx="3812">
                  <c:v>23806</c:v>
                </c:pt>
                <c:pt idx="3813">
                  <c:v>23809</c:v>
                </c:pt>
                <c:pt idx="3814">
                  <c:v>23810</c:v>
                </c:pt>
                <c:pt idx="3815">
                  <c:v>23811</c:v>
                </c:pt>
                <c:pt idx="3816">
                  <c:v>23812</c:v>
                </c:pt>
                <c:pt idx="3817">
                  <c:v>23813</c:v>
                </c:pt>
                <c:pt idx="3818">
                  <c:v>23816</c:v>
                </c:pt>
                <c:pt idx="3819">
                  <c:v>23817</c:v>
                </c:pt>
                <c:pt idx="3820">
                  <c:v>23818</c:v>
                </c:pt>
                <c:pt idx="3821">
                  <c:v>23819</c:v>
                </c:pt>
                <c:pt idx="3822">
                  <c:v>23820</c:v>
                </c:pt>
                <c:pt idx="3823">
                  <c:v>23823</c:v>
                </c:pt>
                <c:pt idx="3824">
                  <c:v>23824</c:v>
                </c:pt>
                <c:pt idx="3825">
                  <c:v>23825</c:v>
                </c:pt>
                <c:pt idx="3826">
                  <c:v>23826</c:v>
                </c:pt>
                <c:pt idx="3827">
                  <c:v>23827</c:v>
                </c:pt>
                <c:pt idx="3828">
                  <c:v>23830</c:v>
                </c:pt>
                <c:pt idx="3829">
                  <c:v>23831</c:v>
                </c:pt>
                <c:pt idx="3830">
                  <c:v>23832</c:v>
                </c:pt>
                <c:pt idx="3831">
                  <c:v>23833</c:v>
                </c:pt>
                <c:pt idx="3832">
                  <c:v>23834</c:v>
                </c:pt>
                <c:pt idx="3833">
                  <c:v>23837</c:v>
                </c:pt>
                <c:pt idx="3834">
                  <c:v>23838</c:v>
                </c:pt>
                <c:pt idx="3835">
                  <c:v>23839</c:v>
                </c:pt>
                <c:pt idx="3836">
                  <c:v>23840</c:v>
                </c:pt>
                <c:pt idx="3837">
                  <c:v>23841</c:v>
                </c:pt>
                <c:pt idx="3838">
                  <c:v>23844</c:v>
                </c:pt>
                <c:pt idx="3839">
                  <c:v>23845</c:v>
                </c:pt>
                <c:pt idx="3840">
                  <c:v>23846</c:v>
                </c:pt>
                <c:pt idx="3841">
                  <c:v>23847</c:v>
                </c:pt>
                <c:pt idx="3842">
                  <c:v>23851</c:v>
                </c:pt>
                <c:pt idx="3843">
                  <c:v>23852</c:v>
                </c:pt>
                <c:pt idx="3844">
                  <c:v>23853</c:v>
                </c:pt>
                <c:pt idx="3845">
                  <c:v>23854</c:v>
                </c:pt>
                <c:pt idx="3846">
                  <c:v>23855</c:v>
                </c:pt>
                <c:pt idx="3847">
                  <c:v>23858</c:v>
                </c:pt>
                <c:pt idx="3848">
                  <c:v>23859</c:v>
                </c:pt>
                <c:pt idx="3849">
                  <c:v>23860</c:v>
                </c:pt>
                <c:pt idx="3850">
                  <c:v>23861</c:v>
                </c:pt>
                <c:pt idx="3851">
                  <c:v>23862</c:v>
                </c:pt>
                <c:pt idx="3852">
                  <c:v>23865</c:v>
                </c:pt>
                <c:pt idx="3853">
                  <c:v>23866</c:v>
                </c:pt>
                <c:pt idx="3854">
                  <c:v>23867</c:v>
                </c:pt>
                <c:pt idx="3855">
                  <c:v>23868</c:v>
                </c:pt>
                <c:pt idx="3856">
                  <c:v>23869</c:v>
                </c:pt>
                <c:pt idx="3857">
                  <c:v>23872</c:v>
                </c:pt>
                <c:pt idx="3858">
                  <c:v>23873</c:v>
                </c:pt>
                <c:pt idx="3859">
                  <c:v>23874</c:v>
                </c:pt>
                <c:pt idx="3860">
                  <c:v>23875</c:v>
                </c:pt>
                <c:pt idx="3861">
                  <c:v>23876</c:v>
                </c:pt>
                <c:pt idx="3862">
                  <c:v>23879</c:v>
                </c:pt>
                <c:pt idx="3863">
                  <c:v>23880</c:v>
                </c:pt>
                <c:pt idx="3864">
                  <c:v>23881</c:v>
                </c:pt>
                <c:pt idx="3865">
                  <c:v>23882</c:v>
                </c:pt>
                <c:pt idx="3866">
                  <c:v>23883</c:v>
                </c:pt>
                <c:pt idx="3867">
                  <c:v>23886</c:v>
                </c:pt>
                <c:pt idx="3868">
                  <c:v>23887</c:v>
                </c:pt>
                <c:pt idx="3869">
                  <c:v>23888</c:v>
                </c:pt>
                <c:pt idx="3870">
                  <c:v>23889</c:v>
                </c:pt>
                <c:pt idx="3871">
                  <c:v>23890</c:v>
                </c:pt>
                <c:pt idx="3872">
                  <c:v>23894</c:v>
                </c:pt>
                <c:pt idx="3873">
                  <c:v>23895</c:v>
                </c:pt>
                <c:pt idx="3874">
                  <c:v>23896</c:v>
                </c:pt>
                <c:pt idx="3875">
                  <c:v>23897</c:v>
                </c:pt>
                <c:pt idx="3876">
                  <c:v>23900</c:v>
                </c:pt>
                <c:pt idx="3877">
                  <c:v>23901</c:v>
                </c:pt>
                <c:pt idx="3878">
                  <c:v>23902</c:v>
                </c:pt>
                <c:pt idx="3879">
                  <c:v>23903</c:v>
                </c:pt>
                <c:pt idx="3880">
                  <c:v>23904</c:v>
                </c:pt>
                <c:pt idx="3881">
                  <c:v>23907</c:v>
                </c:pt>
                <c:pt idx="3882">
                  <c:v>23908</c:v>
                </c:pt>
                <c:pt idx="3883">
                  <c:v>23909</c:v>
                </c:pt>
                <c:pt idx="3884">
                  <c:v>23910</c:v>
                </c:pt>
                <c:pt idx="3885">
                  <c:v>23911</c:v>
                </c:pt>
                <c:pt idx="3886">
                  <c:v>23914</c:v>
                </c:pt>
                <c:pt idx="3887">
                  <c:v>23915</c:v>
                </c:pt>
                <c:pt idx="3888">
                  <c:v>23916</c:v>
                </c:pt>
                <c:pt idx="3889">
                  <c:v>23917</c:v>
                </c:pt>
                <c:pt idx="3890">
                  <c:v>23918</c:v>
                </c:pt>
                <c:pt idx="3891">
                  <c:v>23921</c:v>
                </c:pt>
                <c:pt idx="3892">
                  <c:v>23922</c:v>
                </c:pt>
                <c:pt idx="3893">
                  <c:v>23923</c:v>
                </c:pt>
                <c:pt idx="3894">
                  <c:v>23924</c:v>
                </c:pt>
                <c:pt idx="3895">
                  <c:v>23925</c:v>
                </c:pt>
                <c:pt idx="3896">
                  <c:v>23929</c:v>
                </c:pt>
                <c:pt idx="3897">
                  <c:v>23930</c:v>
                </c:pt>
                <c:pt idx="3898">
                  <c:v>23931</c:v>
                </c:pt>
                <c:pt idx="3899">
                  <c:v>23932</c:v>
                </c:pt>
                <c:pt idx="3900">
                  <c:v>23935</c:v>
                </c:pt>
                <c:pt idx="3901">
                  <c:v>23936</c:v>
                </c:pt>
                <c:pt idx="3902">
                  <c:v>23937</c:v>
                </c:pt>
                <c:pt idx="3903">
                  <c:v>23938</c:v>
                </c:pt>
                <c:pt idx="3904">
                  <c:v>23939</c:v>
                </c:pt>
                <c:pt idx="3905">
                  <c:v>23942</c:v>
                </c:pt>
                <c:pt idx="3906">
                  <c:v>23943</c:v>
                </c:pt>
                <c:pt idx="3907">
                  <c:v>23944</c:v>
                </c:pt>
                <c:pt idx="3908">
                  <c:v>23945</c:v>
                </c:pt>
                <c:pt idx="3909">
                  <c:v>23946</c:v>
                </c:pt>
                <c:pt idx="3910">
                  <c:v>23949</c:v>
                </c:pt>
                <c:pt idx="3911">
                  <c:v>23950</c:v>
                </c:pt>
                <c:pt idx="3912">
                  <c:v>23951</c:v>
                </c:pt>
                <c:pt idx="3913">
                  <c:v>23952</c:v>
                </c:pt>
                <c:pt idx="3914">
                  <c:v>23953</c:v>
                </c:pt>
                <c:pt idx="3915">
                  <c:v>23956</c:v>
                </c:pt>
                <c:pt idx="3916">
                  <c:v>23957</c:v>
                </c:pt>
                <c:pt idx="3917">
                  <c:v>23958</c:v>
                </c:pt>
                <c:pt idx="3918">
                  <c:v>23959</c:v>
                </c:pt>
                <c:pt idx="3919">
                  <c:v>23960</c:v>
                </c:pt>
                <c:pt idx="3920">
                  <c:v>23963</c:v>
                </c:pt>
                <c:pt idx="3921">
                  <c:v>23964</c:v>
                </c:pt>
                <c:pt idx="3922">
                  <c:v>23965</c:v>
                </c:pt>
                <c:pt idx="3923">
                  <c:v>23966</c:v>
                </c:pt>
                <c:pt idx="3924">
                  <c:v>23967</c:v>
                </c:pt>
                <c:pt idx="3925">
                  <c:v>23970</c:v>
                </c:pt>
                <c:pt idx="3926">
                  <c:v>23971</c:v>
                </c:pt>
                <c:pt idx="3927">
                  <c:v>23972</c:v>
                </c:pt>
                <c:pt idx="3928">
                  <c:v>23973</c:v>
                </c:pt>
                <c:pt idx="3929">
                  <c:v>23974</c:v>
                </c:pt>
                <c:pt idx="3930">
                  <c:v>23977</c:v>
                </c:pt>
                <c:pt idx="3931">
                  <c:v>23978</c:v>
                </c:pt>
                <c:pt idx="3932">
                  <c:v>23979</c:v>
                </c:pt>
                <c:pt idx="3933">
                  <c:v>23980</c:v>
                </c:pt>
                <c:pt idx="3934">
                  <c:v>23981</c:v>
                </c:pt>
                <c:pt idx="3935">
                  <c:v>23984</c:v>
                </c:pt>
                <c:pt idx="3936">
                  <c:v>23985</c:v>
                </c:pt>
                <c:pt idx="3937">
                  <c:v>23986</c:v>
                </c:pt>
                <c:pt idx="3938">
                  <c:v>23987</c:v>
                </c:pt>
                <c:pt idx="3939">
                  <c:v>23988</c:v>
                </c:pt>
                <c:pt idx="3940">
                  <c:v>23992</c:v>
                </c:pt>
                <c:pt idx="3941">
                  <c:v>23993</c:v>
                </c:pt>
                <c:pt idx="3942">
                  <c:v>23994</c:v>
                </c:pt>
                <c:pt idx="3943">
                  <c:v>23995</c:v>
                </c:pt>
                <c:pt idx="3944">
                  <c:v>23998</c:v>
                </c:pt>
                <c:pt idx="3945">
                  <c:v>23999</c:v>
                </c:pt>
                <c:pt idx="3946">
                  <c:v>24000</c:v>
                </c:pt>
                <c:pt idx="3947">
                  <c:v>24001</c:v>
                </c:pt>
                <c:pt idx="3948">
                  <c:v>24002</c:v>
                </c:pt>
                <c:pt idx="3949">
                  <c:v>24005</c:v>
                </c:pt>
                <c:pt idx="3950">
                  <c:v>24006</c:v>
                </c:pt>
                <c:pt idx="3951">
                  <c:v>24007</c:v>
                </c:pt>
                <c:pt idx="3952">
                  <c:v>24008</c:v>
                </c:pt>
                <c:pt idx="3953">
                  <c:v>24009</c:v>
                </c:pt>
                <c:pt idx="3954">
                  <c:v>24012</c:v>
                </c:pt>
                <c:pt idx="3955">
                  <c:v>24013</c:v>
                </c:pt>
                <c:pt idx="3956">
                  <c:v>24014</c:v>
                </c:pt>
                <c:pt idx="3957">
                  <c:v>24015</c:v>
                </c:pt>
                <c:pt idx="3958">
                  <c:v>24016</c:v>
                </c:pt>
                <c:pt idx="3959">
                  <c:v>24019</c:v>
                </c:pt>
                <c:pt idx="3960">
                  <c:v>24020</c:v>
                </c:pt>
                <c:pt idx="3961">
                  <c:v>24021</c:v>
                </c:pt>
                <c:pt idx="3962">
                  <c:v>24022</c:v>
                </c:pt>
                <c:pt idx="3963">
                  <c:v>24023</c:v>
                </c:pt>
                <c:pt idx="3964">
                  <c:v>24026</c:v>
                </c:pt>
                <c:pt idx="3965">
                  <c:v>24027</c:v>
                </c:pt>
                <c:pt idx="3966">
                  <c:v>24028</c:v>
                </c:pt>
                <c:pt idx="3967">
                  <c:v>24029</c:v>
                </c:pt>
                <c:pt idx="3968">
                  <c:v>24030</c:v>
                </c:pt>
                <c:pt idx="3969">
                  <c:v>24033</c:v>
                </c:pt>
                <c:pt idx="3970">
                  <c:v>24034</c:v>
                </c:pt>
                <c:pt idx="3971">
                  <c:v>24035</c:v>
                </c:pt>
                <c:pt idx="3972">
                  <c:v>24036</c:v>
                </c:pt>
                <c:pt idx="3973">
                  <c:v>24037</c:v>
                </c:pt>
                <c:pt idx="3974">
                  <c:v>24040</c:v>
                </c:pt>
                <c:pt idx="3975">
                  <c:v>24041</c:v>
                </c:pt>
                <c:pt idx="3976">
                  <c:v>24042</c:v>
                </c:pt>
                <c:pt idx="3977">
                  <c:v>24043</c:v>
                </c:pt>
                <c:pt idx="3978">
                  <c:v>24044</c:v>
                </c:pt>
                <c:pt idx="3979">
                  <c:v>24047</c:v>
                </c:pt>
                <c:pt idx="3980">
                  <c:v>24049</c:v>
                </c:pt>
                <c:pt idx="3981">
                  <c:v>24050</c:v>
                </c:pt>
                <c:pt idx="3982">
                  <c:v>24051</c:v>
                </c:pt>
                <c:pt idx="3983">
                  <c:v>24054</c:v>
                </c:pt>
                <c:pt idx="3984">
                  <c:v>24055</c:v>
                </c:pt>
                <c:pt idx="3985">
                  <c:v>24056</c:v>
                </c:pt>
                <c:pt idx="3986">
                  <c:v>24057</c:v>
                </c:pt>
                <c:pt idx="3987">
                  <c:v>24058</c:v>
                </c:pt>
                <c:pt idx="3988">
                  <c:v>24061</c:v>
                </c:pt>
                <c:pt idx="3989">
                  <c:v>24062</c:v>
                </c:pt>
                <c:pt idx="3990">
                  <c:v>24063</c:v>
                </c:pt>
                <c:pt idx="3991">
                  <c:v>24064</c:v>
                </c:pt>
                <c:pt idx="3992">
                  <c:v>24065</c:v>
                </c:pt>
                <c:pt idx="3993">
                  <c:v>24068</c:v>
                </c:pt>
                <c:pt idx="3994">
                  <c:v>24069</c:v>
                </c:pt>
                <c:pt idx="3995">
                  <c:v>24070</c:v>
                </c:pt>
                <c:pt idx="3996">
                  <c:v>24072</c:v>
                </c:pt>
                <c:pt idx="3997">
                  <c:v>24075</c:v>
                </c:pt>
                <c:pt idx="3998">
                  <c:v>24076</c:v>
                </c:pt>
                <c:pt idx="3999">
                  <c:v>24077</c:v>
                </c:pt>
                <c:pt idx="4000">
                  <c:v>24078</c:v>
                </c:pt>
                <c:pt idx="4001">
                  <c:v>24079</c:v>
                </c:pt>
                <c:pt idx="4002">
                  <c:v>24082</c:v>
                </c:pt>
                <c:pt idx="4003">
                  <c:v>24083</c:v>
                </c:pt>
                <c:pt idx="4004">
                  <c:v>24084</c:v>
                </c:pt>
                <c:pt idx="4005">
                  <c:v>24085</c:v>
                </c:pt>
                <c:pt idx="4006">
                  <c:v>24086</c:v>
                </c:pt>
                <c:pt idx="4007">
                  <c:v>24089</c:v>
                </c:pt>
                <c:pt idx="4008">
                  <c:v>24090</c:v>
                </c:pt>
                <c:pt idx="4009">
                  <c:v>24091</c:v>
                </c:pt>
                <c:pt idx="4010">
                  <c:v>24092</c:v>
                </c:pt>
                <c:pt idx="4011">
                  <c:v>24093</c:v>
                </c:pt>
                <c:pt idx="4012">
                  <c:v>24096</c:v>
                </c:pt>
                <c:pt idx="4013">
                  <c:v>24097</c:v>
                </c:pt>
                <c:pt idx="4014">
                  <c:v>24098</c:v>
                </c:pt>
                <c:pt idx="4015">
                  <c:v>24099</c:v>
                </c:pt>
                <c:pt idx="4016">
                  <c:v>24103</c:v>
                </c:pt>
                <c:pt idx="4017">
                  <c:v>24104</c:v>
                </c:pt>
                <c:pt idx="4018">
                  <c:v>24105</c:v>
                </c:pt>
                <c:pt idx="4019">
                  <c:v>24106</c:v>
                </c:pt>
                <c:pt idx="4020">
                  <c:v>24107</c:v>
                </c:pt>
                <c:pt idx="4021">
                  <c:v>24110</c:v>
                </c:pt>
                <c:pt idx="4022">
                  <c:v>24111</c:v>
                </c:pt>
                <c:pt idx="4023">
                  <c:v>24112</c:v>
                </c:pt>
                <c:pt idx="4024">
                  <c:v>24113</c:v>
                </c:pt>
                <c:pt idx="4025">
                  <c:v>24114</c:v>
                </c:pt>
                <c:pt idx="4026">
                  <c:v>24117</c:v>
                </c:pt>
                <c:pt idx="4027">
                  <c:v>24118</c:v>
                </c:pt>
                <c:pt idx="4028">
                  <c:v>24119</c:v>
                </c:pt>
                <c:pt idx="4029">
                  <c:v>24120</c:v>
                </c:pt>
                <c:pt idx="4030">
                  <c:v>24121</c:v>
                </c:pt>
                <c:pt idx="4031">
                  <c:v>24124</c:v>
                </c:pt>
                <c:pt idx="4032">
                  <c:v>24125</c:v>
                </c:pt>
                <c:pt idx="4033">
                  <c:v>24126</c:v>
                </c:pt>
                <c:pt idx="4034">
                  <c:v>24127</c:v>
                </c:pt>
                <c:pt idx="4035">
                  <c:v>24128</c:v>
                </c:pt>
                <c:pt idx="4036">
                  <c:v>24131</c:v>
                </c:pt>
                <c:pt idx="4037">
                  <c:v>24132</c:v>
                </c:pt>
                <c:pt idx="4038">
                  <c:v>24133</c:v>
                </c:pt>
                <c:pt idx="4039">
                  <c:v>24134</c:v>
                </c:pt>
                <c:pt idx="4040">
                  <c:v>24135</c:v>
                </c:pt>
                <c:pt idx="4041">
                  <c:v>24138</c:v>
                </c:pt>
                <c:pt idx="4042">
                  <c:v>24139</c:v>
                </c:pt>
                <c:pt idx="4043">
                  <c:v>24140</c:v>
                </c:pt>
                <c:pt idx="4044">
                  <c:v>24141</c:v>
                </c:pt>
                <c:pt idx="4045">
                  <c:v>24142</c:v>
                </c:pt>
                <c:pt idx="4046">
                  <c:v>24145</c:v>
                </c:pt>
                <c:pt idx="4047">
                  <c:v>24146</c:v>
                </c:pt>
                <c:pt idx="4048">
                  <c:v>24147</c:v>
                </c:pt>
                <c:pt idx="4049">
                  <c:v>24148</c:v>
                </c:pt>
                <c:pt idx="4050">
                  <c:v>24149</c:v>
                </c:pt>
                <c:pt idx="4051">
                  <c:v>24152</c:v>
                </c:pt>
                <c:pt idx="4052">
                  <c:v>24153</c:v>
                </c:pt>
                <c:pt idx="4053">
                  <c:v>24154</c:v>
                </c:pt>
                <c:pt idx="4054">
                  <c:v>24155</c:v>
                </c:pt>
                <c:pt idx="4055">
                  <c:v>24156</c:v>
                </c:pt>
                <c:pt idx="4056">
                  <c:v>24159</c:v>
                </c:pt>
                <c:pt idx="4057">
                  <c:v>24161</c:v>
                </c:pt>
                <c:pt idx="4058">
                  <c:v>24162</c:v>
                </c:pt>
                <c:pt idx="4059">
                  <c:v>24163</c:v>
                </c:pt>
                <c:pt idx="4060">
                  <c:v>24166</c:v>
                </c:pt>
                <c:pt idx="4061">
                  <c:v>24167</c:v>
                </c:pt>
                <c:pt idx="4062">
                  <c:v>24168</c:v>
                </c:pt>
                <c:pt idx="4063">
                  <c:v>24169</c:v>
                </c:pt>
                <c:pt idx="4064">
                  <c:v>24170</c:v>
                </c:pt>
                <c:pt idx="4065">
                  <c:v>24173</c:v>
                </c:pt>
                <c:pt idx="4066">
                  <c:v>24174</c:v>
                </c:pt>
                <c:pt idx="4067">
                  <c:v>24175</c:v>
                </c:pt>
                <c:pt idx="4068">
                  <c:v>24176</c:v>
                </c:pt>
                <c:pt idx="4069">
                  <c:v>24177</c:v>
                </c:pt>
                <c:pt idx="4070">
                  <c:v>24180</c:v>
                </c:pt>
                <c:pt idx="4071">
                  <c:v>24181</c:v>
                </c:pt>
                <c:pt idx="4072">
                  <c:v>24182</c:v>
                </c:pt>
                <c:pt idx="4073">
                  <c:v>24183</c:v>
                </c:pt>
                <c:pt idx="4074">
                  <c:v>24184</c:v>
                </c:pt>
                <c:pt idx="4075">
                  <c:v>24187</c:v>
                </c:pt>
                <c:pt idx="4076">
                  <c:v>24188</c:v>
                </c:pt>
                <c:pt idx="4077">
                  <c:v>24189</c:v>
                </c:pt>
                <c:pt idx="4078">
                  <c:v>24190</c:v>
                </c:pt>
                <c:pt idx="4079">
                  <c:v>24191</c:v>
                </c:pt>
                <c:pt idx="4080">
                  <c:v>24194</c:v>
                </c:pt>
                <c:pt idx="4081">
                  <c:v>24195</c:v>
                </c:pt>
                <c:pt idx="4082">
                  <c:v>24196</c:v>
                </c:pt>
                <c:pt idx="4083">
                  <c:v>24197</c:v>
                </c:pt>
                <c:pt idx="4084">
                  <c:v>24198</c:v>
                </c:pt>
                <c:pt idx="4085">
                  <c:v>24201</c:v>
                </c:pt>
                <c:pt idx="4086">
                  <c:v>24202</c:v>
                </c:pt>
                <c:pt idx="4087">
                  <c:v>24203</c:v>
                </c:pt>
                <c:pt idx="4088">
                  <c:v>24204</c:v>
                </c:pt>
                <c:pt idx="4089">
                  <c:v>24208</c:v>
                </c:pt>
                <c:pt idx="4090">
                  <c:v>24209</c:v>
                </c:pt>
                <c:pt idx="4091">
                  <c:v>24210</c:v>
                </c:pt>
                <c:pt idx="4092">
                  <c:v>24211</c:v>
                </c:pt>
                <c:pt idx="4093">
                  <c:v>24212</c:v>
                </c:pt>
                <c:pt idx="4094">
                  <c:v>24215</c:v>
                </c:pt>
                <c:pt idx="4095">
                  <c:v>24216</c:v>
                </c:pt>
                <c:pt idx="4096">
                  <c:v>24217</c:v>
                </c:pt>
                <c:pt idx="4097">
                  <c:v>24218</c:v>
                </c:pt>
                <c:pt idx="4098">
                  <c:v>24219</c:v>
                </c:pt>
                <c:pt idx="4099">
                  <c:v>24222</c:v>
                </c:pt>
                <c:pt idx="4100">
                  <c:v>24223</c:v>
                </c:pt>
                <c:pt idx="4101">
                  <c:v>24224</c:v>
                </c:pt>
                <c:pt idx="4102">
                  <c:v>24225</c:v>
                </c:pt>
                <c:pt idx="4103">
                  <c:v>24226</c:v>
                </c:pt>
                <c:pt idx="4104">
                  <c:v>24229</c:v>
                </c:pt>
                <c:pt idx="4105">
                  <c:v>24230</c:v>
                </c:pt>
                <c:pt idx="4106">
                  <c:v>24231</c:v>
                </c:pt>
                <c:pt idx="4107">
                  <c:v>24232</c:v>
                </c:pt>
                <c:pt idx="4108">
                  <c:v>24233</c:v>
                </c:pt>
                <c:pt idx="4109">
                  <c:v>24236</c:v>
                </c:pt>
                <c:pt idx="4110">
                  <c:v>24237</c:v>
                </c:pt>
                <c:pt idx="4111">
                  <c:v>24238</c:v>
                </c:pt>
                <c:pt idx="4112">
                  <c:v>24239</c:v>
                </c:pt>
                <c:pt idx="4113">
                  <c:v>24240</c:v>
                </c:pt>
                <c:pt idx="4114">
                  <c:v>24243</c:v>
                </c:pt>
                <c:pt idx="4115">
                  <c:v>24244</c:v>
                </c:pt>
                <c:pt idx="4116">
                  <c:v>24245</c:v>
                </c:pt>
                <c:pt idx="4117">
                  <c:v>24246</c:v>
                </c:pt>
                <c:pt idx="4118">
                  <c:v>24247</c:v>
                </c:pt>
                <c:pt idx="4119">
                  <c:v>24250</c:v>
                </c:pt>
                <c:pt idx="4120">
                  <c:v>24251</c:v>
                </c:pt>
                <c:pt idx="4121">
                  <c:v>24252</c:v>
                </c:pt>
                <c:pt idx="4122">
                  <c:v>24253</c:v>
                </c:pt>
                <c:pt idx="4123">
                  <c:v>24254</c:v>
                </c:pt>
                <c:pt idx="4124">
                  <c:v>24258</c:v>
                </c:pt>
                <c:pt idx="4125">
                  <c:v>24259</c:v>
                </c:pt>
                <c:pt idx="4126">
                  <c:v>24260</c:v>
                </c:pt>
                <c:pt idx="4127">
                  <c:v>24261</c:v>
                </c:pt>
                <c:pt idx="4128">
                  <c:v>24264</c:v>
                </c:pt>
                <c:pt idx="4129">
                  <c:v>24265</c:v>
                </c:pt>
                <c:pt idx="4130">
                  <c:v>24266</c:v>
                </c:pt>
                <c:pt idx="4131">
                  <c:v>24267</c:v>
                </c:pt>
                <c:pt idx="4132">
                  <c:v>24268</c:v>
                </c:pt>
                <c:pt idx="4133">
                  <c:v>24271</c:v>
                </c:pt>
                <c:pt idx="4134">
                  <c:v>24272</c:v>
                </c:pt>
                <c:pt idx="4135">
                  <c:v>24273</c:v>
                </c:pt>
                <c:pt idx="4136">
                  <c:v>24274</c:v>
                </c:pt>
                <c:pt idx="4137">
                  <c:v>24275</c:v>
                </c:pt>
                <c:pt idx="4138">
                  <c:v>24278</c:v>
                </c:pt>
                <c:pt idx="4139">
                  <c:v>24279</c:v>
                </c:pt>
                <c:pt idx="4140">
                  <c:v>24280</c:v>
                </c:pt>
                <c:pt idx="4141">
                  <c:v>24281</c:v>
                </c:pt>
                <c:pt idx="4142">
                  <c:v>24282</c:v>
                </c:pt>
                <c:pt idx="4143">
                  <c:v>24285</c:v>
                </c:pt>
                <c:pt idx="4144">
                  <c:v>24286</c:v>
                </c:pt>
                <c:pt idx="4145">
                  <c:v>24287</c:v>
                </c:pt>
                <c:pt idx="4146">
                  <c:v>24288</c:v>
                </c:pt>
                <c:pt idx="4147">
                  <c:v>24289</c:v>
                </c:pt>
                <c:pt idx="4148">
                  <c:v>24293</c:v>
                </c:pt>
                <c:pt idx="4149">
                  <c:v>24294</c:v>
                </c:pt>
                <c:pt idx="4150">
                  <c:v>24295</c:v>
                </c:pt>
                <c:pt idx="4151">
                  <c:v>24296</c:v>
                </c:pt>
                <c:pt idx="4152">
                  <c:v>24299</c:v>
                </c:pt>
                <c:pt idx="4153">
                  <c:v>24300</c:v>
                </c:pt>
                <c:pt idx="4154">
                  <c:v>24301</c:v>
                </c:pt>
                <c:pt idx="4155">
                  <c:v>24302</c:v>
                </c:pt>
                <c:pt idx="4156">
                  <c:v>24303</c:v>
                </c:pt>
                <c:pt idx="4157">
                  <c:v>24306</c:v>
                </c:pt>
                <c:pt idx="4158">
                  <c:v>24307</c:v>
                </c:pt>
                <c:pt idx="4159">
                  <c:v>24308</c:v>
                </c:pt>
                <c:pt idx="4160">
                  <c:v>24309</c:v>
                </c:pt>
                <c:pt idx="4161">
                  <c:v>24310</c:v>
                </c:pt>
                <c:pt idx="4162">
                  <c:v>24313</c:v>
                </c:pt>
                <c:pt idx="4163">
                  <c:v>24314</c:v>
                </c:pt>
                <c:pt idx="4164">
                  <c:v>24315</c:v>
                </c:pt>
                <c:pt idx="4165">
                  <c:v>24316</c:v>
                </c:pt>
                <c:pt idx="4166">
                  <c:v>24317</c:v>
                </c:pt>
                <c:pt idx="4167">
                  <c:v>24320</c:v>
                </c:pt>
                <c:pt idx="4168">
                  <c:v>24321</c:v>
                </c:pt>
                <c:pt idx="4169">
                  <c:v>24322</c:v>
                </c:pt>
                <c:pt idx="4170">
                  <c:v>24323</c:v>
                </c:pt>
                <c:pt idx="4171">
                  <c:v>24324</c:v>
                </c:pt>
                <c:pt idx="4172">
                  <c:v>24327</c:v>
                </c:pt>
                <c:pt idx="4173">
                  <c:v>24328</c:v>
                </c:pt>
                <c:pt idx="4174">
                  <c:v>24329</c:v>
                </c:pt>
                <c:pt idx="4175">
                  <c:v>24330</c:v>
                </c:pt>
                <c:pt idx="4176">
                  <c:v>24331</c:v>
                </c:pt>
                <c:pt idx="4177">
                  <c:v>24334</c:v>
                </c:pt>
                <c:pt idx="4178">
                  <c:v>24335</c:v>
                </c:pt>
                <c:pt idx="4179">
                  <c:v>24336</c:v>
                </c:pt>
                <c:pt idx="4180">
                  <c:v>24337</c:v>
                </c:pt>
                <c:pt idx="4181">
                  <c:v>24338</c:v>
                </c:pt>
                <c:pt idx="4182">
                  <c:v>24341</c:v>
                </c:pt>
                <c:pt idx="4183">
                  <c:v>24342</c:v>
                </c:pt>
                <c:pt idx="4184">
                  <c:v>24343</c:v>
                </c:pt>
                <c:pt idx="4185">
                  <c:v>24344</c:v>
                </c:pt>
                <c:pt idx="4186">
                  <c:v>24345</c:v>
                </c:pt>
                <c:pt idx="4187">
                  <c:v>24348</c:v>
                </c:pt>
                <c:pt idx="4188">
                  <c:v>24349</c:v>
                </c:pt>
                <c:pt idx="4189">
                  <c:v>24350</c:v>
                </c:pt>
                <c:pt idx="4190">
                  <c:v>24351</c:v>
                </c:pt>
                <c:pt idx="4191">
                  <c:v>24352</c:v>
                </c:pt>
                <c:pt idx="4192">
                  <c:v>24356</c:v>
                </c:pt>
                <c:pt idx="4193">
                  <c:v>24357</c:v>
                </c:pt>
                <c:pt idx="4194">
                  <c:v>24358</c:v>
                </c:pt>
                <c:pt idx="4195">
                  <c:v>24359</c:v>
                </c:pt>
                <c:pt idx="4196">
                  <c:v>24362</c:v>
                </c:pt>
                <c:pt idx="4197">
                  <c:v>24363</c:v>
                </c:pt>
                <c:pt idx="4198">
                  <c:v>24364</c:v>
                </c:pt>
                <c:pt idx="4199">
                  <c:v>24365</c:v>
                </c:pt>
                <c:pt idx="4200">
                  <c:v>24366</c:v>
                </c:pt>
                <c:pt idx="4201">
                  <c:v>24369</c:v>
                </c:pt>
                <c:pt idx="4202">
                  <c:v>24370</c:v>
                </c:pt>
                <c:pt idx="4203">
                  <c:v>24371</c:v>
                </c:pt>
                <c:pt idx="4204">
                  <c:v>24372</c:v>
                </c:pt>
                <c:pt idx="4205">
                  <c:v>24373</c:v>
                </c:pt>
                <c:pt idx="4206">
                  <c:v>24376</c:v>
                </c:pt>
                <c:pt idx="4207">
                  <c:v>24377</c:v>
                </c:pt>
                <c:pt idx="4208">
                  <c:v>24378</c:v>
                </c:pt>
                <c:pt idx="4209">
                  <c:v>24379</c:v>
                </c:pt>
                <c:pt idx="4210">
                  <c:v>24380</c:v>
                </c:pt>
                <c:pt idx="4211">
                  <c:v>24383</c:v>
                </c:pt>
                <c:pt idx="4212">
                  <c:v>24384</c:v>
                </c:pt>
                <c:pt idx="4213">
                  <c:v>24385</c:v>
                </c:pt>
                <c:pt idx="4214">
                  <c:v>24386</c:v>
                </c:pt>
                <c:pt idx="4215">
                  <c:v>24387</c:v>
                </c:pt>
                <c:pt idx="4216">
                  <c:v>24390</c:v>
                </c:pt>
                <c:pt idx="4217">
                  <c:v>24391</c:v>
                </c:pt>
                <c:pt idx="4218">
                  <c:v>24392</c:v>
                </c:pt>
                <c:pt idx="4219">
                  <c:v>24393</c:v>
                </c:pt>
                <c:pt idx="4220">
                  <c:v>24394</c:v>
                </c:pt>
                <c:pt idx="4221">
                  <c:v>24397</c:v>
                </c:pt>
                <c:pt idx="4222">
                  <c:v>24398</c:v>
                </c:pt>
                <c:pt idx="4223">
                  <c:v>24399</c:v>
                </c:pt>
                <c:pt idx="4224">
                  <c:v>24400</c:v>
                </c:pt>
                <c:pt idx="4225">
                  <c:v>24401</c:v>
                </c:pt>
                <c:pt idx="4226">
                  <c:v>24404</c:v>
                </c:pt>
                <c:pt idx="4227">
                  <c:v>24405</c:v>
                </c:pt>
                <c:pt idx="4228">
                  <c:v>24406</c:v>
                </c:pt>
                <c:pt idx="4229">
                  <c:v>24407</c:v>
                </c:pt>
                <c:pt idx="4230">
                  <c:v>24408</c:v>
                </c:pt>
                <c:pt idx="4231">
                  <c:v>24411</c:v>
                </c:pt>
                <c:pt idx="4232">
                  <c:v>24412</c:v>
                </c:pt>
                <c:pt idx="4233">
                  <c:v>24413</c:v>
                </c:pt>
                <c:pt idx="4234">
                  <c:v>24414</c:v>
                </c:pt>
                <c:pt idx="4235">
                  <c:v>24415</c:v>
                </c:pt>
                <c:pt idx="4236">
                  <c:v>24418</c:v>
                </c:pt>
                <c:pt idx="4237">
                  <c:v>24420</c:v>
                </c:pt>
                <c:pt idx="4238">
                  <c:v>24421</c:v>
                </c:pt>
                <c:pt idx="4239">
                  <c:v>24422</c:v>
                </c:pt>
                <c:pt idx="4240">
                  <c:v>24425</c:v>
                </c:pt>
                <c:pt idx="4241">
                  <c:v>24426</c:v>
                </c:pt>
                <c:pt idx="4242">
                  <c:v>24427</c:v>
                </c:pt>
                <c:pt idx="4243">
                  <c:v>24428</c:v>
                </c:pt>
                <c:pt idx="4244">
                  <c:v>24429</c:v>
                </c:pt>
                <c:pt idx="4245">
                  <c:v>24432</c:v>
                </c:pt>
                <c:pt idx="4246">
                  <c:v>24433</c:v>
                </c:pt>
                <c:pt idx="4247">
                  <c:v>24434</c:v>
                </c:pt>
                <c:pt idx="4248">
                  <c:v>24436</c:v>
                </c:pt>
                <c:pt idx="4249">
                  <c:v>24439</c:v>
                </c:pt>
                <c:pt idx="4250">
                  <c:v>24440</c:v>
                </c:pt>
                <c:pt idx="4251">
                  <c:v>24441</c:v>
                </c:pt>
                <c:pt idx="4252">
                  <c:v>24442</c:v>
                </c:pt>
                <c:pt idx="4253">
                  <c:v>24443</c:v>
                </c:pt>
                <c:pt idx="4254">
                  <c:v>24446</c:v>
                </c:pt>
                <c:pt idx="4255">
                  <c:v>24447</c:v>
                </c:pt>
                <c:pt idx="4256">
                  <c:v>24448</c:v>
                </c:pt>
                <c:pt idx="4257">
                  <c:v>24449</c:v>
                </c:pt>
                <c:pt idx="4258">
                  <c:v>24450</c:v>
                </c:pt>
                <c:pt idx="4259">
                  <c:v>24453</c:v>
                </c:pt>
                <c:pt idx="4260">
                  <c:v>24454</c:v>
                </c:pt>
                <c:pt idx="4261">
                  <c:v>24455</c:v>
                </c:pt>
                <c:pt idx="4262">
                  <c:v>24456</c:v>
                </c:pt>
                <c:pt idx="4263">
                  <c:v>24457</c:v>
                </c:pt>
                <c:pt idx="4264">
                  <c:v>24460</c:v>
                </c:pt>
                <c:pt idx="4265">
                  <c:v>24461</c:v>
                </c:pt>
                <c:pt idx="4266">
                  <c:v>24462</c:v>
                </c:pt>
                <c:pt idx="4267">
                  <c:v>24463</c:v>
                </c:pt>
                <c:pt idx="4268">
                  <c:v>24464</c:v>
                </c:pt>
                <c:pt idx="4269">
                  <c:v>24468</c:v>
                </c:pt>
                <c:pt idx="4270">
                  <c:v>24469</c:v>
                </c:pt>
                <c:pt idx="4271">
                  <c:v>24470</c:v>
                </c:pt>
                <c:pt idx="4272">
                  <c:v>24471</c:v>
                </c:pt>
                <c:pt idx="4273">
                  <c:v>24475</c:v>
                </c:pt>
                <c:pt idx="4274">
                  <c:v>24476</c:v>
                </c:pt>
                <c:pt idx="4275">
                  <c:v>24477</c:v>
                </c:pt>
                <c:pt idx="4276">
                  <c:v>24478</c:v>
                </c:pt>
                <c:pt idx="4277">
                  <c:v>24481</c:v>
                </c:pt>
                <c:pt idx="4278">
                  <c:v>24482</c:v>
                </c:pt>
                <c:pt idx="4279">
                  <c:v>24483</c:v>
                </c:pt>
                <c:pt idx="4280">
                  <c:v>24484</c:v>
                </c:pt>
                <c:pt idx="4281">
                  <c:v>24485</c:v>
                </c:pt>
                <c:pt idx="4282">
                  <c:v>24488</c:v>
                </c:pt>
                <c:pt idx="4283">
                  <c:v>24489</c:v>
                </c:pt>
                <c:pt idx="4284">
                  <c:v>24490</c:v>
                </c:pt>
                <c:pt idx="4285">
                  <c:v>24491</c:v>
                </c:pt>
                <c:pt idx="4286">
                  <c:v>24492</c:v>
                </c:pt>
                <c:pt idx="4287">
                  <c:v>24495</c:v>
                </c:pt>
                <c:pt idx="4288">
                  <c:v>24496</c:v>
                </c:pt>
                <c:pt idx="4289">
                  <c:v>24497</c:v>
                </c:pt>
                <c:pt idx="4290">
                  <c:v>24498</c:v>
                </c:pt>
                <c:pt idx="4291">
                  <c:v>24499</c:v>
                </c:pt>
                <c:pt idx="4292">
                  <c:v>24502</c:v>
                </c:pt>
                <c:pt idx="4293">
                  <c:v>24503</c:v>
                </c:pt>
                <c:pt idx="4294">
                  <c:v>24504</c:v>
                </c:pt>
                <c:pt idx="4295">
                  <c:v>24505</c:v>
                </c:pt>
                <c:pt idx="4296">
                  <c:v>24506</c:v>
                </c:pt>
                <c:pt idx="4297">
                  <c:v>24509</c:v>
                </c:pt>
                <c:pt idx="4298">
                  <c:v>24510</c:v>
                </c:pt>
                <c:pt idx="4299">
                  <c:v>24511</c:v>
                </c:pt>
                <c:pt idx="4300">
                  <c:v>24512</c:v>
                </c:pt>
                <c:pt idx="4301">
                  <c:v>24513</c:v>
                </c:pt>
                <c:pt idx="4302">
                  <c:v>24516</c:v>
                </c:pt>
                <c:pt idx="4303">
                  <c:v>24517</c:v>
                </c:pt>
                <c:pt idx="4304">
                  <c:v>24518</c:v>
                </c:pt>
                <c:pt idx="4305">
                  <c:v>24519</c:v>
                </c:pt>
                <c:pt idx="4306">
                  <c:v>24520</c:v>
                </c:pt>
                <c:pt idx="4307">
                  <c:v>24523</c:v>
                </c:pt>
                <c:pt idx="4308">
                  <c:v>24524</c:v>
                </c:pt>
                <c:pt idx="4309">
                  <c:v>24526</c:v>
                </c:pt>
                <c:pt idx="4310">
                  <c:v>24527</c:v>
                </c:pt>
                <c:pt idx="4311">
                  <c:v>24530</c:v>
                </c:pt>
                <c:pt idx="4312">
                  <c:v>24531</c:v>
                </c:pt>
                <c:pt idx="4313">
                  <c:v>24532</c:v>
                </c:pt>
                <c:pt idx="4314">
                  <c:v>24533</c:v>
                </c:pt>
                <c:pt idx="4315">
                  <c:v>24534</c:v>
                </c:pt>
                <c:pt idx="4316">
                  <c:v>24537</c:v>
                </c:pt>
                <c:pt idx="4317">
                  <c:v>24538</c:v>
                </c:pt>
                <c:pt idx="4318">
                  <c:v>24539</c:v>
                </c:pt>
                <c:pt idx="4319">
                  <c:v>24540</c:v>
                </c:pt>
                <c:pt idx="4320">
                  <c:v>24541</c:v>
                </c:pt>
                <c:pt idx="4321">
                  <c:v>24544</c:v>
                </c:pt>
                <c:pt idx="4322">
                  <c:v>24545</c:v>
                </c:pt>
                <c:pt idx="4323">
                  <c:v>24546</c:v>
                </c:pt>
                <c:pt idx="4324">
                  <c:v>24547</c:v>
                </c:pt>
                <c:pt idx="4325">
                  <c:v>24548</c:v>
                </c:pt>
                <c:pt idx="4326">
                  <c:v>24551</c:v>
                </c:pt>
                <c:pt idx="4327">
                  <c:v>24552</c:v>
                </c:pt>
                <c:pt idx="4328">
                  <c:v>24553</c:v>
                </c:pt>
                <c:pt idx="4329">
                  <c:v>24554</c:v>
                </c:pt>
                <c:pt idx="4330">
                  <c:v>24558</c:v>
                </c:pt>
                <c:pt idx="4331">
                  <c:v>24559</c:v>
                </c:pt>
                <c:pt idx="4332">
                  <c:v>24560</c:v>
                </c:pt>
                <c:pt idx="4333">
                  <c:v>24561</c:v>
                </c:pt>
                <c:pt idx="4334">
                  <c:v>24562</c:v>
                </c:pt>
                <c:pt idx="4335">
                  <c:v>24565</c:v>
                </c:pt>
                <c:pt idx="4336">
                  <c:v>24566</c:v>
                </c:pt>
                <c:pt idx="4337">
                  <c:v>24567</c:v>
                </c:pt>
                <c:pt idx="4338">
                  <c:v>24568</c:v>
                </c:pt>
                <c:pt idx="4339">
                  <c:v>24569</c:v>
                </c:pt>
                <c:pt idx="4340">
                  <c:v>24572</c:v>
                </c:pt>
                <c:pt idx="4341">
                  <c:v>24573</c:v>
                </c:pt>
                <c:pt idx="4342">
                  <c:v>24574</c:v>
                </c:pt>
                <c:pt idx="4343">
                  <c:v>24575</c:v>
                </c:pt>
                <c:pt idx="4344">
                  <c:v>24576</c:v>
                </c:pt>
                <c:pt idx="4345">
                  <c:v>24579</c:v>
                </c:pt>
                <c:pt idx="4346">
                  <c:v>24580</c:v>
                </c:pt>
                <c:pt idx="4347">
                  <c:v>24581</c:v>
                </c:pt>
                <c:pt idx="4348">
                  <c:v>24582</c:v>
                </c:pt>
                <c:pt idx="4349">
                  <c:v>24583</c:v>
                </c:pt>
                <c:pt idx="4350">
                  <c:v>24586</c:v>
                </c:pt>
                <c:pt idx="4351">
                  <c:v>24587</c:v>
                </c:pt>
                <c:pt idx="4352">
                  <c:v>24588</c:v>
                </c:pt>
                <c:pt idx="4353">
                  <c:v>24589</c:v>
                </c:pt>
                <c:pt idx="4354">
                  <c:v>24590</c:v>
                </c:pt>
                <c:pt idx="4355">
                  <c:v>24593</c:v>
                </c:pt>
                <c:pt idx="4356">
                  <c:v>24594</c:v>
                </c:pt>
                <c:pt idx="4357">
                  <c:v>24595</c:v>
                </c:pt>
                <c:pt idx="4358">
                  <c:v>24596</c:v>
                </c:pt>
                <c:pt idx="4359">
                  <c:v>24597</c:v>
                </c:pt>
                <c:pt idx="4360">
                  <c:v>24600</c:v>
                </c:pt>
                <c:pt idx="4361">
                  <c:v>24601</c:v>
                </c:pt>
                <c:pt idx="4362">
                  <c:v>24602</c:v>
                </c:pt>
                <c:pt idx="4363">
                  <c:v>24603</c:v>
                </c:pt>
                <c:pt idx="4364">
                  <c:v>24604</c:v>
                </c:pt>
                <c:pt idx="4365">
                  <c:v>24607</c:v>
                </c:pt>
                <c:pt idx="4366">
                  <c:v>24608</c:v>
                </c:pt>
                <c:pt idx="4367">
                  <c:v>24609</c:v>
                </c:pt>
                <c:pt idx="4368">
                  <c:v>24610</c:v>
                </c:pt>
                <c:pt idx="4369">
                  <c:v>24611</c:v>
                </c:pt>
                <c:pt idx="4370">
                  <c:v>24614</c:v>
                </c:pt>
                <c:pt idx="4371">
                  <c:v>24615</c:v>
                </c:pt>
                <c:pt idx="4372">
                  <c:v>24616</c:v>
                </c:pt>
                <c:pt idx="4373">
                  <c:v>24617</c:v>
                </c:pt>
                <c:pt idx="4374">
                  <c:v>24618</c:v>
                </c:pt>
                <c:pt idx="4375">
                  <c:v>24621</c:v>
                </c:pt>
                <c:pt idx="4376">
                  <c:v>24623</c:v>
                </c:pt>
                <c:pt idx="4377">
                  <c:v>24624</c:v>
                </c:pt>
                <c:pt idx="4378">
                  <c:v>24625</c:v>
                </c:pt>
                <c:pt idx="4379">
                  <c:v>24628</c:v>
                </c:pt>
                <c:pt idx="4380">
                  <c:v>24629</c:v>
                </c:pt>
                <c:pt idx="4381">
                  <c:v>24630</c:v>
                </c:pt>
                <c:pt idx="4382">
                  <c:v>24631</c:v>
                </c:pt>
                <c:pt idx="4383">
                  <c:v>24632</c:v>
                </c:pt>
                <c:pt idx="4384">
                  <c:v>24635</c:v>
                </c:pt>
                <c:pt idx="4385">
                  <c:v>24636</c:v>
                </c:pt>
                <c:pt idx="4386">
                  <c:v>24637</c:v>
                </c:pt>
                <c:pt idx="4387">
                  <c:v>24638</c:v>
                </c:pt>
                <c:pt idx="4388">
                  <c:v>24639</c:v>
                </c:pt>
                <c:pt idx="4389">
                  <c:v>24642</c:v>
                </c:pt>
                <c:pt idx="4390">
                  <c:v>24643</c:v>
                </c:pt>
                <c:pt idx="4391">
                  <c:v>24644</c:v>
                </c:pt>
                <c:pt idx="4392">
                  <c:v>24645</c:v>
                </c:pt>
                <c:pt idx="4393">
                  <c:v>24646</c:v>
                </c:pt>
                <c:pt idx="4394">
                  <c:v>24649</c:v>
                </c:pt>
                <c:pt idx="4395">
                  <c:v>24650</c:v>
                </c:pt>
                <c:pt idx="4396">
                  <c:v>24651</c:v>
                </c:pt>
                <c:pt idx="4397">
                  <c:v>24652</c:v>
                </c:pt>
                <c:pt idx="4398">
                  <c:v>24653</c:v>
                </c:pt>
                <c:pt idx="4399">
                  <c:v>24656</c:v>
                </c:pt>
                <c:pt idx="4400">
                  <c:v>24658</c:v>
                </c:pt>
                <c:pt idx="4401">
                  <c:v>24659</c:v>
                </c:pt>
                <c:pt idx="4402">
                  <c:v>24660</c:v>
                </c:pt>
                <c:pt idx="4403">
                  <c:v>24663</c:v>
                </c:pt>
                <c:pt idx="4404">
                  <c:v>24664</c:v>
                </c:pt>
                <c:pt idx="4405">
                  <c:v>24665</c:v>
                </c:pt>
                <c:pt idx="4406">
                  <c:v>24666</c:v>
                </c:pt>
                <c:pt idx="4407">
                  <c:v>24667</c:v>
                </c:pt>
                <c:pt idx="4408">
                  <c:v>24670</c:v>
                </c:pt>
                <c:pt idx="4409">
                  <c:v>24671</c:v>
                </c:pt>
                <c:pt idx="4410">
                  <c:v>24672</c:v>
                </c:pt>
                <c:pt idx="4411">
                  <c:v>24673</c:v>
                </c:pt>
                <c:pt idx="4412">
                  <c:v>24674</c:v>
                </c:pt>
                <c:pt idx="4413">
                  <c:v>24677</c:v>
                </c:pt>
                <c:pt idx="4414">
                  <c:v>24678</c:v>
                </c:pt>
                <c:pt idx="4415">
                  <c:v>24679</c:v>
                </c:pt>
                <c:pt idx="4416">
                  <c:v>24680</c:v>
                </c:pt>
                <c:pt idx="4417">
                  <c:v>24681</c:v>
                </c:pt>
                <c:pt idx="4418">
                  <c:v>24684</c:v>
                </c:pt>
                <c:pt idx="4419">
                  <c:v>24685</c:v>
                </c:pt>
                <c:pt idx="4420">
                  <c:v>24686</c:v>
                </c:pt>
                <c:pt idx="4421">
                  <c:v>24687</c:v>
                </c:pt>
                <c:pt idx="4422">
                  <c:v>24688</c:v>
                </c:pt>
                <c:pt idx="4423">
                  <c:v>24691</c:v>
                </c:pt>
                <c:pt idx="4424">
                  <c:v>24692</c:v>
                </c:pt>
                <c:pt idx="4425">
                  <c:v>24693</c:v>
                </c:pt>
                <c:pt idx="4426">
                  <c:v>24694</c:v>
                </c:pt>
                <c:pt idx="4427">
                  <c:v>24695</c:v>
                </c:pt>
                <c:pt idx="4428">
                  <c:v>24698</c:v>
                </c:pt>
                <c:pt idx="4429">
                  <c:v>24699</c:v>
                </c:pt>
                <c:pt idx="4430">
                  <c:v>24700</c:v>
                </c:pt>
                <c:pt idx="4431">
                  <c:v>24701</c:v>
                </c:pt>
                <c:pt idx="4432">
                  <c:v>24702</c:v>
                </c:pt>
                <c:pt idx="4433">
                  <c:v>24705</c:v>
                </c:pt>
                <c:pt idx="4434">
                  <c:v>24706</c:v>
                </c:pt>
                <c:pt idx="4435">
                  <c:v>24707</c:v>
                </c:pt>
                <c:pt idx="4436">
                  <c:v>24708</c:v>
                </c:pt>
                <c:pt idx="4437">
                  <c:v>24709</c:v>
                </c:pt>
                <c:pt idx="4438">
                  <c:v>24712</c:v>
                </c:pt>
                <c:pt idx="4439">
                  <c:v>24713</c:v>
                </c:pt>
                <c:pt idx="4440">
                  <c:v>24714</c:v>
                </c:pt>
                <c:pt idx="4441">
                  <c:v>24715</c:v>
                </c:pt>
                <c:pt idx="4442">
                  <c:v>24716</c:v>
                </c:pt>
                <c:pt idx="4443">
                  <c:v>24720</c:v>
                </c:pt>
                <c:pt idx="4444">
                  <c:v>24721</c:v>
                </c:pt>
                <c:pt idx="4445">
                  <c:v>24722</c:v>
                </c:pt>
                <c:pt idx="4446">
                  <c:v>24723</c:v>
                </c:pt>
                <c:pt idx="4447">
                  <c:v>24726</c:v>
                </c:pt>
                <c:pt idx="4448">
                  <c:v>24727</c:v>
                </c:pt>
                <c:pt idx="4449">
                  <c:v>24728</c:v>
                </c:pt>
                <c:pt idx="4450">
                  <c:v>24729</c:v>
                </c:pt>
                <c:pt idx="4451">
                  <c:v>24730</c:v>
                </c:pt>
                <c:pt idx="4452">
                  <c:v>24733</c:v>
                </c:pt>
                <c:pt idx="4453">
                  <c:v>24734</c:v>
                </c:pt>
                <c:pt idx="4454">
                  <c:v>24735</c:v>
                </c:pt>
                <c:pt idx="4455">
                  <c:v>24736</c:v>
                </c:pt>
                <c:pt idx="4456">
                  <c:v>24737</c:v>
                </c:pt>
                <c:pt idx="4457">
                  <c:v>24740</c:v>
                </c:pt>
                <c:pt idx="4458">
                  <c:v>24741</c:v>
                </c:pt>
                <c:pt idx="4459">
                  <c:v>24742</c:v>
                </c:pt>
                <c:pt idx="4460">
                  <c:v>24743</c:v>
                </c:pt>
                <c:pt idx="4461">
                  <c:v>24744</c:v>
                </c:pt>
                <c:pt idx="4462">
                  <c:v>24747</c:v>
                </c:pt>
                <c:pt idx="4463">
                  <c:v>24748</c:v>
                </c:pt>
                <c:pt idx="4464">
                  <c:v>24749</c:v>
                </c:pt>
                <c:pt idx="4465">
                  <c:v>24750</c:v>
                </c:pt>
                <c:pt idx="4466">
                  <c:v>24751</c:v>
                </c:pt>
                <c:pt idx="4467">
                  <c:v>24754</c:v>
                </c:pt>
                <c:pt idx="4468">
                  <c:v>24755</c:v>
                </c:pt>
                <c:pt idx="4469">
                  <c:v>24756</c:v>
                </c:pt>
                <c:pt idx="4470">
                  <c:v>24757</c:v>
                </c:pt>
                <c:pt idx="4471">
                  <c:v>24758</c:v>
                </c:pt>
                <c:pt idx="4472">
                  <c:v>24761</c:v>
                </c:pt>
                <c:pt idx="4473">
                  <c:v>24762</c:v>
                </c:pt>
                <c:pt idx="4474">
                  <c:v>24763</c:v>
                </c:pt>
                <c:pt idx="4475">
                  <c:v>24764</c:v>
                </c:pt>
                <c:pt idx="4476">
                  <c:v>24765</c:v>
                </c:pt>
                <c:pt idx="4477">
                  <c:v>24768</c:v>
                </c:pt>
                <c:pt idx="4478">
                  <c:v>24769</c:v>
                </c:pt>
                <c:pt idx="4479">
                  <c:v>24770</c:v>
                </c:pt>
                <c:pt idx="4480">
                  <c:v>24771</c:v>
                </c:pt>
                <c:pt idx="4481">
                  <c:v>24772</c:v>
                </c:pt>
                <c:pt idx="4482">
                  <c:v>24775</c:v>
                </c:pt>
                <c:pt idx="4483">
                  <c:v>24776</c:v>
                </c:pt>
                <c:pt idx="4484">
                  <c:v>24777</c:v>
                </c:pt>
                <c:pt idx="4485">
                  <c:v>24778</c:v>
                </c:pt>
                <c:pt idx="4486">
                  <c:v>24779</c:v>
                </c:pt>
                <c:pt idx="4487">
                  <c:v>24782</c:v>
                </c:pt>
                <c:pt idx="4488">
                  <c:v>24784</c:v>
                </c:pt>
                <c:pt idx="4489">
                  <c:v>24785</c:v>
                </c:pt>
                <c:pt idx="4490">
                  <c:v>24786</c:v>
                </c:pt>
                <c:pt idx="4491">
                  <c:v>24789</c:v>
                </c:pt>
                <c:pt idx="4492">
                  <c:v>24790</c:v>
                </c:pt>
                <c:pt idx="4493">
                  <c:v>24791</c:v>
                </c:pt>
                <c:pt idx="4494">
                  <c:v>24792</c:v>
                </c:pt>
                <c:pt idx="4495">
                  <c:v>24793</c:v>
                </c:pt>
                <c:pt idx="4496">
                  <c:v>24796</c:v>
                </c:pt>
                <c:pt idx="4497">
                  <c:v>24797</c:v>
                </c:pt>
                <c:pt idx="4498">
                  <c:v>24798</c:v>
                </c:pt>
                <c:pt idx="4499">
                  <c:v>24800</c:v>
                </c:pt>
                <c:pt idx="4500">
                  <c:v>24803</c:v>
                </c:pt>
                <c:pt idx="4501">
                  <c:v>24804</c:v>
                </c:pt>
                <c:pt idx="4502">
                  <c:v>24805</c:v>
                </c:pt>
                <c:pt idx="4503">
                  <c:v>24806</c:v>
                </c:pt>
                <c:pt idx="4504">
                  <c:v>24807</c:v>
                </c:pt>
                <c:pt idx="4505">
                  <c:v>24810</c:v>
                </c:pt>
                <c:pt idx="4506">
                  <c:v>24811</c:v>
                </c:pt>
                <c:pt idx="4507">
                  <c:v>24812</c:v>
                </c:pt>
                <c:pt idx="4508">
                  <c:v>24813</c:v>
                </c:pt>
                <c:pt idx="4509">
                  <c:v>24814</c:v>
                </c:pt>
                <c:pt idx="4510">
                  <c:v>24817</c:v>
                </c:pt>
                <c:pt idx="4511">
                  <c:v>24818</c:v>
                </c:pt>
                <c:pt idx="4512">
                  <c:v>24819</c:v>
                </c:pt>
                <c:pt idx="4513">
                  <c:v>24820</c:v>
                </c:pt>
                <c:pt idx="4514">
                  <c:v>24821</c:v>
                </c:pt>
                <c:pt idx="4515">
                  <c:v>24824</c:v>
                </c:pt>
                <c:pt idx="4516">
                  <c:v>24825</c:v>
                </c:pt>
                <c:pt idx="4517">
                  <c:v>24826</c:v>
                </c:pt>
                <c:pt idx="4518">
                  <c:v>24827</c:v>
                </c:pt>
                <c:pt idx="4519">
                  <c:v>24828</c:v>
                </c:pt>
                <c:pt idx="4520">
                  <c:v>24832</c:v>
                </c:pt>
                <c:pt idx="4521">
                  <c:v>24833</c:v>
                </c:pt>
                <c:pt idx="4522">
                  <c:v>24834</c:v>
                </c:pt>
                <c:pt idx="4523">
                  <c:v>24835</c:v>
                </c:pt>
                <c:pt idx="4524">
                  <c:v>24839</c:v>
                </c:pt>
                <c:pt idx="4525">
                  <c:v>24840</c:v>
                </c:pt>
                <c:pt idx="4526">
                  <c:v>24841</c:v>
                </c:pt>
                <c:pt idx="4527">
                  <c:v>24842</c:v>
                </c:pt>
                <c:pt idx="4528">
                  <c:v>24845</c:v>
                </c:pt>
                <c:pt idx="4529">
                  <c:v>24846</c:v>
                </c:pt>
                <c:pt idx="4530">
                  <c:v>24847</c:v>
                </c:pt>
                <c:pt idx="4531">
                  <c:v>24848</c:v>
                </c:pt>
                <c:pt idx="4532">
                  <c:v>24849</c:v>
                </c:pt>
                <c:pt idx="4533">
                  <c:v>24852</c:v>
                </c:pt>
                <c:pt idx="4534">
                  <c:v>24853</c:v>
                </c:pt>
                <c:pt idx="4535">
                  <c:v>24854</c:v>
                </c:pt>
                <c:pt idx="4536">
                  <c:v>24855</c:v>
                </c:pt>
                <c:pt idx="4537">
                  <c:v>24856</c:v>
                </c:pt>
                <c:pt idx="4538">
                  <c:v>24859</c:v>
                </c:pt>
                <c:pt idx="4539">
                  <c:v>24860</c:v>
                </c:pt>
                <c:pt idx="4540">
                  <c:v>24861</c:v>
                </c:pt>
                <c:pt idx="4541">
                  <c:v>24862</c:v>
                </c:pt>
                <c:pt idx="4542">
                  <c:v>24863</c:v>
                </c:pt>
                <c:pt idx="4543">
                  <c:v>24866</c:v>
                </c:pt>
                <c:pt idx="4544">
                  <c:v>24867</c:v>
                </c:pt>
                <c:pt idx="4545">
                  <c:v>24868</c:v>
                </c:pt>
                <c:pt idx="4546">
                  <c:v>24869</c:v>
                </c:pt>
                <c:pt idx="4547">
                  <c:v>24870</c:v>
                </c:pt>
                <c:pt idx="4548">
                  <c:v>24873</c:v>
                </c:pt>
                <c:pt idx="4549">
                  <c:v>24874</c:v>
                </c:pt>
                <c:pt idx="4550">
                  <c:v>24875</c:v>
                </c:pt>
                <c:pt idx="4551">
                  <c:v>24876</c:v>
                </c:pt>
                <c:pt idx="4552">
                  <c:v>24877</c:v>
                </c:pt>
                <c:pt idx="4553">
                  <c:v>24881</c:v>
                </c:pt>
                <c:pt idx="4554">
                  <c:v>24882</c:v>
                </c:pt>
                <c:pt idx="4555">
                  <c:v>24883</c:v>
                </c:pt>
                <c:pt idx="4556">
                  <c:v>24884</c:v>
                </c:pt>
                <c:pt idx="4557">
                  <c:v>24887</c:v>
                </c:pt>
                <c:pt idx="4558">
                  <c:v>24888</c:v>
                </c:pt>
                <c:pt idx="4559">
                  <c:v>24889</c:v>
                </c:pt>
                <c:pt idx="4560">
                  <c:v>24891</c:v>
                </c:pt>
                <c:pt idx="4561">
                  <c:v>24894</c:v>
                </c:pt>
                <c:pt idx="4562">
                  <c:v>24895</c:v>
                </c:pt>
                <c:pt idx="4563">
                  <c:v>24896</c:v>
                </c:pt>
                <c:pt idx="4564">
                  <c:v>24897</c:v>
                </c:pt>
                <c:pt idx="4565">
                  <c:v>24898</c:v>
                </c:pt>
                <c:pt idx="4566">
                  <c:v>24901</c:v>
                </c:pt>
                <c:pt idx="4567">
                  <c:v>24902</c:v>
                </c:pt>
                <c:pt idx="4568">
                  <c:v>24903</c:v>
                </c:pt>
                <c:pt idx="4569">
                  <c:v>24904</c:v>
                </c:pt>
                <c:pt idx="4570">
                  <c:v>24905</c:v>
                </c:pt>
                <c:pt idx="4571">
                  <c:v>24908</c:v>
                </c:pt>
                <c:pt idx="4572">
                  <c:v>24909</c:v>
                </c:pt>
                <c:pt idx="4573">
                  <c:v>24910</c:v>
                </c:pt>
                <c:pt idx="4574">
                  <c:v>24911</c:v>
                </c:pt>
                <c:pt idx="4575">
                  <c:v>24912</c:v>
                </c:pt>
                <c:pt idx="4576">
                  <c:v>24915</c:v>
                </c:pt>
                <c:pt idx="4577">
                  <c:v>24916</c:v>
                </c:pt>
                <c:pt idx="4578">
                  <c:v>24917</c:v>
                </c:pt>
                <c:pt idx="4579">
                  <c:v>24918</c:v>
                </c:pt>
                <c:pt idx="4580">
                  <c:v>24919</c:v>
                </c:pt>
                <c:pt idx="4581">
                  <c:v>24922</c:v>
                </c:pt>
                <c:pt idx="4582">
                  <c:v>24923</c:v>
                </c:pt>
                <c:pt idx="4583">
                  <c:v>24924</c:v>
                </c:pt>
                <c:pt idx="4584">
                  <c:v>24925</c:v>
                </c:pt>
                <c:pt idx="4585">
                  <c:v>24926</c:v>
                </c:pt>
                <c:pt idx="4586">
                  <c:v>24929</c:v>
                </c:pt>
                <c:pt idx="4587">
                  <c:v>24930</c:v>
                </c:pt>
                <c:pt idx="4588">
                  <c:v>24931</c:v>
                </c:pt>
                <c:pt idx="4589">
                  <c:v>24932</c:v>
                </c:pt>
                <c:pt idx="4590">
                  <c:v>24933</c:v>
                </c:pt>
                <c:pt idx="4591">
                  <c:v>24936</c:v>
                </c:pt>
                <c:pt idx="4592">
                  <c:v>24938</c:v>
                </c:pt>
                <c:pt idx="4593">
                  <c:v>24939</c:v>
                </c:pt>
                <c:pt idx="4594">
                  <c:v>24943</c:v>
                </c:pt>
                <c:pt idx="4595">
                  <c:v>24944</c:v>
                </c:pt>
                <c:pt idx="4596">
                  <c:v>24945</c:v>
                </c:pt>
                <c:pt idx="4597">
                  <c:v>24946</c:v>
                </c:pt>
                <c:pt idx="4598">
                  <c:v>24947</c:v>
                </c:pt>
                <c:pt idx="4599">
                  <c:v>24950</c:v>
                </c:pt>
                <c:pt idx="4600">
                  <c:v>24951</c:v>
                </c:pt>
                <c:pt idx="4601">
                  <c:v>24952</c:v>
                </c:pt>
                <c:pt idx="4602">
                  <c:v>24953</c:v>
                </c:pt>
                <c:pt idx="4603">
                  <c:v>24954</c:v>
                </c:pt>
                <c:pt idx="4604">
                  <c:v>24957</c:v>
                </c:pt>
                <c:pt idx="4605">
                  <c:v>24958</c:v>
                </c:pt>
                <c:pt idx="4606">
                  <c:v>24959</c:v>
                </c:pt>
                <c:pt idx="4607">
                  <c:v>24960</c:v>
                </c:pt>
                <c:pt idx="4608">
                  <c:v>24961</c:v>
                </c:pt>
                <c:pt idx="4609">
                  <c:v>24964</c:v>
                </c:pt>
                <c:pt idx="4610">
                  <c:v>24965</c:v>
                </c:pt>
                <c:pt idx="4611">
                  <c:v>24966</c:v>
                </c:pt>
                <c:pt idx="4612">
                  <c:v>24967</c:v>
                </c:pt>
                <c:pt idx="4613">
                  <c:v>24968</c:v>
                </c:pt>
                <c:pt idx="4614">
                  <c:v>24971</c:v>
                </c:pt>
                <c:pt idx="4615">
                  <c:v>24972</c:v>
                </c:pt>
                <c:pt idx="4616">
                  <c:v>24973</c:v>
                </c:pt>
                <c:pt idx="4617">
                  <c:v>24974</c:v>
                </c:pt>
                <c:pt idx="4618">
                  <c:v>24975</c:v>
                </c:pt>
                <c:pt idx="4619">
                  <c:v>24978</c:v>
                </c:pt>
                <c:pt idx="4620">
                  <c:v>24979</c:v>
                </c:pt>
                <c:pt idx="4621">
                  <c:v>24980</c:v>
                </c:pt>
                <c:pt idx="4622">
                  <c:v>24981</c:v>
                </c:pt>
                <c:pt idx="4623">
                  <c:v>24982</c:v>
                </c:pt>
                <c:pt idx="4624">
                  <c:v>24985</c:v>
                </c:pt>
                <c:pt idx="4625">
                  <c:v>24986</c:v>
                </c:pt>
                <c:pt idx="4626">
                  <c:v>24987</c:v>
                </c:pt>
                <c:pt idx="4627">
                  <c:v>24989</c:v>
                </c:pt>
                <c:pt idx="4628">
                  <c:v>24992</c:v>
                </c:pt>
                <c:pt idx="4629">
                  <c:v>24993</c:v>
                </c:pt>
                <c:pt idx="4630">
                  <c:v>24994</c:v>
                </c:pt>
                <c:pt idx="4631">
                  <c:v>24995</c:v>
                </c:pt>
                <c:pt idx="4632">
                  <c:v>24996</c:v>
                </c:pt>
                <c:pt idx="4633">
                  <c:v>24999</c:v>
                </c:pt>
                <c:pt idx="4634">
                  <c:v>25000</c:v>
                </c:pt>
                <c:pt idx="4635">
                  <c:v>25002</c:v>
                </c:pt>
                <c:pt idx="4636">
                  <c:v>25003</c:v>
                </c:pt>
                <c:pt idx="4637">
                  <c:v>25006</c:v>
                </c:pt>
                <c:pt idx="4638">
                  <c:v>25007</c:v>
                </c:pt>
                <c:pt idx="4639">
                  <c:v>25009</c:v>
                </c:pt>
                <c:pt idx="4640">
                  <c:v>25010</c:v>
                </c:pt>
                <c:pt idx="4641">
                  <c:v>25013</c:v>
                </c:pt>
                <c:pt idx="4642">
                  <c:v>25014</c:v>
                </c:pt>
                <c:pt idx="4643">
                  <c:v>25016</c:v>
                </c:pt>
                <c:pt idx="4644">
                  <c:v>25017</c:v>
                </c:pt>
                <c:pt idx="4645">
                  <c:v>25020</c:v>
                </c:pt>
                <c:pt idx="4646">
                  <c:v>25021</c:v>
                </c:pt>
                <c:pt idx="4647">
                  <c:v>25022</c:v>
                </c:pt>
                <c:pt idx="4648">
                  <c:v>25027</c:v>
                </c:pt>
                <c:pt idx="4649">
                  <c:v>25028</c:v>
                </c:pt>
                <c:pt idx="4650">
                  <c:v>25030</c:v>
                </c:pt>
                <c:pt idx="4651">
                  <c:v>25031</c:v>
                </c:pt>
                <c:pt idx="4652">
                  <c:v>25034</c:v>
                </c:pt>
                <c:pt idx="4653">
                  <c:v>25035</c:v>
                </c:pt>
                <c:pt idx="4654">
                  <c:v>25037</c:v>
                </c:pt>
                <c:pt idx="4655">
                  <c:v>25038</c:v>
                </c:pt>
                <c:pt idx="4656">
                  <c:v>25041</c:v>
                </c:pt>
                <c:pt idx="4657">
                  <c:v>25042</c:v>
                </c:pt>
                <c:pt idx="4658">
                  <c:v>25044</c:v>
                </c:pt>
                <c:pt idx="4659">
                  <c:v>25045</c:v>
                </c:pt>
                <c:pt idx="4660">
                  <c:v>25048</c:v>
                </c:pt>
                <c:pt idx="4661">
                  <c:v>25049</c:v>
                </c:pt>
                <c:pt idx="4662">
                  <c:v>25051</c:v>
                </c:pt>
                <c:pt idx="4663">
                  <c:v>25052</c:v>
                </c:pt>
                <c:pt idx="4664">
                  <c:v>25055</c:v>
                </c:pt>
                <c:pt idx="4665">
                  <c:v>25056</c:v>
                </c:pt>
                <c:pt idx="4666">
                  <c:v>25058</c:v>
                </c:pt>
                <c:pt idx="4667">
                  <c:v>25059</c:v>
                </c:pt>
                <c:pt idx="4668">
                  <c:v>25062</c:v>
                </c:pt>
                <c:pt idx="4669">
                  <c:v>25063</c:v>
                </c:pt>
                <c:pt idx="4670">
                  <c:v>25065</c:v>
                </c:pt>
                <c:pt idx="4671">
                  <c:v>25066</c:v>
                </c:pt>
                <c:pt idx="4672">
                  <c:v>25069</c:v>
                </c:pt>
                <c:pt idx="4673">
                  <c:v>25070</c:v>
                </c:pt>
                <c:pt idx="4674">
                  <c:v>25072</c:v>
                </c:pt>
                <c:pt idx="4675">
                  <c:v>25073</c:v>
                </c:pt>
                <c:pt idx="4676">
                  <c:v>25076</c:v>
                </c:pt>
                <c:pt idx="4677">
                  <c:v>25077</c:v>
                </c:pt>
                <c:pt idx="4678">
                  <c:v>25079</c:v>
                </c:pt>
                <c:pt idx="4679">
                  <c:v>25080</c:v>
                </c:pt>
                <c:pt idx="4680">
                  <c:v>25084</c:v>
                </c:pt>
                <c:pt idx="4681">
                  <c:v>25085</c:v>
                </c:pt>
                <c:pt idx="4682">
                  <c:v>25086</c:v>
                </c:pt>
                <c:pt idx="4683">
                  <c:v>25087</c:v>
                </c:pt>
                <c:pt idx="4684">
                  <c:v>25090</c:v>
                </c:pt>
                <c:pt idx="4685">
                  <c:v>25091</c:v>
                </c:pt>
                <c:pt idx="4686">
                  <c:v>25093</c:v>
                </c:pt>
                <c:pt idx="4687">
                  <c:v>25094</c:v>
                </c:pt>
                <c:pt idx="4688">
                  <c:v>25097</c:v>
                </c:pt>
                <c:pt idx="4689">
                  <c:v>25098</c:v>
                </c:pt>
                <c:pt idx="4690">
                  <c:v>25100</c:v>
                </c:pt>
                <c:pt idx="4691">
                  <c:v>25101</c:v>
                </c:pt>
                <c:pt idx="4692">
                  <c:v>25104</c:v>
                </c:pt>
                <c:pt idx="4693">
                  <c:v>25105</c:v>
                </c:pt>
                <c:pt idx="4694">
                  <c:v>25107</c:v>
                </c:pt>
                <c:pt idx="4695">
                  <c:v>25108</c:v>
                </c:pt>
                <c:pt idx="4696">
                  <c:v>25111</c:v>
                </c:pt>
                <c:pt idx="4697">
                  <c:v>25112</c:v>
                </c:pt>
                <c:pt idx="4698">
                  <c:v>25114</c:v>
                </c:pt>
                <c:pt idx="4699">
                  <c:v>25115</c:v>
                </c:pt>
                <c:pt idx="4700">
                  <c:v>25118</c:v>
                </c:pt>
                <c:pt idx="4701">
                  <c:v>25119</c:v>
                </c:pt>
                <c:pt idx="4702">
                  <c:v>25121</c:v>
                </c:pt>
                <c:pt idx="4703">
                  <c:v>25122</c:v>
                </c:pt>
                <c:pt idx="4704">
                  <c:v>25125</c:v>
                </c:pt>
                <c:pt idx="4705">
                  <c:v>25126</c:v>
                </c:pt>
                <c:pt idx="4706">
                  <c:v>25128</c:v>
                </c:pt>
                <c:pt idx="4707">
                  <c:v>25129</c:v>
                </c:pt>
                <c:pt idx="4708">
                  <c:v>25132</c:v>
                </c:pt>
                <c:pt idx="4709">
                  <c:v>25133</c:v>
                </c:pt>
                <c:pt idx="4710">
                  <c:v>25135</c:v>
                </c:pt>
                <c:pt idx="4711">
                  <c:v>25136</c:v>
                </c:pt>
                <c:pt idx="4712">
                  <c:v>25139</c:v>
                </c:pt>
                <c:pt idx="4713">
                  <c:v>25140</c:v>
                </c:pt>
                <c:pt idx="4714">
                  <c:v>25142</c:v>
                </c:pt>
                <c:pt idx="4715">
                  <c:v>25143</c:v>
                </c:pt>
                <c:pt idx="4716">
                  <c:v>25146</c:v>
                </c:pt>
                <c:pt idx="4717">
                  <c:v>25148</c:v>
                </c:pt>
                <c:pt idx="4718">
                  <c:v>25149</c:v>
                </c:pt>
                <c:pt idx="4719">
                  <c:v>25150</c:v>
                </c:pt>
                <c:pt idx="4720">
                  <c:v>25154</c:v>
                </c:pt>
                <c:pt idx="4721">
                  <c:v>25155</c:v>
                </c:pt>
                <c:pt idx="4722">
                  <c:v>25156</c:v>
                </c:pt>
                <c:pt idx="4723">
                  <c:v>25157</c:v>
                </c:pt>
                <c:pt idx="4724">
                  <c:v>25160</c:v>
                </c:pt>
                <c:pt idx="4725">
                  <c:v>25161</c:v>
                </c:pt>
                <c:pt idx="4726">
                  <c:v>25163</c:v>
                </c:pt>
                <c:pt idx="4727">
                  <c:v>25164</c:v>
                </c:pt>
                <c:pt idx="4728">
                  <c:v>25167</c:v>
                </c:pt>
                <c:pt idx="4729">
                  <c:v>25168</c:v>
                </c:pt>
                <c:pt idx="4730">
                  <c:v>25169</c:v>
                </c:pt>
                <c:pt idx="4731">
                  <c:v>25171</c:v>
                </c:pt>
                <c:pt idx="4732">
                  <c:v>25174</c:v>
                </c:pt>
                <c:pt idx="4733">
                  <c:v>25175</c:v>
                </c:pt>
                <c:pt idx="4734">
                  <c:v>25177</c:v>
                </c:pt>
                <c:pt idx="4735">
                  <c:v>25178</c:v>
                </c:pt>
                <c:pt idx="4736">
                  <c:v>25181</c:v>
                </c:pt>
                <c:pt idx="4737">
                  <c:v>25182</c:v>
                </c:pt>
                <c:pt idx="4738">
                  <c:v>25184</c:v>
                </c:pt>
                <c:pt idx="4739">
                  <c:v>25185</c:v>
                </c:pt>
                <c:pt idx="4740">
                  <c:v>25188</c:v>
                </c:pt>
                <c:pt idx="4741">
                  <c:v>25189</c:v>
                </c:pt>
                <c:pt idx="4742">
                  <c:v>25191</c:v>
                </c:pt>
                <c:pt idx="4743">
                  <c:v>25192</c:v>
                </c:pt>
                <c:pt idx="4744">
                  <c:v>25195</c:v>
                </c:pt>
                <c:pt idx="4745">
                  <c:v>25196</c:v>
                </c:pt>
                <c:pt idx="4746">
                  <c:v>25198</c:v>
                </c:pt>
                <c:pt idx="4747">
                  <c:v>25199</c:v>
                </c:pt>
                <c:pt idx="4748">
                  <c:v>25202</c:v>
                </c:pt>
                <c:pt idx="4749">
                  <c:v>25203</c:v>
                </c:pt>
                <c:pt idx="4750">
                  <c:v>25205</c:v>
                </c:pt>
                <c:pt idx="4751">
                  <c:v>25206</c:v>
                </c:pt>
                <c:pt idx="4752">
                  <c:v>25209</c:v>
                </c:pt>
                <c:pt idx="4753">
                  <c:v>25210</c:v>
                </c:pt>
                <c:pt idx="4754">
                  <c:v>25211</c:v>
                </c:pt>
                <c:pt idx="4755">
                  <c:v>25212</c:v>
                </c:pt>
                <c:pt idx="4756">
                  <c:v>25213</c:v>
                </c:pt>
                <c:pt idx="4757">
                  <c:v>25216</c:v>
                </c:pt>
                <c:pt idx="4758">
                  <c:v>25217</c:v>
                </c:pt>
                <c:pt idx="4759">
                  <c:v>25218</c:v>
                </c:pt>
                <c:pt idx="4760">
                  <c:v>25219</c:v>
                </c:pt>
                <c:pt idx="4761">
                  <c:v>25220</c:v>
                </c:pt>
                <c:pt idx="4762">
                  <c:v>25223</c:v>
                </c:pt>
                <c:pt idx="4763">
                  <c:v>25224</c:v>
                </c:pt>
                <c:pt idx="4764">
                  <c:v>25225</c:v>
                </c:pt>
                <c:pt idx="4765">
                  <c:v>25226</c:v>
                </c:pt>
                <c:pt idx="4766">
                  <c:v>25227</c:v>
                </c:pt>
                <c:pt idx="4767">
                  <c:v>25230</c:v>
                </c:pt>
                <c:pt idx="4768">
                  <c:v>25231</c:v>
                </c:pt>
                <c:pt idx="4769">
                  <c:v>25232</c:v>
                </c:pt>
                <c:pt idx="4770">
                  <c:v>25233</c:v>
                </c:pt>
                <c:pt idx="4771">
                  <c:v>25234</c:v>
                </c:pt>
                <c:pt idx="4772">
                  <c:v>25237</c:v>
                </c:pt>
                <c:pt idx="4773">
                  <c:v>25238</c:v>
                </c:pt>
                <c:pt idx="4774">
                  <c:v>25239</c:v>
                </c:pt>
                <c:pt idx="4775">
                  <c:v>25240</c:v>
                </c:pt>
                <c:pt idx="4776">
                  <c:v>25241</c:v>
                </c:pt>
                <c:pt idx="4777">
                  <c:v>25245</c:v>
                </c:pt>
                <c:pt idx="4778">
                  <c:v>25246</c:v>
                </c:pt>
                <c:pt idx="4779">
                  <c:v>25247</c:v>
                </c:pt>
                <c:pt idx="4780">
                  <c:v>25248</c:v>
                </c:pt>
                <c:pt idx="4781">
                  <c:v>25251</c:v>
                </c:pt>
                <c:pt idx="4782">
                  <c:v>25252</c:v>
                </c:pt>
                <c:pt idx="4783">
                  <c:v>25253</c:v>
                </c:pt>
                <c:pt idx="4784">
                  <c:v>25254</c:v>
                </c:pt>
                <c:pt idx="4785">
                  <c:v>25258</c:v>
                </c:pt>
                <c:pt idx="4786">
                  <c:v>25259</c:v>
                </c:pt>
                <c:pt idx="4787">
                  <c:v>25260</c:v>
                </c:pt>
                <c:pt idx="4788">
                  <c:v>25261</c:v>
                </c:pt>
                <c:pt idx="4789">
                  <c:v>25262</c:v>
                </c:pt>
                <c:pt idx="4790">
                  <c:v>25265</c:v>
                </c:pt>
                <c:pt idx="4791">
                  <c:v>25266</c:v>
                </c:pt>
                <c:pt idx="4792">
                  <c:v>25267</c:v>
                </c:pt>
                <c:pt idx="4793">
                  <c:v>25268</c:v>
                </c:pt>
                <c:pt idx="4794">
                  <c:v>25269</c:v>
                </c:pt>
                <c:pt idx="4795">
                  <c:v>25272</c:v>
                </c:pt>
                <c:pt idx="4796">
                  <c:v>25273</c:v>
                </c:pt>
                <c:pt idx="4797">
                  <c:v>25274</c:v>
                </c:pt>
                <c:pt idx="4798">
                  <c:v>25275</c:v>
                </c:pt>
                <c:pt idx="4799">
                  <c:v>25276</c:v>
                </c:pt>
                <c:pt idx="4800">
                  <c:v>25279</c:v>
                </c:pt>
                <c:pt idx="4801">
                  <c:v>25280</c:v>
                </c:pt>
                <c:pt idx="4802">
                  <c:v>25281</c:v>
                </c:pt>
                <c:pt idx="4803">
                  <c:v>25282</c:v>
                </c:pt>
                <c:pt idx="4804">
                  <c:v>25283</c:v>
                </c:pt>
                <c:pt idx="4805">
                  <c:v>25286</c:v>
                </c:pt>
                <c:pt idx="4806">
                  <c:v>25287</c:v>
                </c:pt>
                <c:pt idx="4807">
                  <c:v>25288</c:v>
                </c:pt>
                <c:pt idx="4808">
                  <c:v>25289</c:v>
                </c:pt>
                <c:pt idx="4809">
                  <c:v>25290</c:v>
                </c:pt>
                <c:pt idx="4810">
                  <c:v>25294</c:v>
                </c:pt>
                <c:pt idx="4811">
                  <c:v>25295</c:v>
                </c:pt>
                <c:pt idx="4812">
                  <c:v>25296</c:v>
                </c:pt>
                <c:pt idx="4813">
                  <c:v>25300</c:v>
                </c:pt>
                <c:pt idx="4814">
                  <c:v>25301</c:v>
                </c:pt>
                <c:pt idx="4815">
                  <c:v>25302</c:v>
                </c:pt>
                <c:pt idx="4816">
                  <c:v>25303</c:v>
                </c:pt>
                <c:pt idx="4817">
                  <c:v>25304</c:v>
                </c:pt>
                <c:pt idx="4818">
                  <c:v>25307</c:v>
                </c:pt>
                <c:pt idx="4819">
                  <c:v>25308</c:v>
                </c:pt>
                <c:pt idx="4820">
                  <c:v>25309</c:v>
                </c:pt>
                <c:pt idx="4821">
                  <c:v>25310</c:v>
                </c:pt>
                <c:pt idx="4822">
                  <c:v>25311</c:v>
                </c:pt>
                <c:pt idx="4823">
                  <c:v>25314</c:v>
                </c:pt>
                <c:pt idx="4824">
                  <c:v>25315</c:v>
                </c:pt>
                <c:pt idx="4825">
                  <c:v>25316</c:v>
                </c:pt>
                <c:pt idx="4826">
                  <c:v>25317</c:v>
                </c:pt>
                <c:pt idx="4827">
                  <c:v>25318</c:v>
                </c:pt>
                <c:pt idx="4828">
                  <c:v>25321</c:v>
                </c:pt>
                <c:pt idx="4829">
                  <c:v>25322</c:v>
                </c:pt>
                <c:pt idx="4830">
                  <c:v>25323</c:v>
                </c:pt>
                <c:pt idx="4831">
                  <c:v>25324</c:v>
                </c:pt>
                <c:pt idx="4832">
                  <c:v>25325</c:v>
                </c:pt>
                <c:pt idx="4833">
                  <c:v>25328</c:v>
                </c:pt>
                <c:pt idx="4834">
                  <c:v>25329</c:v>
                </c:pt>
                <c:pt idx="4835">
                  <c:v>25330</c:v>
                </c:pt>
                <c:pt idx="4836">
                  <c:v>25331</c:v>
                </c:pt>
                <c:pt idx="4837">
                  <c:v>25332</c:v>
                </c:pt>
                <c:pt idx="4838">
                  <c:v>25335</c:v>
                </c:pt>
                <c:pt idx="4839">
                  <c:v>25336</c:v>
                </c:pt>
                <c:pt idx="4840">
                  <c:v>25337</c:v>
                </c:pt>
                <c:pt idx="4841">
                  <c:v>25338</c:v>
                </c:pt>
                <c:pt idx="4842">
                  <c:v>25339</c:v>
                </c:pt>
                <c:pt idx="4843">
                  <c:v>25342</c:v>
                </c:pt>
                <c:pt idx="4844">
                  <c:v>25343</c:v>
                </c:pt>
                <c:pt idx="4845">
                  <c:v>25344</c:v>
                </c:pt>
                <c:pt idx="4846">
                  <c:v>25345</c:v>
                </c:pt>
                <c:pt idx="4847">
                  <c:v>25346</c:v>
                </c:pt>
                <c:pt idx="4848">
                  <c:v>25349</c:v>
                </c:pt>
                <c:pt idx="4849">
                  <c:v>25350</c:v>
                </c:pt>
                <c:pt idx="4850">
                  <c:v>25351</c:v>
                </c:pt>
                <c:pt idx="4851">
                  <c:v>25352</c:v>
                </c:pt>
                <c:pt idx="4852">
                  <c:v>25356</c:v>
                </c:pt>
                <c:pt idx="4853">
                  <c:v>25357</c:v>
                </c:pt>
                <c:pt idx="4854">
                  <c:v>25358</c:v>
                </c:pt>
                <c:pt idx="4855">
                  <c:v>25359</c:v>
                </c:pt>
                <c:pt idx="4856">
                  <c:v>25360</c:v>
                </c:pt>
                <c:pt idx="4857">
                  <c:v>25363</c:v>
                </c:pt>
                <c:pt idx="4858">
                  <c:v>25364</c:v>
                </c:pt>
                <c:pt idx="4859">
                  <c:v>25365</c:v>
                </c:pt>
                <c:pt idx="4860">
                  <c:v>25366</c:v>
                </c:pt>
                <c:pt idx="4861">
                  <c:v>25367</c:v>
                </c:pt>
                <c:pt idx="4862">
                  <c:v>25370</c:v>
                </c:pt>
                <c:pt idx="4863">
                  <c:v>25371</c:v>
                </c:pt>
                <c:pt idx="4864">
                  <c:v>25372</c:v>
                </c:pt>
                <c:pt idx="4865">
                  <c:v>25373</c:v>
                </c:pt>
                <c:pt idx="4866">
                  <c:v>25374</c:v>
                </c:pt>
                <c:pt idx="4867">
                  <c:v>25377</c:v>
                </c:pt>
                <c:pt idx="4868">
                  <c:v>25378</c:v>
                </c:pt>
                <c:pt idx="4869">
                  <c:v>25379</c:v>
                </c:pt>
                <c:pt idx="4870">
                  <c:v>25380</c:v>
                </c:pt>
                <c:pt idx="4871">
                  <c:v>25381</c:v>
                </c:pt>
                <c:pt idx="4872">
                  <c:v>25384</c:v>
                </c:pt>
                <c:pt idx="4873">
                  <c:v>25385</c:v>
                </c:pt>
                <c:pt idx="4874">
                  <c:v>25386</c:v>
                </c:pt>
                <c:pt idx="4875">
                  <c:v>25387</c:v>
                </c:pt>
                <c:pt idx="4876">
                  <c:v>25391</c:v>
                </c:pt>
                <c:pt idx="4877">
                  <c:v>25392</c:v>
                </c:pt>
                <c:pt idx="4878">
                  <c:v>25393</c:v>
                </c:pt>
                <c:pt idx="4879">
                  <c:v>25394</c:v>
                </c:pt>
                <c:pt idx="4880">
                  <c:v>25395</c:v>
                </c:pt>
                <c:pt idx="4881">
                  <c:v>25398</c:v>
                </c:pt>
                <c:pt idx="4882">
                  <c:v>25399</c:v>
                </c:pt>
                <c:pt idx="4883">
                  <c:v>25400</c:v>
                </c:pt>
                <c:pt idx="4884">
                  <c:v>25401</c:v>
                </c:pt>
                <c:pt idx="4885">
                  <c:v>25402</c:v>
                </c:pt>
                <c:pt idx="4886">
                  <c:v>25406</c:v>
                </c:pt>
                <c:pt idx="4887">
                  <c:v>25407</c:v>
                </c:pt>
                <c:pt idx="4888">
                  <c:v>25408</c:v>
                </c:pt>
                <c:pt idx="4889">
                  <c:v>25409</c:v>
                </c:pt>
                <c:pt idx="4890">
                  <c:v>25412</c:v>
                </c:pt>
                <c:pt idx="4891">
                  <c:v>25413</c:v>
                </c:pt>
                <c:pt idx="4892">
                  <c:v>25414</c:v>
                </c:pt>
                <c:pt idx="4893">
                  <c:v>25415</c:v>
                </c:pt>
                <c:pt idx="4894">
                  <c:v>25416</c:v>
                </c:pt>
                <c:pt idx="4895">
                  <c:v>25419</c:v>
                </c:pt>
                <c:pt idx="4896">
                  <c:v>25420</c:v>
                </c:pt>
                <c:pt idx="4897">
                  <c:v>25421</c:v>
                </c:pt>
                <c:pt idx="4898">
                  <c:v>25422</c:v>
                </c:pt>
                <c:pt idx="4899">
                  <c:v>25423</c:v>
                </c:pt>
                <c:pt idx="4900">
                  <c:v>25426</c:v>
                </c:pt>
                <c:pt idx="4901">
                  <c:v>25427</c:v>
                </c:pt>
                <c:pt idx="4902">
                  <c:v>25428</c:v>
                </c:pt>
                <c:pt idx="4903">
                  <c:v>25429</c:v>
                </c:pt>
                <c:pt idx="4904">
                  <c:v>25430</c:v>
                </c:pt>
                <c:pt idx="4905">
                  <c:v>25433</c:v>
                </c:pt>
                <c:pt idx="4906">
                  <c:v>25434</c:v>
                </c:pt>
                <c:pt idx="4907">
                  <c:v>25435</c:v>
                </c:pt>
                <c:pt idx="4908">
                  <c:v>25436</c:v>
                </c:pt>
                <c:pt idx="4909">
                  <c:v>25437</c:v>
                </c:pt>
                <c:pt idx="4910">
                  <c:v>25440</c:v>
                </c:pt>
                <c:pt idx="4911">
                  <c:v>25441</c:v>
                </c:pt>
                <c:pt idx="4912">
                  <c:v>25442</c:v>
                </c:pt>
                <c:pt idx="4913">
                  <c:v>25443</c:v>
                </c:pt>
                <c:pt idx="4914">
                  <c:v>25444</c:v>
                </c:pt>
                <c:pt idx="4915">
                  <c:v>25448</c:v>
                </c:pt>
                <c:pt idx="4916">
                  <c:v>25449</c:v>
                </c:pt>
                <c:pt idx="4917">
                  <c:v>25450</c:v>
                </c:pt>
                <c:pt idx="4918">
                  <c:v>25451</c:v>
                </c:pt>
                <c:pt idx="4919">
                  <c:v>25454</c:v>
                </c:pt>
                <c:pt idx="4920">
                  <c:v>25455</c:v>
                </c:pt>
                <c:pt idx="4921">
                  <c:v>25456</c:v>
                </c:pt>
                <c:pt idx="4922">
                  <c:v>25457</c:v>
                </c:pt>
                <c:pt idx="4923">
                  <c:v>25458</c:v>
                </c:pt>
                <c:pt idx="4924">
                  <c:v>25461</c:v>
                </c:pt>
                <c:pt idx="4925">
                  <c:v>25462</c:v>
                </c:pt>
                <c:pt idx="4926">
                  <c:v>25463</c:v>
                </c:pt>
                <c:pt idx="4927">
                  <c:v>25464</c:v>
                </c:pt>
                <c:pt idx="4928">
                  <c:v>25465</c:v>
                </c:pt>
                <c:pt idx="4929">
                  <c:v>25468</c:v>
                </c:pt>
                <c:pt idx="4930">
                  <c:v>25469</c:v>
                </c:pt>
                <c:pt idx="4931">
                  <c:v>25470</c:v>
                </c:pt>
                <c:pt idx="4932">
                  <c:v>25471</c:v>
                </c:pt>
                <c:pt idx="4933">
                  <c:v>25472</c:v>
                </c:pt>
                <c:pt idx="4934">
                  <c:v>25475</c:v>
                </c:pt>
                <c:pt idx="4935">
                  <c:v>25476</c:v>
                </c:pt>
                <c:pt idx="4936">
                  <c:v>25477</c:v>
                </c:pt>
                <c:pt idx="4937">
                  <c:v>25478</c:v>
                </c:pt>
                <c:pt idx="4938">
                  <c:v>25479</c:v>
                </c:pt>
                <c:pt idx="4939">
                  <c:v>25482</c:v>
                </c:pt>
                <c:pt idx="4940">
                  <c:v>25483</c:v>
                </c:pt>
                <c:pt idx="4941">
                  <c:v>25484</c:v>
                </c:pt>
                <c:pt idx="4942">
                  <c:v>25485</c:v>
                </c:pt>
                <c:pt idx="4943">
                  <c:v>25486</c:v>
                </c:pt>
                <c:pt idx="4944">
                  <c:v>25489</c:v>
                </c:pt>
                <c:pt idx="4945">
                  <c:v>25490</c:v>
                </c:pt>
                <c:pt idx="4946">
                  <c:v>25491</c:v>
                </c:pt>
                <c:pt idx="4947">
                  <c:v>25492</c:v>
                </c:pt>
                <c:pt idx="4948">
                  <c:v>25493</c:v>
                </c:pt>
                <c:pt idx="4949">
                  <c:v>25496</c:v>
                </c:pt>
                <c:pt idx="4950">
                  <c:v>25497</c:v>
                </c:pt>
                <c:pt idx="4951">
                  <c:v>25498</c:v>
                </c:pt>
                <c:pt idx="4952">
                  <c:v>25499</c:v>
                </c:pt>
                <c:pt idx="4953">
                  <c:v>25500</c:v>
                </c:pt>
                <c:pt idx="4954">
                  <c:v>25503</c:v>
                </c:pt>
                <c:pt idx="4955">
                  <c:v>25504</c:v>
                </c:pt>
                <c:pt idx="4956">
                  <c:v>25505</c:v>
                </c:pt>
                <c:pt idx="4957">
                  <c:v>25506</c:v>
                </c:pt>
                <c:pt idx="4958">
                  <c:v>25507</c:v>
                </c:pt>
                <c:pt idx="4959">
                  <c:v>25510</c:v>
                </c:pt>
                <c:pt idx="4960">
                  <c:v>25511</c:v>
                </c:pt>
                <c:pt idx="4961">
                  <c:v>25512</c:v>
                </c:pt>
                <c:pt idx="4962">
                  <c:v>25513</c:v>
                </c:pt>
                <c:pt idx="4963">
                  <c:v>25514</c:v>
                </c:pt>
                <c:pt idx="4964">
                  <c:v>25517</c:v>
                </c:pt>
                <c:pt idx="4965">
                  <c:v>25518</c:v>
                </c:pt>
                <c:pt idx="4966">
                  <c:v>25519</c:v>
                </c:pt>
                <c:pt idx="4967">
                  <c:v>25520</c:v>
                </c:pt>
                <c:pt idx="4968">
                  <c:v>25521</c:v>
                </c:pt>
                <c:pt idx="4969">
                  <c:v>25524</c:v>
                </c:pt>
                <c:pt idx="4970">
                  <c:v>25525</c:v>
                </c:pt>
                <c:pt idx="4971">
                  <c:v>25526</c:v>
                </c:pt>
                <c:pt idx="4972">
                  <c:v>25527</c:v>
                </c:pt>
                <c:pt idx="4973">
                  <c:v>25528</c:v>
                </c:pt>
                <c:pt idx="4974">
                  <c:v>25531</c:v>
                </c:pt>
                <c:pt idx="4975">
                  <c:v>25532</c:v>
                </c:pt>
                <c:pt idx="4976">
                  <c:v>25533</c:v>
                </c:pt>
                <c:pt idx="4977">
                  <c:v>25535</c:v>
                </c:pt>
                <c:pt idx="4978">
                  <c:v>25538</c:v>
                </c:pt>
                <c:pt idx="4979">
                  <c:v>25539</c:v>
                </c:pt>
                <c:pt idx="4980">
                  <c:v>25540</c:v>
                </c:pt>
                <c:pt idx="4981">
                  <c:v>25541</c:v>
                </c:pt>
                <c:pt idx="4982">
                  <c:v>25542</c:v>
                </c:pt>
                <c:pt idx="4983">
                  <c:v>25545</c:v>
                </c:pt>
                <c:pt idx="4984">
                  <c:v>25546</c:v>
                </c:pt>
                <c:pt idx="4985">
                  <c:v>25547</c:v>
                </c:pt>
                <c:pt idx="4986">
                  <c:v>25548</c:v>
                </c:pt>
                <c:pt idx="4987">
                  <c:v>25549</c:v>
                </c:pt>
                <c:pt idx="4988">
                  <c:v>25552</c:v>
                </c:pt>
                <c:pt idx="4989">
                  <c:v>25553</c:v>
                </c:pt>
                <c:pt idx="4990">
                  <c:v>25554</c:v>
                </c:pt>
                <c:pt idx="4991">
                  <c:v>25555</c:v>
                </c:pt>
                <c:pt idx="4992">
                  <c:v>25556</c:v>
                </c:pt>
                <c:pt idx="4993">
                  <c:v>25559</c:v>
                </c:pt>
                <c:pt idx="4994">
                  <c:v>25560</c:v>
                </c:pt>
                <c:pt idx="4995">
                  <c:v>25561</c:v>
                </c:pt>
                <c:pt idx="4996">
                  <c:v>25563</c:v>
                </c:pt>
                <c:pt idx="4997">
                  <c:v>25566</c:v>
                </c:pt>
                <c:pt idx="4998">
                  <c:v>25567</c:v>
                </c:pt>
                <c:pt idx="4999">
                  <c:v>25568</c:v>
                </c:pt>
                <c:pt idx="5000">
                  <c:v>25570</c:v>
                </c:pt>
                <c:pt idx="5001">
                  <c:v>25573</c:v>
                </c:pt>
                <c:pt idx="5002">
                  <c:v>25574</c:v>
                </c:pt>
                <c:pt idx="5003">
                  <c:v>25575</c:v>
                </c:pt>
                <c:pt idx="5004">
                  <c:v>25576</c:v>
                </c:pt>
                <c:pt idx="5005">
                  <c:v>25577</c:v>
                </c:pt>
                <c:pt idx="5006">
                  <c:v>25580</c:v>
                </c:pt>
                <c:pt idx="5007">
                  <c:v>25581</c:v>
                </c:pt>
                <c:pt idx="5008">
                  <c:v>25582</c:v>
                </c:pt>
                <c:pt idx="5009">
                  <c:v>25583</c:v>
                </c:pt>
                <c:pt idx="5010">
                  <c:v>25584</c:v>
                </c:pt>
                <c:pt idx="5011">
                  <c:v>25587</c:v>
                </c:pt>
                <c:pt idx="5012">
                  <c:v>25588</c:v>
                </c:pt>
                <c:pt idx="5013">
                  <c:v>25589</c:v>
                </c:pt>
                <c:pt idx="5014">
                  <c:v>25590</c:v>
                </c:pt>
                <c:pt idx="5015">
                  <c:v>25591</c:v>
                </c:pt>
                <c:pt idx="5016">
                  <c:v>25594</c:v>
                </c:pt>
                <c:pt idx="5017">
                  <c:v>25595</c:v>
                </c:pt>
                <c:pt idx="5018">
                  <c:v>25596</c:v>
                </c:pt>
                <c:pt idx="5019">
                  <c:v>25597</c:v>
                </c:pt>
                <c:pt idx="5020">
                  <c:v>25598</c:v>
                </c:pt>
                <c:pt idx="5021">
                  <c:v>25601</c:v>
                </c:pt>
                <c:pt idx="5022">
                  <c:v>25602</c:v>
                </c:pt>
                <c:pt idx="5023">
                  <c:v>25603</c:v>
                </c:pt>
                <c:pt idx="5024">
                  <c:v>25604</c:v>
                </c:pt>
                <c:pt idx="5025">
                  <c:v>25605</c:v>
                </c:pt>
                <c:pt idx="5026">
                  <c:v>25608</c:v>
                </c:pt>
                <c:pt idx="5027">
                  <c:v>25609</c:v>
                </c:pt>
                <c:pt idx="5028">
                  <c:v>25610</c:v>
                </c:pt>
                <c:pt idx="5029">
                  <c:v>25611</c:v>
                </c:pt>
                <c:pt idx="5030">
                  <c:v>25612</c:v>
                </c:pt>
                <c:pt idx="5031">
                  <c:v>25615</c:v>
                </c:pt>
                <c:pt idx="5032">
                  <c:v>25616</c:v>
                </c:pt>
                <c:pt idx="5033">
                  <c:v>25617</c:v>
                </c:pt>
                <c:pt idx="5034">
                  <c:v>25618</c:v>
                </c:pt>
                <c:pt idx="5035">
                  <c:v>25619</c:v>
                </c:pt>
                <c:pt idx="5036">
                  <c:v>25623</c:v>
                </c:pt>
                <c:pt idx="5037">
                  <c:v>25624</c:v>
                </c:pt>
                <c:pt idx="5038">
                  <c:v>25625</c:v>
                </c:pt>
                <c:pt idx="5039">
                  <c:v>25626</c:v>
                </c:pt>
                <c:pt idx="5040">
                  <c:v>25629</c:v>
                </c:pt>
                <c:pt idx="5041">
                  <c:v>25630</c:v>
                </c:pt>
                <c:pt idx="5042">
                  <c:v>25631</c:v>
                </c:pt>
                <c:pt idx="5043">
                  <c:v>25632</c:v>
                </c:pt>
                <c:pt idx="5044">
                  <c:v>25633</c:v>
                </c:pt>
                <c:pt idx="5045">
                  <c:v>25636</c:v>
                </c:pt>
                <c:pt idx="5046">
                  <c:v>25637</c:v>
                </c:pt>
                <c:pt idx="5047">
                  <c:v>25638</c:v>
                </c:pt>
                <c:pt idx="5048">
                  <c:v>25639</c:v>
                </c:pt>
                <c:pt idx="5049">
                  <c:v>25640</c:v>
                </c:pt>
                <c:pt idx="5050">
                  <c:v>25643</c:v>
                </c:pt>
                <c:pt idx="5051">
                  <c:v>25644</c:v>
                </c:pt>
                <c:pt idx="5052">
                  <c:v>25645</c:v>
                </c:pt>
                <c:pt idx="5053">
                  <c:v>25646</c:v>
                </c:pt>
                <c:pt idx="5054">
                  <c:v>25647</c:v>
                </c:pt>
                <c:pt idx="5055">
                  <c:v>25650</c:v>
                </c:pt>
                <c:pt idx="5056">
                  <c:v>25651</c:v>
                </c:pt>
                <c:pt idx="5057">
                  <c:v>25652</c:v>
                </c:pt>
                <c:pt idx="5058">
                  <c:v>25653</c:v>
                </c:pt>
                <c:pt idx="5059">
                  <c:v>25657</c:v>
                </c:pt>
                <c:pt idx="5060">
                  <c:v>25658</c:v>
                </c:pt>
                <c:pt idx="5061">
                  <c:v>25659</c:v>
                </c:pt>
                <c:pt idx="5062">
                  <c:v>25660</c:v>
                </c:pt>
                <c:pt idx="5063">
                  <c:v>25661</c:v>
                </c:pt>
                <c:pt idx="5064">
                  <c:v>25664</c:v>
                </c:pt>
                <c:pt idx="5065">
                  <c:v>25665</c:v>
                </c:pt>
                <c:pt idx="5066">
                  <c:v>25666</c:v>
                </c:pt>
                <c:pt idx="5067">
                  <c:v>25667</c:v>
                </c:pt>
                <c:pt idx="5068">
                  <c:v>25668</c:v>
                </c:pt>
                <c:pt idx="5069">
                  <c:v>25671</c:v>
                </c:pt>
                <c:pt idx="5070">
                  <c:v>25672</c:v>
                </c:pt>
                <c:pt idx="5071">
                  <c:v>25673</c:v>
                </c:pt>
                <c:pt idx="5072">
                  <c:v>25674</c:v>
                </c:pt>
                <c:pt idx="5073">
                  <c:v>25675</c:v>
                </c:pt>
                <c:pt idx="5074">
                  <c:v>25678</c:v>
                </c:pt>
                <c:pt idx="5075">
                  <c:v>25679</c:v>
                </c:pt>
                <c:pt idx="5076">
                  <c:v>25680</c:v>
                </c:pt>
                <c:pt idx="5077">
                  <c:v>25681</c:v>
                </c:pt>
                <c:pt idx="5078">
                  <c:v>25682</c:v>
                </c:pt>
                <c:pt idx="5079">
                  <c:v>25685</c:v>
                </c:pt>
                <c:pt idx="5080">
                  <c:v>25686</c:v>
                </c:pt>
                <c:pt idx="5081">
                  <c:v>25687</c:v>
                </c:pt>
                <c:pt idx="5082">
                  <c:v>25688</c:v>
                </c:pt>
                <c:pt idx="5083">
                  <c:v>25689</c:v>
                </c:pt>
                <c:pt idx="5084">
                  <c:v>25692</c:v>
                </c:pt>
                <c:pt idx="5085">
                  <c:v>25693</c:v>
                </c:pt>
                <c:pt idx="5086">
                  <c:v>25694</c:v>
                </c:pt>
                <c:pt idx="5087">
                  <c:v>25695</c:v>
                </c:pt>
                <c:pt idx="5088">
                  <c:v>25696</c:v>
                </c:pt>
                <c:pt idx="5089">
                  <c:v>25699</c:v>
                </c:pt>
                <c:pt idx="5090">
                  <c:v>25700</c:v>
                </c:pt>
                <c:pt idx="5091">
                  <c:v>25701</c:v>
                </c:pt>
                <c:pt idx="5092">
                  <c:v>25702</c:v>
                </c:pt>
                <c:pt idx="5093">
                  <c:v>25703</c:v>
                </c:pt>
                <c:pt idx="5094">
                  <c:v>25706</c:v>
                </c:pt>
                <c:pt idx="5095">
                  <c:v>25707</c:v>
                </c:pt>
                <c:pt idx="5096">
                  <c:v>25708</c:v>
                </c:pt>
                <c:pt idx="5097">
                  <c:v>25709</c:v>
                </c:pt>
                <c:pt idx="5098">
                  <c:v>25710</c:v>
                </c:pt>
                <c:pt idx="5099">
                  <c:v>25713</c:v>
                </c:pt>
                <c:pt idx="5100">
                  <c:v>25714</c:v>
                </c:pt>
                <c:pt idx="5101">
                  <c:v>25715</c:v>
                </c:pt>
                <c:pt idx="5102">
                  <c:v>25716</c:v>
                </c:pt>
                <c:pt idx="5103">
                  <c:v>25717</c:v>
                </c:pt>
                <c:pt idx="5104">
                  <c:v>25720</c:v>
                </c:pt>
                <c:pt idx="5105">
                  <c:v>25721</c:v>
                </c:pt>
                <c:pt idx="5106">
                  <c:v>25722</c:v>
                </c:pt>
                <c:pt idx="5107">
                  <c:v>25723</c:v>
                </c:pt>
                <c:pt idx="5108">
                  <c:v>25724</c:v>
                </c:pt>
                <c:pt idx="5109">
                  <c:v>25727</c:v>
                </c:pt>
                <c:pt idx="5110">
                  <c:v>25728</c:v>
                </c:pt>
                <c:pt idx="5111">
                  <c:v>25729</c:v>
                </c:pt>
                <c:pt idx="5112">
                  <c:v>25730</c:v>
                </c:pt>
                <c:pt idx="5113">
                  <c:v>25731</c:v>
                </c:pt>
                <c:pt idx="5114">
                  <c:v>25734</c:v>
                </c:pt>
                <c:pt idx="5115">
                  <c:v>25735</c:v>
                </c:pt>
                <c:pt idx="5116">
                  <c:v>25736</c:v>
                </c:pt>
                <c:pt idx="5117">
                  <c:v>25737</c:v>
                </c:pt>
                <c:pt idx="5118">
                  <c:v>25738</c:v>
                </c:pt>
                <c:pt idx="5119">
                  <c:v>25741</c:v>
                </c:pt>
                <c:pt idx="5120">
                  <c:v>25742</c:v>
                </c:pt>
                <c:pt idx="5121">
                  <c:v>25743</c:v>
                </c:pt>
                <c:pt idx="5122">
                  <c:v>25744</c:v>
                </c:pt>
                <c:pt idx="5123">
                  <c:v>25745</c:v>
                </c:pt>
                <c:pt idx="5124">
                  <c:v>25748</c:v>
                </c:pt>
                <c:pt idx="5125">
                  <c:v>25749</c:v>
                </c:pt>
                <c:pt idx="5126">
                  <c:v>25750</c:v>
                </c:pt>
                <c:pt idx="5127">
                  <c:v>25751</c:v>
                </c:pt>
                <c:pt idx="5128">
                  <c:v>25755</c:v>
                </c:pt>
                <c:pt idx="5129">
                  <c:v>25756</c:v>
                </c:pt>
                <c:pt idx="5130">
                  <c:v>25757</c:v>
                </c:pt>
                <c:pt idx="5131">
                  <c:v>25758</c:v>
                </c:pt>
                <c:pt idx="5132">
                  <c:v>25759</c:v>
                </c:pt>
                <c:pt idx="5133">
                  <c:v>25762</c:v>
                </c:pt>
                <c:pt idx="5134">
                  <c:v>25763</c:v>
                </c:pt>
                <c:pt idx="5135">
                  <c:v>25764</c:v>
                </c:pt>
                <c:pt idx="5136">
                  <c:v>25765</c:v>
                </c:pt>
                <c:pt idx="5137">
                  <c:v>25766</c:v>
                </c:pt>
                <c:pt idx="5138">
                  <c:v>25769</c:v>
                </c:pt>
                <c:pt idx="5139">
                  <c:v>25770</c:v>
                </c:pt>
                <c:pt idx="5140">
                  <c:v>25771</c:v>
                </c:pt>
                <c:pt idx="5141">
                  <c:v>25772</c:v>
                </c:pt>
                <c:pt idx="5142">
                  <c:v>25773</c:v>
                </c:pt>
                <c:pt idx="5143">
                  <c:v>25776</c:v>
                </c:pt>
                <c:pt idx="5144">
                  <c:v>25777</c:v>
                </c:pt>
                <c:pt idx="5145">
                  <c:v>25778</c:v>
                </c:pt>
                <c:pt idx="5146">
                  <c:v>25779</c:v>
                </c:pt>
                <c:pt idx="5147">
                  <c:v>25780</c:v>
                </c:pt>
                <c:pt idx="5148">
                  <c:v>25783</c:v>
                </c:pt>
                <c:pt idx="5149">
                  <c:v>25784</c:v>
                </c:pt>
                <c:pt idx="5150">
                  <c:v>25785</c:v>
                </c:pt>
                <c:pt idx="5151">
                  <c:v>25786</c:v>
                </c:pt>
                <c:pt idx="5152">
                  <c:v>25787</c:v>
                </c:pt>
                <c:pt idx="5153">
                  <c:v>25790</c:v>
                </c:pt>
                <c:pt idx="5154">
                  <c:v>25791</c:v>
                </c:pt>
                <c:pt idx="5155">
                  <c:v>25792</c:v>
                </c:pt>
                <c:pt idx="5156">
                  <c:v>25793</c:v>
                </c:pt>
                <c:pt idx="5157">
                  <c:v>25794</c:v>
                </c:pt>
                <c:pt idx="5158">
                  <c:v>25797</c:v>
                </c:pt>
                <c:pt idx="5159">
                  <c:v>25798</c:v>
                </c:pt>
                <c:pt idx="5160">
                  <c:v>25799</c:v>
                </c:pt>
                <c:pt idx="5161">
                  <c:v>25800</c:v>
                </c:pt>
                <c:pt idx="5162">
                  <c:v>25801</c:v>
                </c:pt>
                <c:pt idx="5163">
                  <c:v>25804</c:v>
                </c:pt>
                <c:pt idx="5164">
                  <c:v>25805</c:v>
                </c:pt>
                <c:pt idx="5165">
                  <c:v>25806</c:v>
                </c:pt>
                <c:pt idx="5166">
                  <c:v>25807</c:v>
                </c:pt>
                <c:pt idx="5167">
                  <c:v>25808</c:v>
                </c:pt>
                <c:pt idx="5168">
                  <c:v>25811</c:v>
                </c:pt>
                <c:pt idx="5169">
                  <c:v>25812</c:v>
                </c:pt>
                <c:pt idx="5170">
                  <c:v>25813</c:v>
                </c:pt>
                <c:pt idx="5171">
                  <c:v>25814</c:v>
                </c:pt>
                <c:pt idx="5172">
                  <c:v>25815</c:v>
                </c:pt>
                <c:pt idx="5173">
                  <c:v>25819</c:v>
                </c:pt>
                <c:pt idx="5174">
                  <c:v>25820</c:v>
                </c:pt>
                <c:pt idx="5175">
                  <c:v>25821</c:v>
                </c:pt>
                <c:pt idx="5176">
                  <c:v>25822</c:v>
                </c:pt>
                <c:pt idx="5177">
                  <c:v>25825</c:v>
                </c:pt>
                <c:pt idx="5178">
                  <c:v>25826</c:v>
                </c:pt>
                <c:pt idx="5179">
                  <c:v>25827</c:v>
                </c:pt>
                <c:pt idx="5180">
                  <c:v>25828</c:v>
                </c:pt>
                <c:pt idx="5181">
                  <c:v>25829</c:v>
                </c:pt>
                <c:pt idx="5182">
                  <c:v>25832</c:v>
                </c:pt>
                <c:pt idx="5183">
                  <c:v>25833</c:v>
                </c:pt>
                <c:pt idx="5184">
                  <c:v>25834</c:v>
                </c:pt>
                <c:pt idx="5185">
                  <c:v>25835</c:v>
                </c:pt>
                <c:pt idx="5186">
                  <c:v>25836</c:v>
                </c:pt>
                <c:pt idx="5187">
                  <c:v>25839</c:v>
                </c:pt>
                <c:pt idx="5188">
                  <c:v>25840</c:v>
                </c:pt>
                <c:pt idx="5189">
                  <c:v>25841</c:v>
                </c:pt>
                <c:pt idx="5190">
                  <c:v>25842</c:v>
                </c:pt>
                <c:pt idx="5191">
                  <c:v>25843</c:v>
                </c:pt>
                <c:pt idx="5192">
                  <c:v>25846</c:v>
                </c:pt>
                <c:pt idx="5193">
                  <c:v>25847</c:v>
                </c:pt>
                <c:pt idx="5194">
                  <c:v>25848</c:v>
                </c:pt>
                <c:pt idx="5195">
                  <c:v>25849</c:v>
                </c:pt>
                <c:pt idx="5196">
                  <c:v>25850</c:v>
                </c:pt>
                <c:pt idx="5197">
                  <c:v>25853</c:v>
                </c:pt>
                <c:pt idx="5198">
                  <c:v>25854</c:v>
                </c:pt>
                <c:pt idx="5199">
                  <c:v>25855</c:v>
                </c:pt>
                <c:pt idx="5200">
                  <c:v>25856</c:v>
                </c:pt>
                <c:pt idx="5201">
                  <c:v>25857</c:v>
                </c:pt>
                <c:pt idx="5202">
                  <c:v>25860</c:v>
                </c:pt>
                <c:pt idx="5203">
                  <c:v>25861</c:v>
                </c:pt>
                <c:pt idx="5204">
                  <c:v>25862</c:v>
                </c:pt>
                <c:pt idx="5205">
                  <c:v>25863</c:v>
                </c:pt>
                <c:pt idx="5206">
                  <c:v>25864</c:v>
                </c:pt>
                <c:pt idx="5207">
                  <c:v>25867</c:v>
                </c:pt>
                <c:pt idx="5208">
                  <c:v>25868</c:v>
                </c:pt>
                <c:pt idx="5209">
                  <c:v>25869</c:v>
                </c:pt>
                <c:pt idx="5210">
                  <c:v>25870</c:v>
                </c:pt>
                <c:pt idx="5211">
                  <c:v>25871</c:v>
                </c:pt>
                <c:pt idx="5212">
                  <c:v>25874</c:v>
                </c:pt>
                <c:pt idx="5213">
                  <c:v>25875</c:v>
                </c:pt>
                <c:pt idx="5214">
                  <c:v>25876</c:v>
                </c:pt>
                <c:pt idx="5215">
                  <c:v>25877</c:v>
                </c:pt>
                <c:pt idx="5216">
                  <c:v>25878</c:v>
                </c:pt>
                <c:pt idx="5217">
                  <c:v>25881</c:v>
                </c:pt>
                <c:pt idx="5218">
                  <c:v>25882</c:v>
                </c:pt>
                <c:pt idx="5219">
                  <c:v>25883</c:v>
                </c:pt>
                <c:pt idx="5220">
                  <c:v>25884</c:v>
                </c:pt>
                <c:pt idx="5221">
                  <c:v>25885</c:v>
                </c:pt>
                <c:pt idx="5222">
                  <c:v>25888</c:v>
                </c:pt>
                <c:pt idx="5223">
                  <c:v>25889</c:v>
                </c:pt>
                <c:pt idx="5224">
                  <c:v>25890</c:v>
                </c:pt>
                <c:pt idx="5225">
                  <c:v>25891</c:v>
                </c:pt>
                <c:pt idx="5226">
                  <c:v>25892</c:v>
                </c:pt>
                <c:pt idx="5227">
                  <c:v>25895</c:v>
                </c:pt>
                <c:pt idx="5228">
                  <c:v>25896</c:v>
                </c:pt>
                <c:pt idx="5229">
                  <c:v>25897</c:v>
                </c:pt>
                <c:pt idx="5230">
                  <c:v>25899</c:v>
                </c:pt>
                <c:pt idx="5231">
                  <c:v>25902</c:v>
                </c:pt>
                <c:pt idx="5232">
                  <c:v>25903</c:v>
                </c:pt>
                <c:pt idx="5233">
                  <c:v>25904</c:v>
                </c:pt>
                <c:pt idx="5234">
                  <c:v>25905</c:v>
                </c:pt>
                <c:pt idx="5235">
                  <c:v>25906</c:v>
                </c:pt>
                <c:pt idx="5236">
                  <c:v>25909</c:v>
                </c:pt>
                <c:pt idx="5237">
                  <c:v>25910</c:v>
                </c:pt>
                <c:pt idx="5238">
                  <c:v>25911</c:v>
                </c:pt>
                <c:pt idx="5239">
                  <c:v>25912</c:v>
                </c:pt>
                <c:pt idx="5240">
                  <c:v>25913</c:v>
                </c:pt>
                <c:pt idx="5241">
                  <c:v>25916</c:v>
                </c:pt>
                <c:pt idx="5242">
                  <c:v>25917</c:v>
                </c:pt>
                <c:pt idx="5243">
                  <c:v>25918</c:v>
                </c:pt>
                <c:pt idx="5244">
                  <c:v>25919</c:v>
                </c:pt>
                <c:pt idx="5245">
                  <c:v>25920</c:v>
                </c:pt>
                <c:pt idx="5246">
                  <c:v>25923</c:v>
                </c:pt>
                <c:pt idx="5247">
                  <c:v>25924</c:v>
                </c:pt>
                <c:pt idx="5248">
                  <c:v>25925</c:v>
                </c:pt>
                <c:pt idx="5249">
                  <c:v>25926</c:v>
                </c:pt>
                <c:pt idx="5250">
                  <c:v>25930</c:v>
                </c:pt>
                <c:pt idx="5251">
                  <c:v>25931</c:v>
                </c:pt>
                <c:pt idx="5252">
                  <c:v>25932</c:v>
                </c:pt>
                <c:pt idx="5253">
                  <c:v>25933</c:v>
                </c:pt>
                <c:pt idx="5254">
                  <c:v>25937</c:v>
                </c:pt>
                <c:pt idx="5255">
                  <c:v>25938</c:v>
                </c:pt>
                <c:pt idx="5256">
                  <c:v>25939</c:v>
                </c:pt>
                <c:pt idx="5257">
                  <c:v>25940</c:v>
                </c:pt>
                <c:pt idx="5258">
                  <c:v>25941</c:v>
                </c:pt>
                <c:pt idx="5259">
                  <c:v>25944</c:v>
                </c:pt>
                <c:pt idx="5260">
                  <c:v>25945</c:v>
                </c:pt>
                <c:pt idx="5261">
                  <c:v>25946</c:v>
                </c:pt>
                <c:pt idx="5262">
                  <c:v>25947</c:v>
                </c:pt>
                <c:pt idx="5263">
                  <c:v>25948</c:v>
                </c:pt>
                <c:pt idx="5264">
                  <c:v>25951</c:v>
                </c:pt>
                <c:pt idx="5265">
                  <c:v>25952</c:v>
                </c:pt>
                <c:pt idx="5266">
                  <c:v>25953</c:v>
                </c:pt>
                <c:pt idx="5267">
                  <c:v>25954</c:v>
                </c:pt>
                <c:pt idx="5268">
                  <c:v>25955</c:v>
                </c:pt>
                <c:pt idx="5269">
                  <c:v>25958</c:v>
                </c:pt>
                <c:pt idx="5270">
                  <c:v>25959</c:v>
                </c:pt>
                <c:pt idx="5271">
                  <c:v>25960</c:v>
                </c:pt>
                <c:pt idx="5272">
                  <c:v>25961</c:v>
                </c:pt>
                <c:pt idx="5273">
                  <c:v>25962</c:v>
                </c:pt>
                <c:pt idx="5274">
                  <c:v>25965</c:v>
                </c:pt>
                <c:pt idx="5275">
                  <c:v>25966</c:v>
                </c:pt>
                <c:pt idx="5276">
                  <c:v>25967</c:v>
                </c:pt>
                <c:pt idx="5277">
                  <c:v>25968</c:v>
                </c:pt>
                <c:pt idx="5278">
                  <c:v>25969</c:v>
                </c:pt>
                <c:pt idx="5279">
                  <c:v>25972</c:v>
                </c:pt>
                <c:pt idx="5280">
                  <c:v>25973</c:v>
                </c:pt>
                <c:pt idx="5281">
                  <c:v>25974</c:v>
                </c:pt>
                <c:pt idx="5282">
                  <c:v>25975</c:v>
                </c:pt>
                <c:pt idx="5283">
                  <c:v>25976</c:v>
                </c:pt>
                <c:pt idx="5284">
                  <c:v>25980</c:v>
                </c:pt>
                <c:pt idx="5285">
                  <c:v>25981</c:v>
                </c:pt>
                <c:pt idx="5286">
                  <c:v>25982</c:v>
                </c:pt>
                <c:pt idx="5287">
                  <c:v>25983</c:v>
                </c:pt>
                <c:pt idx="5288">
                  <c:v>25986</c:v>
                </c:pt>
                <c:pt idx="5289">
                  <c:v>25987</c:v>
                </c:pt>
                <c:pt idx="5290">
                  <c:v>25988</c:v>
                </c:pt>
                <c:pt idx="5291">
                  <c:v>25989</c:v>
                </c:pt>
                <c:pt idx="5292">
                  <c:v>25990</c:v>
                </c:pt>
                <c:pt idx="5293">
                  <c:v>25993</c:v>
                </c:pt>
                <c:pt idx="5294">
                  <c:v>25994</c:v>
                </c:pt>
                <c:pt idx="5295">
                  <c:v>25995</c:v>
                </c:pt>
                <c:pt idx="5296">
                  <c:v>25996</c:v>
                </c:pt>
                <c:pt idx="5297">
                  <c:v>25997</c:v>
                </c:pt>
                <c:pt idx="5298">
                  <c:v>26000</c:v>
                </c:pt>
                <c:pt idx="5299">
                  <c:v>26001</c:v>
                </c:pt>
                <c:pt idx="5300">
                  <c:v>26002</c:v>
                </c:pt>
                <c:pt idx="5301">
                  <c:v>26003</c:v>
                </c:pt>
                <c:pt idx="5302">
                  <c:v>26004</c:v>
                </c:pt>
                <c:pt idx="5303">
                  <c:v>26007</c:v>
                </c:pt>
                <c:pt idx="5304">
                  <c:v>26008</c:v>
                </c:pt>
                <c:pt idx="5305">
                  <c:v>26009</c:v>
                </c:pt>
                <c:pt idx="5306">
                  <c:v>26010</c:v>
                </c:pt>
                <c:pt idx="5307">
                  <c:v>26011</c:v>
                </c:pt>
                <c:pt idx="5308">
                  <c:v>26014</c:v>
                </c:pt>
                <c:pt idx="5309">
                  <c:v>26015</c:v>
                </c:pt>
                <c:pt idx="5310">
                  <c:v>26016</c:v>
                </c:pt>
                <c:pt idx="5311">
                  <c:v>26017</c:v>
                </c:pt>
                <c:pt idx="5312">
                  <c:v>26018</c:v>
                </c:pt>
                <c:pt idx="5313">
                  <c:v>26021</c:v>
                </c:pt>
                <c:pt idx="5314">
                  <c:v>26022</c:v>
                </c:pt>
                <c:pt idx="5315">
                  <c:v>26023</c:v>
                </c:pt>
                <c:pt idx="5316">
                  <c:v>26024</c:v>
                </c:pt>
                <c:pt idx="5317">
                  <c:v>26025</c:v>
                </c:pt>
                <c:pt idx="5318">
                  <c:v>26028</c:v>
                </c:pt>
                <c:pt idx="5319">
                  <c:v>26029</c:v>
                </c:pt>
                <c:pt idx="5320">
                  <c:v>26030</c:v>
                </c:pt>
                <c:pt idx="5321">
                  <c:v>26031</c:v>
                </c:pt>
                <c:pt idx="5322">
                  <c:v>26035</c:v>
                </c:pt>
                <c:pt idx="5323">
                  <c:v>26036</c:v>
                </c:pt>
                <c:pt idx="5324">
                  <c:v>26037</c:v>
                </c:pt>
                <c:pt idx="5325">
                  <c:v>26038</c:v>
                </c:pt>
                <c:pt idx="5326">
                  <c:v>26039</c:v>
                </c:pt>
                <c:pt idx="5327">
                  <c:v>26042</c:v>
                </c:pt>
                <c:pt idx="5328">
                  <c:v>26043</c:v>
                </c:pt>
                <c:pt idx="5329">
                  <c:v>26044</c:v>
                </c:pt>
                <c:pt idx="5330">
                  <c:v>26045</c:v>
                </c:pt>
                <c:pt idx="5331">
                  <c:v>26046</c:v>
                </c:pt>
                <c:pt idx="5332">
                  <c:v>26049</c:v>
                </c:pt>
                <c:pt idx="5333">
                  <c:v>26050</c:v>
                </c:pt>
                <c:pt idx="5334">
                  <c:v>26051</c:v>
                </c:pt>
                <c:pt idx="5335">
                  <c:v>26052</c:v>
                </c:pt>
                <c:pt idx="5336">
                  <c:v>26053</c:v>
                </c:pt>
                <c:pt idx="5337">
                  <c:v>26056</c:v>
                </c:pt>
                <c:pt idx="5338">
                  <c:v>26057</c:v>
                </c:pt>
                <c:pt idx="5339">
                  <c:v>26058</c:v>
                </c:pt>
                <c:pt idx="5340">
                  <c:v>26059</c:v>
                </c:pt>
                <c:pt idx="5341">
                  <c:v>26060</c:v>
                </c:pt>
                <c:pt idx="5342">
                  <c:v>26063</c:v>
                </c:pt>
                <c:pt idx="5343">
                  <c:v>26064</c:v>
                </c:pt>
                <c:pt idx="5344">
                  <c:v>26065</c:v>
                </c:pt>
                <c:pt idx="5345">
                  <c:v>26066</c:v>
                </c:pt>
                <c:pt idx="5346">
                  <c:v>26067</c:v>
                </c:pt>
                <c:pt idx="5347">
                  <c:v>26070</c:v>
                </c:pt>
                <c:pt idx="5348">
                  <c:v>26071</c:v>
                </c:pt>
                <c:pt idx="5349">
                  <c:v>26072</c:v>
                </c:pt>
                <c:pt idx="5350">
                  <c:v>26073</c:v>
                </c:pt>
                <c:pt idx="5351">
                  <c:v>26074</c:v>
                </c:pt>
                <c:pt idx="5352">
                  <c:v>26077</c:v>
                </c:pt>
                <c:pt idx="5353">
                  <c:v>26078</c:v>
                </c:pt>
                <c:pt idx="5354">
                  <c:v>26079</c:v>
                </c:pt>
                <c:pt idx="5355">
                  <c:v>26080</c:v>
                </c:pt>
                <c:pt idx="5356">
                  <c:v>26081</c:v>
                </c:pt>
                <c:pt idx="5357">
                  <c:v>26085</c:v>
                </c:pt>
                <c:pt idx="5358">
                  <c:v>26086</c:v>
                </c:pt>
                <c:pt idx="5359">
                  <c:v>26087</c:v>
                </c:pt>
                <c:pt idx="5360">
                  <c:v>26088</c:v>
                </c:pt>
                <c:pt idx="5361">
                  <c:v>26091</c:v>
                </c:pt>
                <c:pt idx="5362">
                  <c:v>26092</c:v>
                </c:pt>
                <c:pt idx="5363">
                  <c:v>26093</c:v>
                </c:pt>
                <c:pt idx="5364">
                  <c:v>26094</c:v>
                </c:pt>
                <c:pt idx="5365">
                  <c:v>26095</c:v>
                </c:pt>
                <c:pt idx="5366">
                  <c:v>26098</c:v>
                </c:pt>
                <c:pt idx="5367">
                  <c:v>26099</c:v>
                </c:pt>
                <c:pt idx="5368">
                  <c:v>26100</c:v>
                </c:pt>
                <c:pt idx="5369">
                  <c:v>26101</c:v>
                </c:pt>
                <c:pt idx="5370">
                  <c:v>26102</c:v>
                </c:pt>
                <c:pt idx="5371">
                  <c:v>26105</c:v>
                </c:pt>
                <c:pt idx="5372">
                  <c:v>26106</c:v>
                </c:pt>
                <c:pt idx="5373">
                  <c:v>26107</c:v>
                </c:pt>
                <c:pt idx="5374">
                  <c:v>26108</c:v>
                </c:pt>
                <c:pt idx="5375">
                  <c:v>26109</c:v>
                </c:pt>
                <c:pt idx="5376">
                  <c:v>26112</c:v>
                </c:pt>
                <c:pt idx="5377">
                  <c:v>26113</c:v>
                </c:pt>
                <c:pt idx="5378">
                  <c:v>26114</c:v>
                </c:pt>
                <c:pt idx="5379">
                  <c:v>26115</c:v>
                </c:pt>
                <c:pt idx="5380">
                  <c:v>26116</c:v>
                </c:pt>
                <c:pt idx="5381">
                  <c:v>26120</c:v>
                </c:pt>
                <c:pt idx="5382">
                  <c:v>26121</c:v>
                </c:pt>
                <c:pt idx="5383">
                  <c:v>26122</c:v>
                </c:pt>
                <c:pt idx="5384">
                  <c:v>26123</c:v>
                </c:pt>
                <c:pt idx="5385">
                  <c:v>26126</c:v>
                </c:pt>
                <c:pt idx="5386">
                  <c:v>26127</c:v>
                </c:pt>
                <c:pt idx="5387">
                  <c:v>26128</c:v>
                </c:pt>
                <c:pt idx="5388">
                  <c:v>26129</c:v>
                </c:pt>
                <c:pt idx="5389">
                  <c:v>26130</c:v>
                </c:pt>
                <c:pt idx="5390">
                  <c:v>26133</c:v>
                </c:pt>
                <c:pt idx="5391">
                  <c:v>26134</c:v>
                </c:pt>
                <c:pt idx="5392">
                  <c:v>26135</c:v>
                </c:pt>
                <c:pt idx="5393">
                  <c:v>26136</c:v>
                </c:pt>
                <c:pt idx="5394">
                  <c:v>26137</c:v>
                </c:pt>
                <c:pt idx="5395">
                  <c:v>26140</c:v>
                </c:pt>
                <c:pt idx="5396">
                  <c:v>26141</c:v>
                </c:pt>
                <c:pt idx="5397">
                  <c:v>26142</c:v>
                </c:pt>
                <c:pt idx="5398">
                  <c:v>26143</c:v>
                </c:pt>
                <c:pt idx="5399">
                  <c:v>26144</c:v>
                </c:pt>
                <c:pt idx="5400">
                  <c:v>26147</c:v>
                </c:pt>
                <c:pt idx="5401">
                  <c:v>26148</c:v>
                </c:pt>
                <c:pt idx="5402">
                  <c:v>26149</c:v>
                </c:pt>
                <c:pt idx="5403">
                  <c:v>26150</c:v>
                </c:pt>
                <c:pt idx="5404">
                  <c:v>26151</c:v>
                </c:pt>
                <c:pt idx="5405">
                  <c:v>26154</c:v>
                </c:pt>
                <c:pt idx="5406">
                  <c:v>26155</c:v>
                </c:pt>
                <c:pt idx="5407">
                  <c:v>26156</c:v>
                </c:pt>
                <c:pt idx="5408">
                  <c:v>26157</c:v>
                </c:pt>
                <c:pt idx="5409">
                  <c:v>26158</c:v>
                </c:pt>
                <c:pt idx="5410">
                  <c:v>26161</c:v>
                </c:pt>
                <c:pt idx="5411">
                  <c:v>26162</c:v>
                </c:pt>
                <c:pt idx="5412">
                  <c:v>26163</c:v>
                </c:pt>
                <c:pt idx="5413">
                  <c:v>26164</c:v>
                </c:pt>
                <c:pt idx="5414">
                  <c:v>26165</c:v>
                </c:pt>
                <c:pt idx="5415">
                  <c:v>26168</c:v>
                </c:pt>
                <c:pt idx="5416">
                  <c:v>26169</c:v>
                </c:pt>
                <c:pt idx="5417">
                  <c:v>26170</c:v>
                </c:pt>
                <c:pt idx="5418">
                  <c:v>26171</c:v>
                </c:pt>
                <c:pt idx="5419">
                  <c:v>26172</c:v>
                </c:pt>
                <c:pt idx="5420">
                  <c:v>26175</c:v>
                </c:pt>
                <c:pt idx="5421">
                  <c:v>26176</c:v>
                </c:pt>
                <c:pt idx="5422">
                  <c:v>26177</c:v>
                </c:pt>
                <c:pt idx="5423">
                  <c:v>26178</c:v>
                </c:pt>
                <c:pt idx="5424">
                  <c:v>26179</c:v>
                </c:pt>
                <c:pt idx="5425">
                  <c:v>26183</c:v>
                </c:pt>
                <c:pt idx="5426">
                  <c:v>26184</c:v>
                </c:pt>
                <c:pt idx="5427">
                  <c:v>26185</c:v>
                </c:pt>
                <c:pt idx="5428">
                  <c:v>26186</c:v>
                </c:pt>
                <c:pt idx="5429">
                  <c:v>26189</c:v>
                </c:pt>
                <c:pt idx="5430">
                  <c:v>26190</c:v>
                </c:pt>
                <c:pt idx="5431">
                  <c:v>26191</c:v>
                </c:pt>
                <c:pt idx="5432">
                  <c:v>26192</c:v>
                </c:pt>
                <c:pt idx="5433">
                  <c:v>26193</c:v>
                </c:pt>
                <c:pt idx="5434">
                  <c:v>26196</c:v>
                </c:pt>
                <c:pt idx="5435">
                  <c:v>26197</c:v>
                </c:pt>
                <c:pt idx="5436">
                  <c:v>26198</c:v>
                </c:pt>
                <c:pt idx="5437">
                  <c:v>26199</c:v>
                </c:pt>
                <c:pt idx="5438">
                  <c:v>26200</c:v>
                </c:pt>
                <c:pt idx="5439">
                  <c:v>26203</c:v>
                </c:pt>
                <c:pt idx="5440">
                  <c:v>26204</c:v>
                </c:pt>
                <c:pt idx="5441">
                  <c:v>26205</c:v>
                </c:pt>
                <c:pt idx="5442">
                  <c:v>26206</c:v>
                </c:pt>
                <c:pt idx="5443">
                  <c:v>26207</c:v>
                </c:pt>
                <c:pt idx="5444">
                  <c:v>26210</c:v>
                </c:pt>
                <c:pt idx="5445">
                  <c:v>26211</c:v>
                </c:pt>
                <c:pt idx="5446">
                  <c:v>26212</c:v>
                </c:pt>
                <c:pt idx="5447">
                  <c:v>26213</c:v>
                </c:pt>
                <c:pt idx="5448">
                  <c:v>26214</c:v>
                </c:pt>
                <c:pt idx="5449">
                  <c:v>26217</c:v>
                </c:pt>
                <c:pt idx="5450">
                  <c:v>26218</c:v>
                </c:pt>
                <c:pt idx="5451">
                  <c:v>26219</c:v>
                </c:pt>
                <c:pt idx="5452">
                  <c:v>26220</c:v>
                </c:pt>
                <c:pt idx="5453">
                  <c:v>26221</c:v>
                </c:pt>
                <c:pt idx="5454">
                  <c:v>26224</c:v>
                </c:pt>
                <c:pt idx="5455">
                  <c:v>26225</c:v>
                </c:pt>
                <c:pt idx="5456">
                  <c:v>26226</c:v>
                </c:pt>
                <c:pt idx="5457">
                  <c:v>26227</c:v>
                </c:pt>
                <c:pt idx="5458">
                  <c:v>26228</c:v>
                </c:pt>
                <c:pt idx="5459">
                  <c:v>26231</c:v>
                </c:pt>
                <c:pt idx="5460">
                  <c:v>26232</c:v>
                </c:pt>
                <c:pt idx="5461">
                  <c:v>26233</c:v>
                </c:pt>
                <c:pt idx="5462">
                  <c:v>26234</c:v>
                </c:pt>
                <c:pt idx="5463">
                  <c:v>26235</c:v>
                </c:pt>
                <c:pt idx="5464">
                  <c:v>26238</c:v>
                </c:pt>
                <c:pt idx="5465">
                  <c:v>26239</c:v>
                </c:pt>
                <c:pt idx="5466">
                  <c:v>26240</c:v>
                </c:pt>
                <c:pt idx="5467">
                  <c:v>26241</c:v>
                </c:pt>
                <c:pt idx="5468">
                  <c:v>26242</c:v>
                </c:pt>
                <c:pt idx="5469">
                  <c:v>26245</c:v>
                </c:pt>
                <c:pt idx="5470">
                  <c:v>26246</c:v>
                </c:pt>
                <c:pt idx="5471">
                  <c:v>26247</c:v>
                </c:pt>
                <c:pt idx="5472">
                  <c:v>26248</c:v>
                </c:pt>
                <c:pt idx="5473">
                  <c:v>26249</c:v>
                </c:pt>
                <c:pt idx="5474">
                  <c:v>26252</c:v>
                </c:pt>
                <c:pt idx="5475">
                  <c:v>26253</c:v>
                </c:pt>
                <c:pt idx="5476">
                  <c:v>26254</c:v>
                </c:pt>
                <c:pt idx="5477">
                  <c:v>26255</c:v>
                </c:pt>
                <c:pt idx="5478">
                  <c:v>26256</c:v>
                </c:pt>
                <c:pt idx="5479">
                  <c:v>26259</c:v>
                </c:pt>
                <c:pt idx="5480">
                  <c:v>26260</c:v>
                </c:pt>
                <c:pt idx="5481">
                  <c:v>26261</c:v>
                </c:pt>
                <c:pt idx="5482">
                  <c:v>26263</c:v>
                </c:pt>
                <c:pt idx="5483">
                  <c:v>26266</c:v>
                </c:pt>
                <c:pt idx="5484">
                  <c:v>26267</c:v>
                </c:pt>
                <c:pt idx="5485">
                  <c:v>26268</c:v>
                </c:pt>
                <c:pt idx="5486">
                  <c:v>26269</c:v>
                </c:pt>
                <c:pt idx="5487">
                  <c:v>26270</c:v>
                </c:pt>
                <c:pt idx="5488">
                  <c:v>26273</c:v>
                </c:pt>
                <c:pt idx="5489">
                  <c:v>26274</c:v>
                </c:pt>
                <c:pt idx="5490">
                  <c:v>26275</c:v>
                </c:pt>
                <c:pt idx="5491">
                  <c:v>26276</c:v>
                </c:pt>
                <c:pt idx="5492">
                  <c:v>26277</c:v>
                </c:pt>
                <c:pt idx="5493">
                  <c:v>26280</c:v>
                </c:pt>
                <c:pt idx="5494">
                  <c:v>26281</c:v>
                </c:pt>
                <c:pt idx="5495">
                  <c:v>26282</c:v>
                </c:pt>
                <c:pt idx="5496">
                  <c:v>26283</c:v>
                </c:pt>
                <c:pt idx="5497">
                  <c:v>26284</c:v>
                </c:pt>
                <c:pt idx="5498">
                  <c:v>26287</c:v>
                </c:pt>
                <c:pt idx="5499">
                  <c:v>26288</c:v>
                </c:pt>
                <c:pt idx="5500">
                  <c:v>26289</c:v>
                </c:pt>
                <c:pt idx="5501">
                  <c:v>26290</c:v>
                </c:pt>
                <c:pt idx="5502">
                  <c:v>26294</c:v>
                </c:pt>
                <c:pt idx="5503">
                  <c:v>26295</c:v>
                </c:pt>
                <c:pt idx="5504">
                  <c:v>26296</c:v>
                </c:pt>
                <c:pt idx="5505">
                  <c:v>26297</c:v>
                </c:pt>
                <c:pt idx="5506">
                  <c:v>26298</c:v>
                </c:pt>
                <c:pt idx="5507">
                  <c:v>26301</c:v>
                </c:pt>
                <c:pt idx="5508">
                  <c:v>26302</c:v>
                </c:pt>
                <c:pt idx="5509">
                  <c:v>26303</c:v>
                </c:pt>
                <c:pt idx="5510">
                  <c:v>26304</c:v>
                </c:pt>
                <c:pt idx="5511">
                  <c:v>26305</c:v>
                </c:pt>
                <c:pt idx="5512">
                  <c:v>26308</c:v>
                </c:pt>
                <c:pt idx="5513">
                  <c:v>26309</c:v>
                </c:pt>
                <c:pt idx="5514">
                  <c:v>26310</c:v>
                </c:pt>
                <c:pt idx="5515">
                  <c:v>26311</c:v>
                </c:pt>
                <c:pt idx="5516">
                  <c:v>26312</c:v>
                </c:pt>
                <c:pt idx="5517">
                  <c:v>26315</c:v>
                </c:pt>
                <c:pt idx="5518">
                  <c:v>26316</c:v>
                </c:pt>
                <c:pt idx="5519">
                  <c:v>26317</c:v>
                </c:pt>
                <c:pt idx="5520">
                  <c:v>26318</c:v>
                </c:pt>
                <c:pt idx="5521">
                  <c:v>26319</c:v>
                </c:pt>
                <c:pt idx="5522">
                  <c:v>26322</c:v>
                </c:pt>
                <c:pt idx="5523">
                  <c:v>26323</c:v>
                </c:pt>
                <c:pt idx="5524">
                  <c:v>26324</c:v>
                </c:pt>
                <c:pt idx="5525">
                  <c:v>26325</c:v>
                </c:pt>
                <c:pt idx="5526">
                  <c:v>26326</c:v>
                </c:pt>
                <c:pt idx="5527">
                  <c:v>26329</c:v>
                </c:pt>
                <c:pt idx="5528">
                  <c:v>26330</c:v>
                </c:pt>
                <c:pt idx="5529">
                  <c:v>26331</c:v>
                </c:pt>
                <c:pt idx="5530">
                  <c:v>26332</c:v>
                </c:pt>
                <c:pt idx="5531">
                  <c:v>26333</c:v>
                </c:pt>
                <c:pt idx="5532">
                  <c:v>26336</c:v>
                </c:pt>
                <c:pt idx="5533">
                  <c:v>26337</c:v>
                </c:pt>
                <c:pt idx="5534">
                  <c:v>26338</c:v>
                </c:pt>
                <c:pt idx="5535">
                  <c:v>26339</c:v>
                </c:pt>
                <c:pt idx="5536">
                  <c:v>26340</c:v>
                </c:pt>
                <c:pt idx="5537">
                  <c:v>26343</c:v>
                </c:pt>
                <c:pt idx="5538">
                  <c:v>26344</c:v>
                </c:pt>
                <c:pt idx="5539">
                  <c:v>26345</c:v>
                </c:pt>
                <c:pt idx="5540">
                  <c:v>26346</c:v>
                </c:pt>
                <c:pt idx="5541">
                  <c:v>26347</c:v>
                </c:pt>
                <c:pt idx="5542">
                  <c:v>26351</c:v>
                </c:pt>
                <c:pt idx="5543">
                  <c:v>26352</c:v>
                </c:pt>
                <c:pt idx="5544">
                  <c:v>26353</c:v>
                </c:pt>
                <c:pt idx="5545">
                  <c:v>26354</c:v>
                </c:pt>
                <c:pt idx="5546">
                  <c:v>26357</c:v>
                </c:pt>
                <c:pt idx="5547">
                  <c:v>26358</c:v>
                </c:pt>
                <c:pt idx="5548">
                  <c:v>26359</c:v>
                </c:pt>
                <c:pt idx="5549">
                  <c:v>26360</c:v>
                </c:pt>
                <c:pt idx="5550">
                  <c:v>26361</c:v>
                </c:pt>
                <c:pt idx="5551">
                  <c:v>26364</c:v>
                </c:pt>
                <c:pt idx="5552">
                  <c:v>26365</c:v>
                </c:pt>
                <c:pt idx="5553">
                  <c:v>26366</c:v>
                </c:pt>
                <c:pt idx="5554">
                  <c:v>26367</c:v>
                </c:pt>
                <c:pt idx="5555">
                  <c:v>26368</c:v>
                </c:pt>
                <c:pt idx="5556">
                  <c:v>26371</c:v>
                </c:pt>
                <c:pt idx="5557">
                  <c:v>26372</c:v>
                </c:pt>
                <c:pt idx="5558">
                  <c:v>26373</c:v>
                </c:pt>
                <c:pt idx="5559">
                  <c:v>26374</c:v>
                </c:pt>
                <c:pt idx="5560">
                  <c:v>26375</c:v>
                </c:pt>
                <c:pt idx="5561">
                  <c:v>26378</c:v>
                </c:pt>
                <c:pt idx="5562">
                  <c:v>26379</c:v>
                </c:pt>
                <c:pt idx="5563">
                  <c:v>26380</c:v>
                </c:pt>
                <c:pt idx="5564">
                  <c:v>26381</c:v>
                </c:pt>
                <c:pt idx="5565">
                  <c:v>26382</c:v>
                </c:pt>
                <c:pt idx="5566">
                  <c:v>26385</c:v>
                </c:pt>
                <c:pt idx="5567">
                  <c:v>26386</c:v>
                </c:pt>
                <c:pt idx="5568">
                  <c:v>26387</c:v>
                </c:pt>
                <c:pt idx="5569">
                  <c:v>26388</c:v>
                </c:pt>
                <c:pt idx="5570">
                  <c:v>26392</c:v>
                </c:pt>
                <c:pt idx="5571">
                  <c:v>26393</c:v>
                </c:pt>
                <c:pt idx="5572">
                  <c:v>26394</c:v>
                </c:pt>
                <c:pt idx="5573">
                  <c:v>26395</c:v>
                </c:pt>
                <c:pt idx="5574">
                  <c:v>26396</c:v>
                </c:pt>
                <c:pt idx="5575">
                  <c:v>26399</c:v>
                </c:pt>
                <c:pt idx="5576">
                  <c:v>26400</c:v>
                </c:pt>
                <c:pt idx="5577">
                  <c:v>26401</c:v>
                </c:pt>
                <c:pt idx="5578">
                  <c:v>26402</c:v>
                </c:pt>
                <c:pt idx="5579">
                  <c:v>26403</c:v>
                </c:pt>
                <c:pt idx="5580">
                  <c:v>26406</c:v>
                </c:pt>
                <c:pt idx="5581">
                  <c:v>26407</c:v>
                </c:pt>
                <c:pt idx="5582">
                  <c:v>26408</c:v>
                </c:pt>
                <c:pt idx="5583">
                  <c:v>26409</c:v>
                </c:pt>
                <c:pt idx="5584">
                  <c:v>26410</c:v>
                </c:pt>
                <c:pt idx="5585">
                  <c:v>26413</c:v>
                </c:pt>
                <c:pt idx="5586">
                  <c:v>26414</c:v>
                </c:pt>
                <c:pt idx="5587">
                  <c:v>26415</c:v>
                </c:pt>
                <c:pt idx="5588">
                  <c:v>26416</c:v>
                </c:pt>
                <c:pt idx="5589">
                  <c:v>26417</c:v>
                </c:pt>
                <c:pt idx="5590">
                  <c:v>26420</c:v>
                </c:pt>
                <c:pt idx="5591">
                  <c:v>26421</c:v>
                </c:pt>
                <c:pt idx="5592">
                  <c:v>26422</c:v>
                </c:pt>
                <c:pt idx="5593">
                  <c:v>26423</c:v>
                </c:pt>
                <c:pt idx="5594">
                  <c:v>26424</c:v>
                </c:pt>
                <c:pt idx="5595">
                  <c:v>26427</c:v>
                </c:pt>
                <c:pt idx="5596">
                  <c:v>26428</c:v>
                </c:pt>
                <c:pt idx="5597">
                  <c:v>26429</c:v>
                </c:pt>
                <c:pt idx="5598">
                  <c:v>26430</c:v>
                </c:pt>
                <c:pt idx="5599">
                  <c:v>26431</c:v>
                </c:pt>
                <c:pt idx="5600">
                  <c:v>26434</c:v>
                </c:pt>
                <c:pt idx="5601">
                  <c:v>26435</c:v>
                </c:pt>
                <c:pt idx="5602">
                  <c:v>26436</c:v>
                </c:pt>
                <c:pt idx="5603">
                  <c:v>26437</c:v>
                </c:pt>
                <c:pt idx="5604">
                  <c:v>26438</c:v>
                </c:pt>
                <c:pt idx="5605">
                  <c:v>26441</c:v>
                </c:pt>
                <c:pt idx="5606">
                  <c:v>26442</c:v>
                </c:pt>
                <c:pt idx="5607">
                  <c:v>26443</c:v>
                </c:pt>
                <c:pt idx="5608">
                  <c:v>26444</c:v>
                </c:pt>
                <c:pt idx="5609">
                  <c:v>26445</c:v>
                </c:pt>
                <c:pt idx="5610">
                  <c:v>26449</c:v>
                </c:pt>
                <c:pt idx="5611">
                  <c:v>26450</c:v>
                </c:pt>
                <c:pt idx="5612">
                  <c:v>26451</c:v>
                </c:pt>
                <c:pt idx="5613">
                  <c:v>26452</c:v>
                </c:pt>
                <c:pt idx="5614">
                  <c:v>26455</c:v>
                </c:pt>
                <c:pt idx="5615">
                  <c:v>26456</c:v>
                </c:pt>
                <c:pt idx="5616">
                  <c:v>26457</c:v>
                </c:pt>
                <c:pt idx="5617">
                  <c:v>26458</c:v>
                </c:pt>
                <c:pt idx="5618">
                  <c:v>26459</c:v>
                </c:pt>
                <c:pt idx="5619">
                  <c:v>26462</c:v>
                </c:pt>
                <c:pt idx="5620">
                  <c:v>26463</c:v>
                </c:pt>
                <c:pt idx="5621">
                  <c:v>26464</c:v>
                </c:pt>
                <c:pt idx="5622">
                  <c:v>26465</c:v>
                </c:pt>
                <c:pt idx="5623">
                  <c:v>26466</c:v>
                </c:pt>
                <c:pt idx="5624">
                  <c:v>26469</c:v>
                </c:pt>
                <c:pt idx="5625">
                  <c:v>26470</c:v>
                </c:pt>
                <c:pt idx="5626">
                  <c:v>26471</c:v>
                </c:pt>
                <c:pt idx="5627">
                  <c:v>26472</c:v>
                </c:pt>
                <c:pt idx="5628">
                  <c:v>26473</c:v>
                </c:pt>
                <c:pt idx="5629">
                  <c:v>26476</c:v>
                </c:pt>
                <c:pt idx="5630">
                  <c:v>26477</c:v>
                </c:pt>
                <c:pt idx="5631">
                  <c:v>26478</c:v>
                </c:pt>
                <c:pt idx="5632">
                  <c:v>26479</c:v>
                </c:pt>
                <c:pt idx="5633">
                  <c:v>26480</c:v>
                </c:pt>
                <c:pt idx="5634">
                  <c:v>26483</c:v>
                </c:pt>
                <c:pt idx="5635">
                  <c:v>26485</c:v>
                </c:pt>
                <c:pt idx="5636">
                  <c:v>26486</c:v>
                </c:pt>
                <c:pt idx="5637">
                  <c:v>26487</c:v>
                </c:pt>
                <c:pt idx="5638">
                  <c:v>26490</c:v>
                </c:pt>
                <c:pt idx="5639">
                  <c:v>26491</c:v>
                </c:pt>
                <c:pt idx="5640">
                  <c:v>26492</c:v>
                </c:pt>
                <c:pt idx="5641">
                  <c:v>26493</c:v>
                </c:pt>
                <c:pt idx="5642">
                  <c:v>26494</c:v>
                </c:pt>
                <c:pt idx="5643">
                  <c:v>26497</c:v>
                </c:pt>
                <c:pt idx="5644">
                  <c:v>26498</c:v>
                </c:pt>
                <c:pt idx="5645">
                  <c:v>26499</c:v>
                </c:pt>
                <c:pt idx="5646">
                  <c:v>26500</c:v>
                </c:pt>
                <c:pt idx="5647">
                  <c:v>26501</c:v>
                </c:pt>
                <c:pt idx="5648">
                  <c:v>26504</c:v>
                </c:pt>
                <c:pt idx="5649">
                  <c:v>26505</c:v>
                </c:pt>
                <c:pt idx="5650">
                  <c:v>26506</c:v>
                </c:pt>
                <c:pt idx="5651">
                  <c:v>26507</c:v>
                </c:pt>
                <c:pt idx="5652">
                  <c:v>26508</c:v>
                </c:pt>
                <c:pt idx="5653">
                  <c:v>26511</c:v>
                </c:pt>
                <c:pt idx="5654">
                  <c:v>26512</c:v>
                </c:pt>
                <c:pt idx="5655">
                  <c:v>26513</c:v>
                </c:pt>
                <c:pt idx="5656">
                  <c:v>26514</c:v>
                </c:pt>
                <c:pt idx="5657">
                  <c:v>26515</c:v>
                </c:pt>
                <c:pt idx="5658">
                  <c:v>26518</c:v>
                </c:pt>
                <c:pt idx="5659">
                  <c:v>26519</c:v>
                </c:pt>
                <c:pt idx="5660">
                  <c:v>26520</c:v>
                </c:pt>
                <c:pt idx="5661">
                  <c:v>26521</c:v>
                </c:pt>
                <c:pt idx="5662">
                  <c:v>26522</c:v>
                </c:pt>
                <c:pt idx="5663">
                  <c:v>26525</c:v>
                </c:pt>
                <c:pt idx="5664">
                  <c:v>26526</c:v>
                </c:pt>
                <c:pt idx="5665">
                  <c:v>26527</c:v>
                </c:pt>
                <c:pt idx="5666">
                  <c:v>26528</c:v>
                </c:pt>
                <c:pt idx="5667">
                  <c:v>26529</c:v>
                </c:pt>
                <c:pt idx="5668">
                  <c:v>26532</c:v>
                </c:pt>
                <c:pt idx="5669">
                  <c:v>26533</c:v>
                </c:pt>
                <c:pt idx="5670">
                  <c:v>26534</c:v>
                </c:pt>
                <c:pt idx="5671">
                  <c:v>26535</c:v>
                </c:pt>
                <c:pt idx="5672">
                  <c:v>26536</c:v>
                </c:pt>
                <c:pt idx="5673">
                  <c:v>26539</c:v>
                </c:pt>
                <c:pt idx="5674">
                  <c:v>26540</c:v>
                </c:pt>
                <c:pt idx="5675">
                  <c:v>26541</c:v>
                </c:pt>
                <c:pt idx="5676">
                  <c:v>26542</c:v>
                </c:pt>
                <c:pt idx="5677">
                  <c:v>26543</c:v>
                </c:pt>
                <c:pt idx="5678">
                  <c:v>26547</c:v>
                </c:pt>
                <c:pt idx="5679">
                  <c:v>26548</c:v>
                </c:pt>
                <c:pt idx="5680">
                  <c:v>26549</c:v>
                </c:pt>
                <c:pt idx="5681">
                  <c:v>26550</c:v>
                </c:pt>
                <c:pt idx="5682">
                  <c:v>26553</c:v>
                </c:pt>
                <c:pt idx="5683">
                  <c:v>26554</c:v>
                </c:pt>
                <c:pt idx="5684">
                  <c:v>26555</c:v>
                </c:pt>
                <c:pt idx="5685">
                  <c:v>26556</c:v>
                </c:pt>
                <c:pt idx="5686">
                  <c:v>26557</c:v>
                </c:pt>
                <c:pt idx="5687">
                  <c:v>26560</c:v>
                </c:pt>
                <c:pt idx="5688">
                  <c:v>26561</c:v>
                </c:pt>
                <c:pt idx="5689">
                  <c:v>26562</c:v>
                </c:pt>
                <c:pt idx="5690">
                  <c:v>26563</c:v>
                </c:pt>
                <c:pt idx="5691">
                  <c:v>26564</c:v>
                </c:pt>
                <c:pt idx="5692">
                  <c:v>26567</c:v>
                </c:pt>
                <c:pt idx="5693">
                  <c:v>26568</c:v>
                </c:pt>
                <c:pt idx="5694">
                  <c:v>26569</c:v>
                </c:pt>
                <c:pt idx="5695">
                  <c:v>26570</c:v>
                </c:pt>
                <c:pt idx="5696">
                  <c:v>26571</c:v>
                </c:pt>
                <c:pt idx="5697">
                  <c:v>26574</c:v>
                </c:pt>
                <c:pt idx="5698">
                  <c:v>26575</c:v>
                </c:pt>
                <c:pt idx="5699">
                  <c:v>26576</c:v>
                </c:pt>
                <c:pt idx="5700">
                  <c:v>26577</c:v>
                </c:pt>
                <c:pt idx="5701">
                  <c:v>26578</c:v>
                </c:pt>
                <c:pt idx="5702">
                  <c:v>26581</c:v>
                </c:pt>
                <c:pt idx="5703">
                  <c:v>26582</c:v>
                </c:pt>
                <c:pt idx="5704">
                  <c:v>26583</c:v>
                </c:pt>
                <c:pt idx="5705">
                  <c:v>26584</c:v>
                </c:pt>
                <c:pt idx="5706">
                  <c:v>26585</c:v>
                </c:pt>
                <c:pt idx="5707">
                  <c:v>26588</c:v>
                </c:pt>
                <c:pt idx="5708">
                  <c:v>26589</c:v>
                </c:pt>
                <c:pt idx="5709">
                  <c:v>26590</c:v>
                </c:pt>
                <c:pt idx="5710">
                  <c:v>26591</c:v>
                </c:pt>
                <c:pt idx="5711">
                  <c:v>26592</c:v>
                </c:pt>
                <c:pt idx="5712">
                  <c:v>26595</c:v>
                </c:pt>
                <c:pt idx="5713">
                  <c:v>26596</c:v>
                </c:pt>
                <c:pt idx="5714">
                  <c:v>26597</c:v>
                </c:pt>
                <c:pt idx="5715">
                  <c:v>26598</c:v>
                </c:pt>
                <c:pt idx="5716">
                  <c:v>26599</c:v>
                </c:pt>
                <c:pt idx="5717">
                  <c:v>26602</c:v>
                </c:pt>
                <c:pt idx="5718">
                  <c:v>26603</c:v>
                </c:pt>
                <c:pt idx="5719">
                  <c:v>26604</c:v>
                </c:pt>
                <c:pt idx="5720">
                  <c:v>26605</c:v>
                </c:pt>
                <c:pt idx="5721">
                  <c:v>26606</c:v>
                </c:pt>
                <c:pt idx="5722">
                  <c:v>26609</c:v>
                </c:pt>
                <c:pt idx="5723">
                  <c:v>26611</c:v>
                </c:pt>
                <c:pt idx="5724">
                  <c:v>26612</c:v>
                </c:pt>
                <c:pt idx="5725">
                  <c:v>26613</c:v>
                </c:pt>
                <c:pt idx="5726">
                  <c:v>26616</c:v>
                </c:pt>
                <c:pt idx="5727">
                  <c:v>26617</c:v>
                </c:pt>
                <c:pt idx="5728">
                  <c:v>26618</c:v>
                </c:pt>
                <c:pt idx="5729">
                  <c:v>26619</c:v>
                </c:pt>
                <c:pt idx="5730">
                  <c:v>26620</c:v>
                </c:pt>
                <c:pt idx="5731">
                  <c:v>26623</c:v>
                </c:pt>
                <c:pt idx="5732">
                  <c:v>26624</c:v>
                </c:pt>
                <c:pt idx="5733">
                  <c:v>26625</c:v>
                </c:pt>
                <c:pt idx="5734">
                  <c:v>26627</c:v>
                </c:pt>
                <c:pt idx="5735">
                  <c:v>26630</c:v>
                </c:pt>
                <c:pt idx="5736">
                  <c:v>26631</c:v>
                </c:pt>
                <c:pt idx="5737">
                  <c:v>26632</c:v>
                </c:pt>
                <c:pt idx="5738">
                  <c:v>26633</c:v>
                </c:pt>
                <c:pt idx="5739">
                  <c:v>26634</c:v>
                </c:pt>
                <c:pt idx="5740">
                  <c:v>26637</c:v>
                </c:pt>
                <c:pt idx="5741">
                  <c:v>26638</c:v>
                </c:pt>
                <c:pt idx="5742">
                  <c:v>26639</c:v>
                </c:pt>
                <c:pt idx="5743">
                  <c:v>26640</c:v>
                </c:pt>
                <c:pt idx="5744">
                  <c:v>26641</c:v>
                </c:pt>
                <c:pt idx="5745">
                  <c:v>26644</c:v>
                </c:pt>
                <c:pt idx="5746">
                  <c:v>26645</c:v>
                </c:pt>
                <c:pt idx="5747">
                  <c:v>26646</c:v>
                </c:pt>
                <c:pt idx="5748">
                  <c:v>26647</c:v>
                </c:pt>
                <c:pt idx="5749">
                  <c:v>26648</c:v>
                </c:pt>
                <c:pt idx="5750">
                  <c:v>26651</c:v>
                </c:pt>
                <c:pt idx="5751">
                  <c:v>26652</c:v>
                </c:pt>
                <c:pt idx="5752">
                  <c:v>26653</c:v>
                </c:pt>
                <c:pt idx="5753">
                  <c:v>26654</c:v>
                </c:pt>
                <c:pt idx="5754">
                  <c:v>26655</c:v>
                </c:pt>
                <c:pt idx="5755">
                  <c:v>26659</c:v>
                </c:pt>
                <c:pt idx="5756">
                  <c:v>26660</c:v>
                </c:pt>
                <c:pt idx="5757">
                  <c:v>26662</c:v>
                </c:pt>
                <c:pt idx="5758">
                  <c:v>26666</c:v>
                </c:pt>
                <c:pt idx="5759">
                  <c:v>26667</c:v>
                </c:pt>
                <c:pt idx="5760">
                  <c:v>26668</c:v>
                </c:pt>
                <c:pt idx="5761">
                  <c:v>26669</c:v>
                </c:pt>
                <c:pt idx="5762">
                  <c:v>26672</c:v>
                </c:pt>
                <c:pt idx="5763">
                  <c:v>26673</c:v>
                </c:pt>
                <c:pt idx="5764">
                  <c:v>26674</c:v>
                </c:pt>
                <c:pt idx="5765">
                  <c:v>26675</c:v>
                </c:pt>
                <c:pt idx="5766">
                  <c:v>26676</c:v>
                </c:pt>
                <c:pt idx="5767">
                  <c:v>26679</c:v>
                </c:pt>
                <c:pt idx="5768">
                  <c:v>26680</c:v>
                </c:pt>
                <c:pt idx="5769">
                  <c:v>26681</c:v>
                </c:pt>
                <c:pt idx="5770">
                  <c:v>26682</c:v>
                </c:pt>
                <c:pt idx="5771">
                  <c:v>26683</c:v>
                </c:pt>
                <c:pt idx="5772">
                  <c:v>26686</c:v>
                </c:pt>
                <c:pt idx="5773">
                  <c:v>26687</c:v>
                </c:pt>
                <c:pt idx="5774">
                  <c:v>26688</c:v>
                </c:pt>
                <c:pt idx="5775">
                  <c:v>26690</c:v>
                </c:pt>
                <c:pt idx="5776">
                  <c:v>26693</c:v>
                </c:pt>
                <c:pt idx="5777">
                  <c:v>26694</c:v>
                </c:pt>
                <c:pt idx="5778">
                  <c:v>26695</c:v>
                </c:pt>
                <c:pt idx="5779">
                  <c:v>26696</c:v>
                </c:pt>
                <c:pt idx="5780">
                  <c:v>26697</c:v>
                </c:pt>
                <c:pt idx="5781">
                  <c:v>26700</c:v>
                </c:pt>
                <c:pt idx="5782">
                  <c:v>26701</c:v>
                </c:pt>
                <c:pt idx="5783">
                  <c:v>26702</c:v>
                </c:pt>
                <c:pt idx="5784">
                  <c:v>26703</c:v>
                </c:pt>
                <c:pt idx="5785">
                  <c:v>26704</c:v>
                </c:pt>
                <c:pt idx="5786">
                  <c:v>26707</c:v>
                </c:pt>
                <c:pt idx="5787">
                  <c:v>26708</c:v>
                </c:pt>
                <c:pt idx="5788">
                  <c:v>26709</c:v>
                </c:pt>
                <c:pt idx="5789">
                  <c:v>26710</c:v>
                </c:pt>
                <c:pt idx="5790">
                  <c:v>26711</c:v>
                </c:pt>
                <c:pt idx="5791">
                  <c:v>26715</c:v>
                </c:pt>
                <c:pt idx="5792">
                  <c:v>26716</c:v>
                </c:pt>
                <c:pt idx="5793">
                  <c:v>26717</c:v>
                </c:pt>
                <c:pt idx="5794">
                  <c:v>26718</c:v>
                </c:pt>
                <c:pt idx="5795">
                  <c:v>26721</c:v>
                </c:pt>
                <c:pt idx="5796">
                  <c:v>26722</c:v>
                </c:pt>
                <c:pt idx="5797">
                  <c:v>26723</c:v>
                </c:pt>
                <c:pt idx="5798">
                  <c:v>26724</c:v>
                </c:pt>
                <c:pt idx="5799">
                  <c:v>26725</c:v>
                </c:pt>
                <c:pt idx="5800">
                  <c:v>26728</c:v>
                </c:pt>
                <c:pt idx="5801">
                  <c:v>26729</c:v>
                </c:pt>
                <c:pt idx="5802">
                  <c:v>26730</c:v>
                </c:pt>
                <c:pt idx="5803">
                  <c:v>26731</c:v>
                </c:pt>
                <c:pt idx="5804">
                  <c:v>26732</c:v>
                </c:pt>
                <c:pt idx="5805">
                  <c:v>26735</c:v>
                </c:pt>
                <c:pt idx="5806">
                  <c:v>26736</c:v>
                </c:pt>
                <c:pt idx="5807">
                  <c:v>26737</c:v>
                </c:pt>
                <c:pt idx="5808">
                  <c:v>26738</c:v>
                </c:pt>
                <c:pt idx="5809">
                  <c:v>26739</c:v>
                </c:pt>
                <c:pt idx="5810">
                  <c:v>26742</c:v>
                </c:pt>
                <c:pt idx="5811">
                  <c:v>26743</c:v>
                </c:pt>
                <c:pt idx="5812">
                  <c:v>26744</c:v>
                </c:pt>
                <c:pt idx="5813">
                  <c:v>26745</c:v>
                </c:pt>
                <c:pt idx="5814">
                  <c:v>26746</c:v>
                </c:pt>
                <c:pt idx="5815">
                  <c:v>26749</c:v>
                </c:pt>
                <c:pt idx="5816">
                  <c:v>26750</c:v>
                </c:pt>
                <c:pt idx="5817">
                  <c:v>26751</c:v>
                </c:pt>
                <c:pt idx="5818">
                  <c:v>26752</c:v>
                </c:pt>
                <c:pt idx="5819">
                  <c:v>26753</c:v>
                </c:pt>
                <c:pt idx="5820">
                  <c:v>26756</c:v>
                </c:pt>
                <c:pt idx="5821">
                  <c:v>26757</c:v>
                </c:pt>
                <c:pt idx="5822">
                  <c:v>26758</c:v>
                </c:pt>
                <c:pt idx="5823">
                  <c:v>26759</c:v>
                </c:pt>
                <c:pt idx="5824">
                  <c:v>26760</c:v>
                </c:pt>
                <c:pt idx="5825">
                  <c:v>26763</c:v>
                </c:pt>
                <c:pt idx="5826">
                  <c:v>26764</c:v>
                </c:pt>
                <c:pt idx="5827">
                  <c:v>26765</c:v>
                </c:pt>
                <c:pt idx="5828">
                  <c:v>26766</c:v>
                </c:pt>
                <c:pt idx="5829">
                  <c:v>26767</c:v>
                </c:pt>
                <c:pt idx="5830">
                  <c:v>26770</c:v>
                </c:pt>
                <c:pt idx="5831">
                  <c:v>26771</c:v>
                </c:pt>
                <c:pt idx="5832">
                  <c:v>26772</c:v>
                </c:pt>
                <c:pt idx="5833">
                  <c:v>26773</c:v>
                </c:pt>
                <c:pt idx="5834">
                  <c:v>26777</c:v>
                </c:pt>
                <c:pt idx="5835">
                  <c:v>26778</c:v>
                </c:pt>
                <c:pt idx="5836">
                  <c:v>26779</c:v>
                </c:pt>
                <c:pt idx="5837">
                  <c:v>26780</c:v>
                </c:pt>
                <c:pt idx="5838">
                  <c:v>26781</c:v>
                </c:pt>
                <c:pt idx="5839">
                  <c:v>26784</c:v>
                </c:pt>
                <c:pt idx="5840">
                  <c:v>26785</c:v>
                </c:pt>
                <c:pt idx="5841">
                  <c:v>26786</c:v>
                </c:pt>
                <c:pt idx="5842">
                  <c:v>26787</c:v>
                </c:pt>
                <c:pt idx="5843">
                  <c:v>26788</c:v>
                </c:pt>
                <c:pt idx="5844">
                  <c:v>26791</c:v>
                </c:pt>
                <c:pt idx="5845">
                  <c:v>26792</c:v>
                </c:pt>
                <c:pt idx="5846">
                  <c:v>26793</c:v>
                </c:pt>
                <c:pt idx="5847">
                  <c:v>26794</c:v>
                </c:pt>
                <c:pt idx="5848">
                  <c:v>26795</c:v>
                </c:pt>
                <c:pt idx="5849">
                  <c:v>26798</c:v>
                </c:pt>
                <c:pt idx="5850">
                  <c:v>26799</c:v>
                </c:pt>
                <c:pt idx="5851">
                  <c:v>26800</c:v>
                </c:pt>
                <c:pt idx="5852">
                  <c:v>26801</c:v>
                </c:pt>
                <c:pt idx="5853">
                  <c:v>26802</c:v>
                </c:pt>
                <c:pt idx="5854">
                  <c:v>26805</c:v>
                </c:pt>
                <c:pt idx="5855">
                  <c:v>26806</c:v>
                </c:pt>
                <c:pt idx="5856">
                  <c:v>26807</c:v>
                </c:pt>
                <c:pt idx="5857">
                  <c:v>26808</c:v>
                </c:pt>
                <c:pt idx="5858">
                  <c:v>26809</c:v>
                </c:pt>
                <c:pt idx="5859">
                  <c:v>26813</c:v>
                </c:pt>
                <c:pt idx="5860">
                  <c:v>26814</c:v>
                </c:pt>
                <c:pt idx="5861">
                  <c:v>26815</c:v>
                </c:pt>
                <c:pt idx="5862">
                  <c:v>26816</c:v>
                </c:pt>
                <c:pt idx="5863">
                  <c:v>26819</c:v>
                </c:pt>
                <c:pt idx="5864">
                  <c:v>26820</c:v>
                </c:pt>
                <c:pt idx="5865">
                  <c:v>26821</c:v>
                </c:pt>
                <c:pt idx="5866">
                  <c:v>26822</c:v>
                </c:pt>
                <c:pt idx="5867">
                  <c:v>26823</c:v>
                </c:pt>
                <c:pt idx="5868">
                  <c:v>26826</c:v>
                </c:pt>
                <c:pt idx="5869">
                  <c:v>26827</c:v>
                </c:pt>
                <c:pt idx="5870">
                  <c:v>26828</c:v>
                </c:pt>
                <c:pt idx="5871">
                  <c:v>26829</c:v>
                </c:pt>
                <c:pt idx="5872">
                  <c:v>26830</c:v>
                </c:pt>
                <c:pt idx="5873">
                  <c:v>26833</c:v>
                </c:pt>
                <c:pt idx="5874">
                  <c:v>26834</c:v>
                </c:pt>
                <c:pt idx="5875">
                  <c:v>26835</c:v>
                </c:pt>
                <c:pt idx="5876">
                  <c:v>26836</c:v>
                </c:pt>
                <c:pt idx="5877">
                  <c:v>26837</c:v>
                </c:pt>
                <c:pt idx="5878">
                  <c:v>26840</c:v>
                </c:pt>
                <c:pt idx="5879">
                  <c:v>26841</c:v>
                </c:pt>
                <c:pt idx="5880">
                  <c:v>26842</c:v>
                </c:pt>
                <c:pt idx="5881">
                  <c:v>26843</c:v>
                </c:pt>
                <c:pt idx="5882">
                  <c:v>26844</c:v>
                </c:pt>
                <c:pt idx="5883">
                  <c:v>26847</c:v>
                </c:pt>
                <c:pt idx="5884">
                  <c:v>26848</c:v>
                </c:pt>
                <c:pt idx="5885">
                  <c:v>26850</c:v>
                </c:pt>
                <c:pt idx="5886">
                  <c:v>26851</c:v>
                </c:pt>
                <c:pt idx="5887">
                  <c:v>26854</c:v>
                </c:pt>
                <c:pt idx="5888">
                  <c:v>26855</c:v>
                </c:pt>
                <c:pt idx="5889">
                  <c:v>26856</c:v>
                </c:pt>
                <c:pt idx="5890">
                  <c:v>26857</c:v>
                </c:pt>
                <c:pt idx="5891">
                  <c:v>26858</c:v>
                </c:pt>
                <c:pt idx="5892">
                  <c:v>26861</c:v>
                </c:pt>
                <c:pt idx="5893">
                  <c:v>26862</c:v>
                </c:pt>
                <c:pt idx="5894">
                  <c:v>26863</c:v>
                </c:pt>
                <c:pt idx="5895">
                  <c:v>26864</c:v>
                </c:pt>
                <c:pt idx="5896">
                  <c:v>26865</c:v>
                </c:pt>
                <c:pt idx="5897">
                  <c:v>26868</c:v>
                </c:pt>
                <c:pt idx="5898">
                  <c:v>26869</c:v>
                </c:pt>
                <c:pt idx="5899">
                  <c:v>26870</c:v>
                </c:pt>
                <c:pt idx="5900">
                  <c:v>26871</c:v>
                </c:pt>
                <c:pt idx="5901">
                  <c:v>26872</c:v>
                </c:pt>
                <c:pt idx="5902">
                  <c:v>26875</c:v>
                </c:pt>
                <c:pt idx="5903">
                  <c:v>26876</c:v>
                </c:pt>
                <c:pt idx="5904">
                  <c:v>26877</c:v>
                </c:pt>
                <c:pt idx="5905">
                  <c:v>26878</c:v>
                </c:pt>
                <c:pt idx="5906">
                  <c:v>26879</c:v>
                </c:pt>
                <c:pt idx="5907">
                  <c:v>26882</c:v>
                </c:pt>
                <c:pt idx="5908">
                  <c:v>26883</c:v>
                </c:pt>
                <c:pt idx="5909">
                  <c:v>26884</c:v>
                </c:pt>
                <c:pt idx="5910">
                  <c:v>26885</c:v>
                </c:pt>
                <c:pt idx="5911">
                  <c:v>26886</c:v>
                </c:pt>
                <c:pt idx="5912">
                  <c:v>26889</c:v>
                </c:pt>
                <c:pt idx="5913">
                  <c:v>26890</c:v>
                </c:pt>
                <c:pt idx="5914">
                  <c:v>26891</c:v>
                </c:pt>
                <c:pt idx="5915">
                  <c:v>26892</c:v>
                </c:pt>
                <c:pt idx="5916">
                  <c:v>26893</c:v>
                </c:pt>
                <c:pt idx="5917">
                  <c:v>26896</c:v>
                </c:pt>
                <c:pt idx="5918">
                  <c:v>26897</c:v>
                </c:pt>
                <c:pt idx="5919">
                  <c:v>26898</c:v>
                </c:pt>
                <c:pt idx="5920">
                  <c:v>26899</c:v>
                </c:pt>
                <c:pt idx="5921">
                  <c:v>26900</c:v>
                </c:pt>
                <c:pt idx="5922">
                  <c:v>26903</c:v>
                </c:pt>
                <c:pt idx="5923">
                  <c:v>26904</c:v>
                </c:pt>
                <c:pt idx="5924">
                  <c:v>26905</c:v>
                </c:pt>
                <c:pt idx="5925">
                  <c:v>26906</c:v>
                </c:pt>
                <c:pt idx="5926">
                  <c:v>26907</c:v>
                </c:pt>
                <c:pt idx="5927">
                  <c:v>26911</c:v>
                </c:pt>
                <c:pt idx="5928">
                  <c:v>26912</c:v>
                </c:pt>
                <c:pt idx="5929">
                  <c:v>26913</c:v>
                </c:pt>
                <c:pt idx="5930">
                  <c:v>26914</c:v>
                </c:pt>
                <c:pt idx="5931">
                  <c:v>26917</c:v>
                </c:pt>
                <c:pt idx="5932">
                  <c:v>26918</c:v>
                </c:pt>
                <c:pt idx="5933">
                  <c:v>26919</c:v>
                </c:pt>
                <c:pt idx="5934">
                  <c:v>26920</c:v>
                </c:pt>
                <c:pt idx="5935">
                  <c:v>26921</c:v>
                </c:pt>
                <c:pt idx="5936">
                  <c:v>26924</c:v>
                </c:pt>
                <c:pt idx="5937">
                  <c:v>26925</c:v>
                </c:pt>
                <c:pt idx="5938">
                  <c:v>26926</c:v>
                </c:pt>
                <c:pt idx="5939">
                  <c:v>26927</c:v>
                </c:pt>
                <c:pt idx="5940">
                  <c:v>26928</c:v>
                </c:pt>
                <c:pt idx="5941">
                  <c:v>26931</c:v>
                </c:pt>
                <c:pt idx="5942">
                  <c:v>26932</c:v>
                </c:pt>
                <c:pt idx="5943">
                  <c:v>26933</c:v>
                </c:pt>
                <c:pt idx="5944">
                  <c:v>26934</c:v>
                </c:pt>
                <c:pt idx="5945">
                  <c:v>26935</c:v>
                </c:pt>
                <c:pt idx="5946">
                  <c:v>26938</c:v>
                </c:pt>
                <c:pt idx="5947">
                  <c:v>26939</c:v>
                </c:pt>
                <c:pt idx="5948">
                  <c:v>26940</c:v>
                </c:pt>
                <c:pt idx="5949">
                  <c:v>26941</c:v>
                </c:pt>
                <c:pt idx="5950">
                  <c:v>26942</c:v>
                </c:pt>
                <c:pt idx="5951">
                  <c:v>26945</c:v>
                </c:pt>
                <c:pt idx="5952">
                  <c:v>26946</c:v>
                </c:pt>
                <c:pt idx="5953">
                  <c:v>26947</c:v>
                </c:pt>
                <c:pt idx="5954">
                  <c:v>26948</c:v>
                </c:pt>
                <c:pt idx="5955">
                  <c:v>26949</c:v>
                </c:pt>
                <c:pt idx="5956">
                  <c:v>26952</c:v>
                </c:pt>
                <c:pt idx="5957">
                  <c:v>26953</c:v>
                </c:pt>
                <c:pt idx="5958">
                  <c:v>26954</c:v>
                </c:pt>
                <c:pt idx="5959">
                  <c:v>26955</c:v>
                </c:pt>
                <c:pt idx="5960">
                  <c:v>26956</c:v>
                </c:pt>
                <c:pt idx="5961">
                  <c:v>26959</c:v>
                </c:pt>
                <c:pt idx="5962">
                  <c:v>26960</c:v>
                </c:pt>
                <c:pt idx="5963">
                  <c:v>26961</c:v>
                </c:pt>
                <c:pt idx="5964">
                  <c:v>26962</c:v>
                </c:pt>
                <c:pt idx="5965">
                  <c:v>26963</c:v>
                </c:pt>
                <c:pt idx="5966">
                  <c:v>26966</c:v>
                </c:pt>
                <c:pt idx="5967">
                  <c:v>26967</c:v>
                </c:pt>
                <c:pt idx="5968">
                  <c:v>26968</c:v>
                </c:pt>
                <c:pt idx="5969">
                  <c:v>26969</c:v>
                </c:pt>
                <c:pt idx="5970">
                  <c:v>26970</c:v>
                </c:pt>
                <c:pt idx="5971">
                  <c:v>26973</c:v>
                </c:pt>
                <c:pt idx="5972">
                  <c:v>26974</c:v>
                </c:pt>
                <c:pt idx="5973">
                  <c:v>26975</c:v>
                </c:pt>
                <c:pt idx="5974">
                  <c:v>26976</c:v>
                </c:pt>
                <c:pt idx="5975">
                  <c:v>26977</c:v>
                </c:pt>
                <c:pt idx="5976">
                  <c:v>26980</c:v>
                </c:pt>
                <c:pt idx="5977">
                  <c:v>26981</c:v>
                </c:pt>
                <c:pt idx="5978">
                  <c:v>26982</c:v>
                </c:pt>
                <c:pt idx="5979">
                  <c:v>26983</c:v>
                </c:pt>
                <c:pt idx="5980">
                  <c:v>26984</c:v>
                </c:pt>
                <c:pt idx="5981">
                  <c:v>26987</c:v>
                </c:pt>
                <c:pt idx="5982">
                  <c:v>26988</c:v>
                </c:pt>
                <c:pt idx="5983">
                  <c:v>26989</c:v>
                </c:pt>
                <c:pt idx="5984">
                  <c:v>26991</c:v>
                </c:pt>
                <c:pt idx="5985">
                  <c:v>26994</c:v>
                </c:pt>
                <c:pt idx="5986">
                  <c:v>26995</c:v>
                </c:pt>
                <c:pt idx="5987">
                  <c:v>26996</c:v>
                </c:pt>
                <c:pt idx="5988">
                  <c:v>26997</c:v>
                </c:pt>
                <c:pt idx="5989">
                  <c:v>26998</c:v>
                </c:pt>
                <c:pt idx="5990">
                  <c:v>27001</c:v>
                </c:pt>
                <c:pt idx="5991">
                  <c:v>27002</c:v>
                </c:pt>
                <c:pt idx="5992">
                  <c:v>27003</c:v>
                </c:pt>
                <c:pt idx="5993">
                  <c:v>27004</c:v>
                </c:pt>
                <c:pt idx="5994">
                  <c:v>27005</c:v>
                </c:pt>
                <c:pt idx="5995">
                  <c:v>27008</c:v>
                </c:pt>
                <c:pt idx="5996">
                  <c:v>27009</c:v>
                </c:pt>
                <c:pt idx="5997">
                  <c:v>27010</c:v>
                </c:pt>
                <c:pt idx="5998">
                  <c:v>27011</c:v>
                </c:pt>
                <c:pt idx="5999">
                  <c:v>27012</c:v>
                </c:pt>
                <c:pt idx="6000">
                  <c:v>27015</c:v>
                </c:pt>
                <c:pt idx="6001">
                  <c:v>27016</c:v>
                </c:pt>
                <c:pt idx="6002">
                  <c:v>27017</c:v>
                </c:pt>
                <c:pt idx="6003">
                  <c:v>27018</c:v>
                </c:pt>
                <c:pt idx="6004">
                  <c:v>27019</c:v>
                </c:pt>
                <c:pt idx="6005">
                  <c:v>27022</c:v>
                </c:pt>
                <c:pt idx="6006">
                  <c:v>27024</c:v>
                </c:pt>
                <c:pt idx="6007">
                  <c:v>27025</c:v>
                </c:pt>
                <c:pt idx="6008">
                  <c:v>27026</c:v>
                </c:pt>
                <c:pt idx="6009">
                  <c:v>27029</c:v>
                </c:pt>
                <c:pt idx="6010">
                  <c:v>27031</c:v>
                </c:pt>
                <c:pt idx="6011">
                  <c:v>27032</c:v>
                </c:pt>
                <c:pt idx="6012">
                  <c:v>27033</c:v>
                </c:pt>
                <c:pt idx="6013">
                  <c:v>27036</c:v>
                </c:pt>
                <c:pt idx="6014">
                  <c:v>27037</c:v>
                </c:pt>
                <c:pt idx="6015">
                  <c:v>27038</c:v>
                </c:pt>
                <c:pt idx="6016">
                  <c:v>27039</c:v>
                </c:pt>
                <c:pt idx="6017">
                  <c:v>27040</c:v>
                </c:pt>
                <c:pt idx="6018">
                  <c:v>27043</c:v>
                </c:pt>
                <c:pt idx="6019">
                  <c:v>27044</c:v>
                </c:pt>
                <c:pt idx="6020">
                  <c:v>27045</c:v>
                </c:pt>
                <c:pt idx="6021">
                  <c:v>27046</c:v>
                </c:pt>
                <c:pt idx="6022">
                  <c:v>27047</c:v>
                </c:pt>
                <c:pt idx="6023">
                  <c:v>27050</c:v>
                </c:pt>
                <c:pt idx="6024">
                  <c:v>27051</c:v>
                </c:pt>
                <c:pt idx="6025">
                  <c:v>27052</c:v>
                </c:pt>
                <c:pt idx="6026">
                  <c:v>27053</c:v>
                </c:pt>
                <c:pt idx="6027">
                  <c:v>27054</c:v>
                </c:pt>
                <c:pt idx="6028">
                  <c:v>27057</c:v>
                </c:pt>
                <c:pt idx="6029">
                  <c:v>27058</c:v>
                </c:pt>
                <c:pt idx="6030">
                  <c:v>27059</c:v>
                </c:pt>
                <c:pt idx="6031">
                  <c:v>27060</c:v>
                </c:pt>
                <c:pt idx="6032">
                  <c:v>27061</c:v>
                </c:pt>
                <c:pt idx="6033">
                  <c:v>27064</c:v>
                </c:pt>
                <c:pt idx="6034">
                  <c:v>27065</c:v>
                </c:pt>
                <c:pt idx="6035">
                  <c:v>27066</c:v>
                </c:pt>
                <c:pt idx="6036">
                  <c:v>27067</c:v>
                </c:pt>
                <c:pt idx="6037">
                  <c:v>27068</c:v>
                </c:pt>
                <c:pt idx="6038">
                  <c:v>27071</c:v>
                </c:pt>
                <c:pt idx="6039">
                  <c:v>27072</c:v>
                </c:pt>
                <c:pt idx="6040">
                  <c:v>27073</c:v>
                </c:pt>
                <c:pt idx="6041">
                  <c:v>27074</c:v>
                </c:pt>
                <c:pt idx="6042">
                  <c:v>27075</c:v>
                </c:pt>
                <c:pt idx="6043">
                  <c:v>27079</c:v>
                </c:pt>
                <c:pt idx="6044">
                  <c:v>27080</c:v>
                </c:pt>
                <c:pt idx="6045">
                  <c:v>27081</c:v>
                </c:pt>
                <c:pt idx="6046">
                  <c:v>27082</c:v>
                </c:pt>
                <c:pt idx="6047">
                  <c:v>27085</c:v>
                </c:pt>
                <c:pt idx="6048">
                  <c:v>27086</c:v>
                </c:pt>
                <c:pt idx="6049">
                  <c:v>27087</c:v>
                </c:pt>
                <c:pt idx="6050">
                  <c:v>27088</c:v>
                </c:pt>
                <c:pt idx="6051">
                  <c:v>27089</c:v>
                </c:pt>
                <c:pt idx="6052">
                  <c:v>27092</c:v>
                </c:pt>
                <c:pt idx="6053">
                  <c:v>27093</c:v>
                </c:pt>
                <c:pt idx="6054">
                  <c:v>27094</c:v>
                </c:pt>
                <c:pt idx="6055">
                  <c:v>27095</c:v>
                </c:pt>
                <c:pt idx="6056">
                  <c:v>27096</c:v>
                </c:pt>
                <c:pt idx="6057">
                  <c:v>27099</c:v>
                </c:pt>
                <c:pt idx="6058">
                  <c:v>27100</c:v>
                </c:pt>
                <c:pt idx="6059">
                  <c:v>27101</c:v>
                </c:pt>
                <c:pt idx="6060">
                  <c:v>27102</c:v>
                </c:pt>
                <c:pt idx="6061">
                  <c:v>27103</c:v>
                </c:pt>
                <c:pt idx="6062">
                  <c:v>27106</c:v>
                </c:pt>
                <c:pt idx="6063">
                  <c:v>27107</c:v>
                </c:pt>
                <c:pt idx="6064">
                  <c:v>27108</c:v>
                </c:pt>
                <c:pt idx="6065">
                  <c:v>27109</c:v>
                </c:pt>
                <c:pt idx="6066">
                  <c:v>27110</c:v>
                </c:pt>
                <c:pt idx="6067">
                  <c:v>27113</c:v>
                </c:pt>
                <c:pt idx="6068">
                  <c:v>27114</c:v>
                </c:pt>
                <c:pt idx="6069">
                  <c:v>27115</c:v>
                </c:pt>
                <c:pt idx="6070">
                  <c:v>27116</c:v>
                </c:pt>
                <c:pt idx="6071">
                  <c:v>27117</c:v>
                </c:pt>
                <c:pt idx="6072">
                  <c:v>27120</c:v>
                </c:pt>
                <c:pt idx="6073">
                  <c:v>27121</c:v>
                </c:pt>
                <c:pt idx="6074">
                  <c:v>27122</c:v>
                </c:pt>
                <c:pt idx="6075">
                  <c:v>27123</c:v>
                </c:pt>
                <c:pt idx="6076">
                  <c:v>27124</c:v>
                </c:pt>
                <c:pt idx="6077">
                  <c:v>27127</c:v>
                </c:pt>
                <c:pt idx="6078">
                  <c:v>27128</c:v>
                </c:pt>
                <c:pt idx="6079">
                  <c:v>27129</c:v>
                </c:pt>
                <c:pt idx="6080">
                  <c:v>27130</c:v>
                </c:pt>
                <c:pt idx="6081">
                  <c:v>27134</c:v>
                </c:pt>
                <c:pt idx="6082">
                  <c:v>27135</c:v>
                </c:pt>
                <c:pt idx="6083">
                  <c:v>27136</c:v>
                </c:pt>
                <c:pt idx="6084">
                  <c:v>27137</c:v>
                </c:pt>
                <c:pt idx="6085">
                  <c:v>27138</c:v>
                </c:pt>
                <c:pt idx="6086">
                  <c:v>27141</c:v>
                </c:pt>
                <c:pt idx="6087">
                  <c:v>27142</c:v>
                </c:pt>
                <c:pt idx="6088">
                  <c:v>27143</c:v>
                </c:pt>
                <c:pt idx="6089">
                  <c:v>27144</c:v>
                </c:pt>
                <c:pt idx="6090">
                  <c:v>27145</c:v>
                </c:pt>
                <c:pt idx="6091">
                  <c:v>27148</c:v>
                </c:pt>
                <c:pt idx="6092">
                  <c:v>27149</c:v>
                </c:pt>
                <c:pt idx="6093">
                  <c:v>27150</c:v>
                </c:pt>
                <c:pt idx="6094">
                  <c:v>27151</c:v>
                </c:pt>
                <c:pt idx="6095">
                  <c:v>27152</c:v>
                </c:pt>
                <c:pt idx="6096">
                  <c:v>27155</c:v>
                </c:pt>
                <c:pt idx="6097">
                  <c:v>27156</c:v>
                </c:pt>
                <c:pt idx="6098">
                  <c:v>27157</c:v>
                </c:pt>
                <c:pt idx="6099">
                  <c:v>27158</c:v>
                </c:pt>
                <c:pt idx="6100">
                  <c:v>27159</c:v>
                </c:pt>
                <c:pt idx="6101">
                  <c:v>27162</c:v>
                </c:pt>
                <c:pt idx="6102">
                  <c:v>27163</c:v>
                </c:pt>
                <c:pt idx="6103">
                  <c:v>27164</c:v>
                </c:pt>
                <c:pt idx="6104">
                  <c:v>27165</c:v>
                </c:pt>
                <c:pt idx="6105">
                  <c:v>27166</c:v>
                </c:pt>
                <c:pt idx="6106">
                  <c:v>27169</c:v>
                </c:pt>
                <c:pt idx="6107">
                  <c:v>27170</c:v>
                </c:pt>
                <c:pt idx="6108">
                  <c:v>27171</c:v>
                </c:pt>
                <c:pt idx="6109">
                  <c:v>27172</c:v>
                </c:pt>
                <c:pt idx="6110">
                  <c:v>27173</c:v>
                </c:pt>
                <c:pt idx="6111">
                  <c:v>27177</c:v>
                </c:pt>
                <c:pt idx="6112">
                  <c:v>27178</c:v>
                </c:pt>
                <c:pt idx="6113">
                  <c:v>27179</c:v>
                </c:pt>
                <c:pt idx="6114">
                  <c:v>27180</c:v>
                </c:pt>
                <c:pt idx="6115">
                  <c:v>27183</c:v>
                </c:pt>
                <c:pt idx="6116">
                  <c:v>27184</c:v>
                </c:pt>
                <c:pt idx="6117">
                  <c:v>27185</c:v>
                </c:pt>
                <c:pt idx="6118">
                  <c:v>27186</c:v>
                </c:pt>
                <c:pt idx="6119">
                  <c:v>27187</c:v>
                </c:pt>
                <c:pt idx="6120">
                  <c:v>27190</c:v>
                </c:pt>
                <c:pt idx="6121">
                  <c:v>27191</c:v>
                </c:pt>
                <c:pt idx="6122">
                  <c:v>27192</c:v>
                </c:pt>
                <c:pt idx="6123">
                  <c:v>27193</c:v>
                </c:pt>
                <c:pt idx="6124">
                  <c:v>27194</c:v>
                </c:pt>
                <c:pt idx="6125">
                  <c:v>27197</c:v>
                </c:pt>
                <c:pt idx="6126">
                  <c:v>27198</c:v>
                </c:pt>
                <c:pt idx="6127">
                  <c:v>27199</c:v>
                </c:pt>
                <c:pt idx="6128">
                  <c:v>27200</c:v>
                </c:pt>
                <c:pt idx="6129">
                  <c:v>27201</c:v>
                </c:pt>
                <c:pt idx="6130">
                  <c:v>27204</c:v>
                </c:pt>
                <c:pt idx="6131">
                  <c:v>27205</c:v>
                </c:pt>
                <c:pt idx="6132">
                  <c:v>27206</c:v>
                </c:pt>
                <c:pt idx="6133">
                  <c:v>27207</c:v>
                </c:pt>
                <c:pt idx="6134">
                  <c:v>27208</c:v>
                </c:pt>
                <c:pt idx="6135">
                  <c:v>27211</c:v>
                </c:pt>
                <c:pt idx="6136">
                  <c:v>27212</c:v>
                </c:pt>
                <c:pt idx="6137">
                  <c:v>27213</c:v>
                </c:pt>
                <c:pt idx="6138">
                  <c:v>27215</c:v>
                </c:pt>
                <c:pt idx="6139">
                  <c:v>27218</c:v>
                </c:pt>
                <c:pt idx="6140">
                  <c:v>27219</c:v>
                </c:pt>
                <c:pt idx="6141">
                  <c:v>27220</c:v>
                </c:pt>
                <c:pt idx="6142">
                  <c:v>27221</c:v>
                </c:pt>
                <c:pt idx="6143">
                  <c:v>27222</c:v>
                </c:pt>
                <c:pt idx="6144">
                  <c:v>27225</c:v>
                </c:pt>
                <c:pt idx="6145">
                  <c:v>27226</c:v>
                </c:pt>
                <c:pt idx="6146">
                  <c:v>27227</c:v>
                </c:pt>
                <c:pt idx="6147">
                  <c:v>27228</c:v>
                </c:pt>
                <c:pt idx="6148">
                  <c:v>27229</c:v>
                </c:pt>
                <c:pt idx="6149">
                  <c:v>27232</c:v>
                </c:pt>
                <c:pt idx="6150">
                  <c:v>27233</c:v>
                </c:pt>
                <c:pt idx="6151">
                  <c:v>27234</c:v>
                </c:pt>
                <c:pt idx="6152">
                  <c:v>27235</c:v>
                </c:pt>
                <c:pt idx="6153">
                  <c:v>27236</c:v>
                </c:pt>
                <c:pt idx="6154">
                  <c:v>27239</c:v>
                </c:pt>
                <c:pt idx="6155">
                  <c:v>27240</c:v>
                </c:pt>
                <c:pt idx="6156">
                  <c:v>27241</c:v>
                </c:pt>
                <c:pt idx="6157">
                  <c:v>27242</c:v>
                </c:pt>
                <c:pt idx="6158">
                  <c:v>27243</c:v>
                </c:pt>
                <c:pt idx="6159">
                  <c:v>27246</c:v>
                </c:pt>
                <c:pt idx="6160">
                  <c:v>27247</c:v>
                </c:pt>
                <c:pt idx="6161">
                  <c:v>27248</c:v>
                </c:pt>
                <c:pt idx="6162">
                  <c:v>27249</c:v>
                </c:pt>
                <c:pt idx="6163">
                  <c:v>27250</c:v>
                </c:pt>
                <c:pt idx="6164">
                  <c:v>27253</c:v>
                </c:pt>
                <c:pt idx="6165">
                  <c:v>27254</c:v>
                </c:pt>
                <c:pt idx="6166">
                  <c:v>27255</c:v>
                </c:pt>
                <c:pt idx="6167">
                  <c:v>27256</c:v>
                </c:pt>
                <c:pt idx="6168">
                  <c:v>27257</c:v>
                </c:pt>
                <c:pt idx="6169">
                  <c:v>27260</c:v>
                </c:pt>
                <c:pt idx="6170">
                  <c:v>27261</c:v>
                </c:pt>
                <c:pt idx="6171">
                  <c:v>27262</c:v>
                </c:pt>
                <c:pt idx="6172">
                  <c:v>27263</c:v>
                </c:pt>
                <c:pt idx="6173">
                  <c:v>27264</c:v>
                </c:pt>
                <c:pt idx="6174">
                  <c:v>27267</c:v>
                </c:pt>
                <c:pt idx="6175">
                  <c:v>27268</c:v>
                </c:pt>
                <c:pt idx="6176">
                  <c:v>27269</c:v>
                </c:pt>
                <c:pt idx="6177">
                  <c:v>27270</c:v>
                </c:pt>
                <c:pt idx="6178">
                  <c:v>27271</c:v>
                </c:pt>
                <c:pt idx="6179">
                  <c:v>27275</c:v>
                </c:pt>
                <c:pt idx="6180">
                  <c:v>27276</c:v>
                </c:pt>
                <c:pt idx="6181">
                  <c:v>27277</c:v>
                </c:pt>
                <c:pt idx="6182">
                  <c:v>27278</c:v>
                </c:pt>
                <c:pt idx="6183">
                  <c:v>27281</c:v>
                </c:pt>
                <c:pt idx="6184">
                  <c:v>27282</c:v>
                </c:pt>
                <c:pt idx="6185">
                  <c:v>27283</c:v>
                </c:pt>
                <c:pt idx="6186">
                  <c:v>27284</c:v>
                </c:pt>
                <c:pt idx="6187">
                  <c:v>27285</c:v>
                </c:pt>
                <c:pt idx="6188">
                  <c:v>27288</c:v>
                </c:pt>
                <c:pt idx="6189">
                  <c:v>27289</c:v>
                </c:pt>
                <c:pt idx="6190">
                  <c:v>27290</c:v>
                </c:pt>
                <c:pt idx="6191">
                  <c:v>27291</c:v>
                </c:pt>
                <c:pt idx="6192">
                  <c:v>27292</c:v>
                </c:pt>
                <c:pt idx="6193">
                  <c:v>27295</c:v>
                </c:pt>
                <c:pt idx="6194">
                  <c:v>27296</c:v>
                </c:pt>
                <c:pt idx="6195">
                  <c:v>27297</c:v>
                </c:pt>
                <c:pt idx="6196">
                  <c:v>27298</c:v>
                </c:pt>
                <c:pt idx="6197">
                  <c:v>27299</c:v>
                </c:pt>
                <c:pt idx="6198">
                  <c:v>27302</c:v>
                </c:pt>
                <c:pt idx="6199">
                  <c:v>27303</c:v>
                </c:pt>
                <c:pt idx="6200">
                  <c:v>27304</c:v>
                </c:pt>
                <c:pt idx="6201">
                  <c:v>27305</c:v>
                </c:pt>
                <c:pt idx="6202">
                  <c:v>27306</c:v>
                </c:pt>
                <c:pt idx="6203">
                  <c:v>27309</c:v>
                </c:pt>
                <c:pt idx="6204">
                  <c:v>27310</c:v>
                </c:pt>
                <c:pt idx="6205">
                  <c:v>27311</c:v>
                </c:pt>
                <c:pt idx="6206">
                  <c:v>27312</c:v>
                </c:pt>
                <c:pt idx="6207">
                  <c:v>27313</c:v>
                </c:pt>
                <c:pt idx="6208">
                  <c:v>27316</c:v>
                </c:pt>
                <c:pt idx="6209">
                  <c:v>27317</c:v>
                </c:pt>
                <c:pt idx="6210">
                  <c:v>27318</c:v>
                </c:pt>
                <c:pt idx="6211">
                  <c:v>27319</c:v>
                </c:pt>
                <c:pt idx="6212">
                  <c:v>27320</c:v>
                </c:pt>
                <c:pt idx="6213">
                  <c:v>27323</c:v>
                </c:pt>
                <c:pt idx="6214">
                  <c:v>27324</c:v>
                </c:pt>
                <c:pt idx="6215">
                  <c:v>27325</c:v>
                </c:pt>
                <c:pt idx="6216">
                  <c:v>27326</c:v>
                </c:pt>
                <c:pt idx="6217">
                  <c:v>27327</c:v>
                </c:pt>
                <c:pt idx="6218">
                  <c:v>27330</c:v>
                </c:pt>
                <c:pt idx="6219">
                  <c:v>27331</c:v>
                </c:pt>
                <c:pt idx="6220">
                  <c:v>27332</c:v>
                </c:pt>
                <c:pt idx="6221">
                  <c:v>27333</c:v>
                </c:pt>
                <c:pt idx="6222">
                  <c:v>27334</c:v>
                </c:pt>
                <c:pt idx="6223">
                  <c:v>27337</c:v>
                </c:pt>
                <c:pt idx="6224">
                  <c:v>27338</c:v>
                </c:pt>
                <c:pt idx="6225">
                  <c:v>27339</c:v>
                </c:pt>
                <c:pt idx="6226">
                  <c:v>27340</c:v>
                </c:pt>
                <c:pt idx="6227">
                  <c:v>27341</c:v>
                </c:pt>
                <c:pt idx="6228">
                  <c:v>27344</c:v>
                </c:pt>
                <c:pt idx="6229">
                  <c:v>27345</c:v>
                </c:pt>
                <c:pt idx="6230">
                  <c:v>27346</c:v>
                </c:pt>
                <c:pt idx="6231">
                  <c:v>27347</c:v>
                </c:pt>
                <c:pt idx="6232">
                  <c:v>27348</c:v>
                </c:pt>
                <c:pt idx="6233">
                  <c:v>27351</c:v>
                </c:pt>
                <c:pt idx="6234">
                  <c:v>27352</c:v>
                </c:pt>
                <c:pt idx="6235">
                  <c:v>27353</c:v>
                </c:pt>
                <c:pt idx="6236">
                  <c:v>27354</c:v>
                </c:pt>
                <c:pt idx="6237">
                  <c:v>27355</c:v>
                </c:pt>
                <c:pt idx="6238">
                  <c:v>27358</c:v>
                </c:pt>
                <c:pt idx="6239">
                  <c:v>27359</c:v>
                </c:pt>
                <c:pt idx="6240">
                  <c:v>27360</c:v>
                </c:pt>
                <c:pt idx="6241">
                  <c:v>27362</c:v>
                </c:pt>
                <c:pt idx="6242">
                  <c:v>27365</c:v>
                </c:pt>
                <c:pt idx="6243">
                  <c:v>27366</c:v>
                </c:pt>
                <c:pt idx="6244">
                  <c:v>27367</c:v>
                </c:pt>
                <c:pt idx="6245">
                  <c:v>27368</c:v>
                </c:pt>
                <c:pt idx="6246">
                  <c:v>27369</c:v>
                </c:pt>
                <c:pt idx="6247">
                  <c:v>27372</c:v>
                </c:pt>
                <c:pt idx="6248">
                  <c:v>27373</c:v>
                </c:pt>
                <c:pt idx="6249">
                  <c:v>27374</c:v>
                </c:pt>
                <c:pt idx="6250">
                  <c:v>27375</c:v>
                </c:pt>
                <c:pt idx="6251">
                  <c:v>27376</c:v>
                </c:pt>
                <c:pt idx="6252">
                  <c:v>27379</c:v>
                </c:pt>
                <c:pt idx="6253">
                  <c:v>27380</c:v>
                </c:pt>
                <c:pt idx="6254">
                  <c:v>27381</c:v>
                </c:pt>
                <c:pt idx="6255">
                  <c:v>27382</c:v>
                </c:pt>
                <c:pt idx="6256">
                  <c:v>27383</c:v>
                </c:pt>
                <c:pt idx="6257">
                  <c:v>27386</c:v>
                </c:pt>
                <c:pt idx="6258">
                  <c:v>27387</c:v>
                </c:pt>
                <c:pt idx="6259">
                  <c:v>27389</c:v>
                </c:pt>
                <c:pt idx="6260">
                  <c:v>27390</c:v>
                </c:pt>
                <c:pt idx="6261">
                  <c:v>27393</c:v>
                </c:pt>
                <c:pt idx="6262">
                  <c:v>27394</c:v>
                </c:pt>
                <c:pt idx="6263">
                  <c:v>27396</c:v>
                </c:pt>
                <c:pt idx="6264">
                  <c:v>27397</c:v>
                </c:pt>
                <c:pt idx="6265">
                  <c:v>27400</c:v>
                </c:pt>
                <c:pt idx="6266">
                  <c:v>27401</c:v>
                </c:pt>
                <c:pt idx="6267">
                  <c:v>27402</c:v>
                </c:pt>
                <c:pt idx="6268">
                  <c:v>27403</c:v>
                </c:pt>
                <c:pt idx="6269">
                  <c:v>27404</c:v>
                </c:pt>
                <c:pt idx="6270">
                  <c:v>27407</c:v>
                </c:pt>
                <c:pt idx="6271">
                  <c:v>27408</c:v>
                </c:pt>
                <c:pt idx="6272">
                  <c:v>27409</c:v>
                </c:pt>
                <c:pt idx="6273">
                  <c:v>27410</c:v>
                </c:pt>
                <c:pt idx="6274">
                  <c:v>27411</c:v>
                </c:pt>
                <c:pt idx="6275">
                  <c:v>27414</c:v>
                </c:pt>
                <c:pt idx="6276">
                  <c:v>27415</c:v>
                </c:pt>
                <c:pt idx="6277">
                  <c:v>27416</c:v>
                </c:pt>
                <c:pt idx="6278">
                  <c:v>27417</c:v>
                </c:pt>
                <c:pt idx="6279">
                  <c:v>27418</c:v>
                </c:pt>
                <c:pt idx="6280">
                  <c:v>27421</c:v>
                </c:pt>
                <c:pt idx="6281">
                  <c:v>27422</c:v>
                </c:pt>
                <c:pt idx="6282">
                  <c:v>27423</c:v>
                </c:pt>
                <c:pt idx="6283">
                  <c:v>27424</c:v>
                </c:pt>
                <c:pt idx="6284">
                  <c:v>27425</c:v>
                </c:pt>
                <c:pt idx="6285">
                  <c:v>27428</c:v>
                </c:pt>
                <c:pt idx="6286">
                  <c:v>27429</c:v>
                </c:pt>
                <c:pt idx="6287">
                  <c:v>27430</c:v>
                </c:pt>
                <c:pt idx="6288">
                  <c:v>27431</c:v>
                </c:pt>
                <c:pt idx="6289">
                  <c:v>27432</c:v>
                </c:pt>
                <c:pt idx="6290">
                  <c:v>27435</c:v>
                </c:pt>
                <c:pt idx="6291">
                  <c:v>27436</c:v>
                </c:pt>
                <c:pt idx="6292">
                  <c:v>27437</c:v>
                </c:pt>
                <c:pt idx="6293">
                  <c:v>27438</c:v>
                </c:pt>
                <c:pt idx="6294">
                  <c:v>27439</c:v>
                </c:pt>
                <c:pt idx="6295">
                  <c:v>27443</c:v>
                </c:pt>
                <c:pt idx="6296">
                  <c:v>27444</c:v>
                </c:pt>
                <c:pt idx="6297">
                  <c:v>27445</c:v>
                </c:pt>
                <c:pt idx="6298">
                  <c:v>27446</c:v>
                </c:pt>
                <c:pt idx="6299">
                  <c:v>27449</c:v>
                </c:pt>
                <c:pt idx="6300">
                  <c:v>27450</c:v>
                </c:pt>
                <c:pt idx="6301">
                  <c:v>27451</c:v>
                </c:pt>
                <c:pt idx="6302">
                  <c:v>27452</c:v>
                </c:pt>
                <c:pt idx="6303">
                  <c:v>27453</c:v>
                </c:pt>
                <c:pt idx="6304">
                  <c:v>27456</c:v>
                </c:pt>
                <c:pt idx="6305">
                  <c:v>27457</c:v>
                </c:pt>
                <c:pt idx="6306">
                  <c:v>27458</c:v>
                </c:pt>
                <c:pt idx="6307">
                  <c:v>27459</c:v>
                </c:pt>
                <c:pt idx="6308">
                  <c:v>27460</c:v>
                </c:pt>
                <c:pt idx="6309">
                  <c:v>27463</c:v>
                </c:pt>
                <c:pt idx="6310">
                  <c:v>27464</c:v>
                </c:pt>
                <c:pt idx="6311">
                  <c:v>27465</c:v>
                </c:pt>
                <c:pt idx="6312">
                  <c:v>27466</c:v>
                </c:pt>
                <c:pt idx="6313">
                  <c:v>27467</c:v>
                </c:pt>
                <c:pt idx="6314">
                  <c:v>27470</c:v>
                </c:pt>
                <c:pt idx="6315">
                  <c:v>27471</c:v>
                </c:pt>
                <c:pt idx="6316">
                  <c:v>27472</c:v>
                </c:pt>
                <c:pt idx="6317">
                  <c:v>27473</c:v>
                </c:pt>
                <c:pt idx="6318">
                  <c:v>27474</c:v>
                </c:pt>
                <c:pt idx="6319">
                  <c:v>27477</c:v>
                </c:pt>
                <c:pt idx="6320">
                  <c:v>27478</c:v>
                </c:pt>
                <c:pt idx="6321">
                  <c:v>27479</c:v>
                </c:pt>
                <c:pt idx="6322">
                  <c:v>27480</c:v>
                </c:pt>
                <c:pt idx="6323">
                  <c:v>27484</c:v>
                </c:pt>
                <c:pt idx="6324">
                  <c:v>27485</c:v>
                </c:pt>
                <c:pt idx="6325">
                  <c:v>27486</c:v>
                </c:pt>
                <c:pt idx="6326">
                  <c:v>27487</c:v>
                </c:pt>
                <c:pt idx="6327">
                  <c:v>27488</c:v>
                </c:pt>
                <c:pt idx="6328">
                  <c:v>27491</c:v>
                </c:pt>
                <c:pt idx="6329">
                  <c:v>27492</c:v>
                </c:pt>
                <c:pt idx="6330">
                  <c:v>27493</c:v>
                </c:pt>
                <c:pt idx="6331">
                  <c:v>27494</c:v>
                </c:pt>
                <c:pt idx="6332">
                  <c:v>27495</c:v>
                </c:pt>
                <c:pt idx="6333">
                  <c:v>27498</c:v>
                </c:pt>
                <c:pt idx="6334">
                  <c:v>27499</c:v>
                </c:pt>
                <c:pt idx="6335">
                  <c:v>27500</c:v>
                </c:pt>
                <c:pt idx="6336">
                  <c:v>27501</c:v>
                </c:pt>
                <c:pt idx="6337">
                  <c:v>27502</c:v>
                </c:pt>
                <c:pt idx="6338">
                  <c:v>27505</c:v>
                </c:pt>
                <c:pt idx="6339">
                  <c:v>27506</c:v>
                </c:pt>
                <c:pt idx="6340">
                  <c:v>27507</c:v>
                </c:pt>
                <c:pt idx="6341">
                  <c:v>27508</c:v>
                </c:pt>
                <c:pt idx="6342">
                  <c:v>27509</c:v>
                </c:pt>
                <c:pt idx="6343">
                  <c:v>27512</c:v>
                </c:pt>
                <c:pt idx="6344">
                  <c:v>27513</c:v>
                </c:pt>
                <c:pt idx="6345">
                  <c:v>27514</c:v>
                </c:pt>
                <c:pt idx="6346">
                  <c:v>27515</c:v>
                </c:pt>
                <c:pt idx="6347">
                  <c:v>27516</c:v>
                </c:pt>
                <c:pt idx="6348">
                  <c:v>27519</c:v>
                </c:pt>
                <c:pt idx="6349">
                  <c:v>27520</c:v>
                </c:pt>
                <c:pt idx="6350">
                  <c:v>27521</c:v>
                </c:pt>
                <c:pt idx="6351">
                  <c:v>27522</c:v>
                </c:pt>
                <c:pt idx="6352">
                  <c:v>27523</c:v>
                </c:pt>
                <c:pt idx="6353">
                  <c:v>27526</c:v>
                </c:pt>
                <c:pt idx="6354">
                  <c:v>27527</c:v>
                </c:pt>
                <c:pt idx="6355">
                  <c:v>27528</c:v>
                </c:pt>
                <c:pt idx="6356">
                  <c:v>27529</c:v>
                </c:pt>
                <c:pt idx="6357">
                  <c:v>27530</c:v>
                </c:pt>
                <c:pt idx="6358">
                  <c:v>27533</c:v>
                </c:pt>
                <c:pt idx="6359">
                  <c:v>27534</c:v>
                </c:pt>
                <c:pt idx="6360">
                  <c:v>27535</c:v>
                </c:pt>
                <c:pt idx="6361">
                  <c:v>27536</c:v>
                </c:pt>
                <c:pt idx="6362">
                  <c:v>27537</c:v>
                </c:pt>
                <c:pt idx="6363">
                  <c:v>27541</c:v>
                </c:pt>
                <c:pt idx="6364">
                  <c:v>27542</c:v>
                </c:pt>
                <c:pt idx="6365">
                  <c:v>27543</c:v>
                </c:pt>
                <c:pt idx="6366">
                  <c:v>27544</c:v>
                </c:pt>
                <c:pt idx="6367">
                  <c:v>27547</c:v>
                </c:pt>
                <c:pt idx="6368">
                  <c:v>27548</c:v>
                </c:pt>
                <c:pt idx="6369">
                  <c:v>27549</c:v>
                </c:pt>
                <c:pt idx="6370">
                  <c:v>27550</c:v>
                </c:pt>
                <c:pt idx="6371">
                  <c:v>27551</c:v>
                </c:pt>
                <c:pt idx="6372">
                  <c:v>27554</c:v>
                </c:pt>
                <c:pt idx="6373">
                  <c:v>27555</c:v>
                </c:pt>
                <c:pt idx="6374">
                  <c:v>27556</c:v>
                </c:pt>
                <c:pt idx="6375">
                  <c:v>27557</c:v>
                </c:pt>
                <c:pt idx="6376">
                  <c:v>27558</c:v>
                </c:pt>
                <c:pt idx="6377">
                  <c:v>27561</c:v>
                </c:pt>
                <c:pt idx="6378">
                  <c:v>27562</c:v>
                </c:pt>
                <c:pt idx="6379">
                  <c:v>27563</c:v>
                </c:pt>
                <c:pt idx="6380">
                  <c:v>27564</c:v>
                </c:pt>
                <c:pt idx="6381">
                  <c:v>27565</c:v>
                </c:pt>
                <c:pt idx="6382">
                  <c:v>27568</c:v>
                </c:pt>
                <c:pt idx="6383">
                  <c:v>27569</c:v>
                </c:pt>
                <c:pt idx="6384">
                  <c:v>27570</c:v>
                </c:pt>
                <c:pt idx="6385">
                  <c:v>27571</c:v>
                </c:pt>
                <c:pt idx="6386">
                  <c:v>27572</c:v>
                </c:pt>
                <c:pt idx="6387">
                  <c:v>27575</c:v>
                </c:pt>
                <c:pt idx="6388">
                  <c:v>27576</c:v>
                </c:pt>
                <c:pt idx="6389">
                  <c:v>27577</c:v>
                </c:pt>
                <c:pt idx="6390">
                  <c:v>27578</c:v>
                </c:pt>
                <c:pt idx="6391">
                  <c:v>27582</c:v>
                </c:pt>
                <c:pt idx="6392">
                  <c:v>27583</c:v>
                </c:pt>
                <c:pt idx="6393">
                  <c:v>27584</c:v>
                </c:pt>
                <c:pt idx="6394">
                  <c:v>27585</c:v>
                </c:pt>
                <c:pt idx="6395">
                  <c:v>27586</c:v>
                </c:pt>
                <c:pt idx="6396">
                  <c:v>27589</c:v>
                </c:pt>
                <c:pt idx="6397">
                  <c:v>27590</c:v>
                </c:pt>
                <c:pt idx="6398">
                  <c:v>27591</c:v>
                </c:pt>
                <c:pt idx="6399">
                  <c:v>27592</c:v>
                </c:pt>
                <c:pt idx="6400">
                  <c:v>27593</c:v>
                </c:pt>
                <c:pt idx="6401">
                  <c:v>27596</c:v>
                </c:pt>
                <c:pt idx="6402">
                  <c:v>27597</c:v>
                </c:pt>
                <c:pt idx="6403">
                  <c:v>27598</c:v>
                </c:pt>
                <c:pt idx="6404">
                  <c:v>27599</c:v>
                </c:pt>
                <c:pt idx="6405">
                  <c:v>27600</c:v>
                </c:pt>
                <c:pt idx="6406">
                  <c:v>27603</c:v>
                </c:pt>
                <c:pt idx="6407">
                  <c:v>27604</c:v>
                </c:pt>
                <c:pt idx="6408">
                  <c:v>27605</c:v>
                </c:pt>
                <c:pt idx="6409">
                  <c:v>27606</c:v>
                </c:pt>
                <c:pt idx="6410">
                  <c:v>27607</c:v>
                </c:pt>
                <c:pt idx="6411">
                  <c:v>27610</c:v>
                </c:pt>
                <c:pt idx="6412">
                  <c:v>27611</c:v>
                </c:pt>
                <c:pt idx="6413">
                  <c:v>27612</c:v>
                </c:pt>
                <c:pt idx="6414">
                  <c:v>27613</c:v>
                </c:pt>
                <c:pt idx="6415">
                  <c:v>27614</c:v>
                </c:pt>
                <c:pt idx="6416">
                  <c:v>27617</c:v>
                </c:pt>
                <c:pt idx="6417">
                  <c:v>27618</c:v>
                </c:pt>
                <c:pt idx="6418">
                  <c:v>27619</c:v>
                </c:pt>
                <c:pt idx="6419">
                  <c:v>27620</c:v>
                </c:pt>
                <c:pt idx="6420">
                  <c:v>27621</c:v>
                </c:pt>
                <c:pt idx="6421">
                  <c:v>27624</c:v>
                </c:pt>
                <c:pt idx="6422">
                  <c:v>27625</c:v>
                </c:pt>
                <c:pt idx="6423">
                  <c:v>27626</c:v>
                </c:pt>
                <c:pt idx="6424">
                  <c:v>27627</c:v>
                </c:pt>
                <c:pt idx="6425">
                  <c:v>27628</c:v>
                </c:pt>
                <c:pt idx="6426">
                  <c:v>27631</c:v>
                </c:pt>
                <c:pt idx="6427">
                  <c:v>27632</c:v>
                </c:pt>
                <c:pt idx="6428">
                  <c:v>27633</c:v>
                </c:pt>
                <c:pt idx="6429">
                  <c:v>27634</c:v>
                </c:pt>
                <c:pt idx="6430">
                  <c:v>27635</c:v>
                </c:pt>
                <c:pt idx="6431">
                  <c:v>27639</c:v>
                </c:pt>
                <c:pt idx="6432">
                  <c:v>27640</c:v>
                </c:pt>
                <c:pt idx="6433">
                  <c:v>27641</c:v>
                </c:pt>
                <c:pt idx="6434">
                  <c:v>27642</c:v>
                </c:pt>
                <c:pt idx="6435">
                  <c:v>27645</c:v>
                </c:pt>
                <c:pt idx="6436">
                  <c:v>27646</c:v>
                </c:pt>
                <c:pt idx="6437">
                  <c:v>27647</c:v>
                </c:pt>
                <c:pt idx="6438">
                  <c:v>27648</c:v>
                </c:pt>
                <c:pt idx="6439">
                  <c:v>27649</c:v>
                </c:pt>
                <c:pt idx="6440">
                  <c:v>27652</c:v>
                </c:pt>
                <c:pt idx="6441">
                  <c:v>27653</c:v>
                </c:pt>
                <c:pt idx="6442">
                  <c:v>27654</c:v>
                </c:pt>
                <c:pt idx="6443">
                  <c:v>27655</c:v>
                </c:pt>
                <c:pt idx="6444">
                  <c:v>27656</c:v>
                </c:pt>
                <c:pt idx="6445">
                  <c:v>27659</c:v>
                </c:pt>
                <c:pt idx="6446">
                  <c:v>27660</c:v>
                </c:pt>
                <c:pt idx="6447">
                  <c:v>27661</c:v>
                </c:pt>
                <c:pt idx="6448">
                  <c:v>27662</c:v>
                </c:pt>
                <c:pt idx="6449">
                  <c:v>27663</c:v>
                </c:pt>
                <c:pt idx="6450">
                  <c:v>27666</c:v>
                </c:pt>
                <c:pt idx="6451">
                  <c:v>27667</c:v>
                </c:pt>
                <c:pt idx="6452">
                  <c:v>27668</c:v>
                </c:pt>
                <c:pt idx="6453">
                  <c:v>27669</c:v>
                </c:pt>
                <c:pt idx="6454">
                  <c:v>27670</c:v>
                </c:pt>
                <c:pt idx="6455">
                  <c:v>27673</c:v>
                </c:pt>
                <c:pt idx="6456">
                  <c:v>27674</c:v>
                </c:pt>
                <c:pt idx="6457">
                  <c:v>27675</c:v>
                </c:pt>
                <c:pt idx="6458">
                  <c:v>27676</c:v>
                </c:pt>
                <c:pt idx="6459">
                  <c:v>27677</c:v>
                </c:pt>
                <c:pt idx="6460">
                  <c:v>27680</c:v>
                </c:pt>
                <c:pt idx="6461">
                  <c:v>27681</c:v>
                </c:pt>
                <c:pt idx="6462">
                  <c:v>27682</c:v>
                </c:pt>
                <c:pt idx="6463">
                  <c:v>27683</c:v>
                </c:pt>
                <c:pt idx="6464">
                  <c:v>27684</c:v>
                </c:pt>
                <c:pt idx="6465">
                  <c:v>27687</c:v>
                </c:pt>
                <c:pt idx="6466">
                  <c:v>27688</c:v>
                </c:pt>
                <c:pt idx="6467">
                  <c:v>27689</c:v>
                </c:pt>
                <c:pt idx="6468">
                  <c:v>27690</c:v>
                </c:pt>
                <c:pt idx="6469">
                  <c:v>27691</c:v>
                </c:pt>
                <c:pt idx="6470">
                  <c:v>27694</c:v>
                </c:pt>
                <c:pt idx="6471">
                  <c:v>27695</c:v>
                </c:pt>
                <c:pt idx="6472">
                  <c:v>27696</c:v>
                </c:pt>
                <c:pt idx="6473">
                  <c:v>27697</c:v>
                </c:pt>
                <c:pt idx="6474">
                  <c:v>27698</c:v>
                </c:pt>
                <c:pt idx="6475">
                  <c:v>27701</c:v>
                </c:pt>
                <c:pt idx="6476">
                  <c:v>27702</c:v>
                </c:pt>
                <c:pt idx="6477">
                  <c:v>27703</c:v>
                </c:pt>
                <c:pt idx="6478">
                  <c:v>27704</c:v>
                </c:pt>
                <c:pt idx="6479">
                  <c:v>27705</c:v>
                </c:pt>
                <c:pt idx="6480">
                  <c:v>27708</c:v>
                </c:pt>
                <c:pt idx="6481">
                  <c:v>27709</c:v>
                </c:pt>
                <c:pt idx="6482">
                  <c:v>27710</c:v>
                </c:pt>
                <c:pt idx="6483">
                  <c:v>27711</c:v>
                </c:pt>
                <c:pt idx="6484">
                  <c:v>27712</c:v>
                </c:pt>
                <c:pt idx="6485">
                  <c:v>27715</c:v>
                </c:pt>
                <c:pt idx="6486">
                  <c:v>27716</c:v>
                </c:pt>
                <c:pt idx="6487">
                  <c:v>27717</c:v>
                </c:pt>
                <c:pt idx="6488">
                  <c:v>27718</c:v>
                </c:pt>
                <c:pt idx="6489">
                  <c:v>27719</c:v>
                </c:pt>
                <c:pt idx="6490">
                  <c:v>27722</c:v>
                </c:pt>
                <c:pt idx="6491">
                  <c:v>27723</c:v>
                </c:pt>
                <c:pt idx="6492">
                  <c:v>27724</c:v>
                </c:pt>
                <c:pt idx="6493">
                  <c:v>27726</c:v>
                </c:pt>
                <c:pt idx="6494">
                  <c:v>27729</c:v>
                </c:pt>
                <c:pt idx="6495">
                  <c:v>27730</c:v>
                </c:pt>
                <c:pt idx="6496">
                  <c:v>27731</c:v>
                </c:pt>
                <c:pt idx="6497">
                  <c:v>27732</c:v>
                </c:pt>
                <c:pt idx="6498">
                  <c:v>27733</c:v>
                </c:pt>
                <c:pt idx="6499">
                  <c:v>27736</c:v>
                </c:pt>
                <c:pt idx="6500">
                  <c:v>27737</c:v>
                </c:pt>
                <c:pt idx="6501">
                  <c:v>27738</c:v>
                </c:pt>
                <c:pt idx="6502">
                  <c:v>27739</c:v>
                </c:pt>
                <c:pt idx="6503">
                  <c:v>27740</c:v>
                </c:pt>
                <c:pt idx="6504">
                  <c:v>27743</c:v>
                </c:pt>
                <c:pt idx="6505">
                  <c:v>27744</c:v>
                </c:pt>
                <c:pt idx="6506">
                  <c:v>27745</c:v>
                </c:pt>
                <c:pt idx="6507">
                  <c:v>27746</c:v>
                </c:pt>
                <c:pt idx="6508">
                  <c:v>27747</c:v>
                </c:pt>
                <c:pt idx="6509">
                  <c:v>27750</c:v>
                </c:pt>
                <c:pt idx="6510">
                  <c:v>27751</c:v>
                </c:pt>
                <c:pt idx="6511">
                  <c:v>27752</c:v>
                </c:pt>
                <c:pt idx="6512">
                  <c:v>27754</c:v>
                </c:pt>
                <c:pt idx="6513">
                  <c:v>27757</c:v>
                </c:pt>
                <c:pt idx="6514">
                  <c:v>27758</c:v>
                </c:pt>
                <c:pt idx="6515">
                  <c:v>27759</c:v>
                </c:pt>
                <c:pt idx="6516">
                  <c:v>27761</c:v>
                </c:pt>
                <c:pt idx="6517">
                  <c:v>27764</c:v>
                </c:pt>
                <c:pt idx="6518">
                  <c:v>27765</c:v>
                </c:pt>
                <c:pt idx="6519">
                  <c:v>27766</c:v>
                </c:pt>
                <c:pt idx="6520">
                  <c:v>27767</c:v>
                </c:pt>
                <c:pt idx="6521">
                  <c:v>27768</c:v>
                </c:pt>
                <c:pt idx="6522">
                  <c:v>27771</c:v>
                </c:pt>
                <c:pt idx="6523">
                  <c:v>27772</c:v>
                </c:pt>
                <c:pt idx="6524">
                  <c:v>27773</c:v>
                </c:pt>
                <c:pt idx="6525">
                  <c:v>27774</c:v>
                </c:pt>
                <c:pt idx="6526">
                  <c:v>27775</c:v>
                </c:pt>
                <c:pt idx="6527">
                  <c:v>27778</c:v>
                </c:pt>
                <c:pt idx="6528">
                  <c:v>27779</c:v>
                </c:pt>
                <c:pt idx="6529">
                  <c:v>27780</c:v>
                </c:pt>
                <c:pt idx="6530">
                  <c:v>27781</c:v>
                </c:pt>
                <c:pt idx="6531">
                  <c:v>27782</c:v>
                </c:pt>
                <c:pt idx="6532">
                  <c:v>27785</c:v>
                </c:pt>
                <c:pt idx="6533">
                  <c:v>27786</c:v>
                </c:pt>
                <c:pt idx="6534">
                  <c:v>27787</c:v>
                </c:pt>
                <c:pt idx="6535">
                  <c:v>27788</c:v>
                </c:pt>
                <c:pt idx="6536">
                  <c:v>27789</c:v>
                </c:pt>
                <c:pt idx="6537">
                  <c:v>27792</c:v>
                </c:pt>
                <c:pt idx="6538">
                  <c:v>27793</c:v>
                </c:pt>
                <c:pt idx="6539">
                  <c:v>27794</c:v>
                </c:pt>
                <c:pt idx="6540">
                  <c:v>27795</c:v>
                </c:pt>
                <c:pt idx="6541">
                  <c:v>27796</c:v>
                </c:pt>
                <c:pt idx="6542">
                  <c:v>27799</c:v>
                </c:pt>
                <c:pt idx="6543">
                  <c:v>27800</c:v>
                </c:pt>
                <c:pt idx="6544">
                  <c:v>27801</c:v>
                </c:pt>
                <c:pt idx="6545">
                  <c:v>27802</c:v>
                </c:pt>
                <c:pt idx="6546">
                  <c:v>27803</c:v>
                </c:pt>
                <c:pt idx="6547">
                  <c:v>27807</c:v>
                </c:pt>
                <c:pt idx="6548">
                  <c:v>27808</c:v>
                </c:pt>
                <c:pt idx="6549">
                  <c:v>27809</c:v>
                </c:pt>
                <c:pt idx="6550">
                  <c:v>27810</c:v>
                </c:pt>
                <c:pt idx="6551">
                  <c:v>27813</c:v>
                </c:pt>
                <c:pt idx="6552">
                  <c:v>27814</c:v>
                </c:pt>
                <c:pt idx="6553">
                  <c:v>27815</c:v>
                </c:pt>
                <c:pt idx="6554">
                  <c:v>27816</c:v>
                </c:pt>
                <c:pt idx="6555">
                  <c:v>27817</c:v>
                </c:pt>
                <c:pt idx="6556">
                  <c:v>27820</c:v>
                </c:pt>
                <c:pt idx="6557">
                  <c:v>27821</c:v>
                </c:pt>
                <c:pt idx="6558">
                  <c:v>27822</c:v>
                </c:pt>
                <c:pt idx="6559">
                  <c:v>27823</c:v>
                </c:pt>
                <c:pt idx="6560">
                  <c:v>27824</c:v>
                </c:pt>
                <c:pt idx="6561">
                  <c:v>27827</c:v>
                </c:pt>
                <c:pt idx="6562">
                  <c:v>27828</c:v>
                </c:pt>
                <c:pt idx="6563">
                  <c:v>27829</c:v>
                </c:pt>
                <c:pt idx="6564">
                  <c:v>27830</c:v>
                </c:pt>
                <c:pt idx="6565">
                  <c:v>27831</c:v>
                </c:pt>
                <c:pt idx="6566">
                  <c:v>27834</c:v>
                </c:pt>
                <c:pt idx="6567">
                  <c:v>27835</c:v>
                </c:pt>
                <c:pt idx="6568">
                  <c:v>27836</c:v>
                </c:pt>
                <c:pt idx="6569">
                  <c:v>27837</c:v>
                </c:pt>
                <c:pt idx="6570">
                  <c:v>27838</c:v>
                </c:pt>
                <c:pt idx="6571">
                  <c:v>27841</c:v>
                </c:pt>
                <c:pt idx="6572">
                  <c:v>27842</c:v>
                </c:pt>
                <c:pt idx="6573">
                  <c:v>27843</c:v>
                </c:pt>
                <c:pt idx="6574">
                  <c:v>27844</c:v>
                </c:pt>
                <c:pt idx="6575">
                  <c:v>27845</c:v>
                </c:pt>
                <c:pt idx="6576">
                  <c:v>27848</c:v>
                </c:pt>
                <c:pt idx="6577">
                  <c:v>27849</c:v>
                </c:pt>
                <c:pt idx="6578">
                  <c:v>27850</c:v>
                </c:pt>
                <c:pt idx="6579">
                  <c:v>27851</c:v>
                </c:pt>
                <c:pt idx="6580">
                  <c:v>27852</c:v>
                </c:pt>
                <c:pt idx="6581">
                  <c:v>27855</c:v>
                </c:pt>
                <c:pt idx="6582">
                  <c:v>27856</c:v>
                </c:pt>
                <c:pt idx="6583">
                  <c:v>27857</c:v>
                </c:pt>
                <c:pt idx="6584">
                  <c:v>27858</c:v>
                </c:pt>
                <c:pt idx="6585">
                  <c:v>27859</c:v>
                </c:pt>
                <c:pt idx="6586">
                  <c:v>27862</c:v>
                </c:pt>
                <c:pt idx="6587">
                  <c:v>27863</c:v>
                </c:pt>
                <c:pt idx="6588">
                  <c:v>27864</c:v>
                </c:pt>
                <c:pt idx="6589">
                  <c:v>27865</c:v>
                </c:pt>
                <c:pt idx="6590">
                  <c:v>27869</c:v>
                </c:pt>
                <c:pt idx="6591">
                  <c:v>27870</c:v>
                </c:pt>
                <c:pt idx="6592">
                  <c:v>27871</c:v>
                </c:pt>
                <c:pt idx="6593">
                  <c:v>27872</c:v>
                </c:pt>
                <c:pt idx="6594">
                  <c:v>27873</c:v>
                </c:pt>
                <c:pt idx="6595">
                  <c:v>27876</c:v>
                </c:pt>
                <c:pt idx="6596">
                  <c:v>27877</c:v>
                </c:pt>
                <c:pt idx="6597">
                  <c:v>27878</c:v>
                </c:pt>
                <c:pt idx="6598">
                  <c:v>27879</c:v>
                </c:pt>
                <c:pt idx="6599">
                  <c:v>27880</c:v>
                </c:pt>
                <c:pt idx="6600">
                  <c:v>27883</c:v>
                </c:pt>
                <c:pt idx="6601">
                  <c:v>27884</c:v>
                </c:pt>
                <c:pt idx="6602">
                  <c:v>27885</c:v>
                </c:pt>
                <c:pt idx="6603">
                  <c:v>27886</c:v>
                </c:pt>
                <c:pt idx="6604">
                  <c:v>27887</c:v>
                </c:pt>
                <c:pt idx="6605">
                  <c:v>27890</c:v>
                </c:pt>
                <c:pt idx="6606">
                  <c:v>27891</c:v>
                </c:pt>
                <c:pt idx="6607">
                  <c:v>27892</c:v>
                </c:pt>
                <c:pt idx="6608">
                  <c:v>27893</c:v>
                </c:pt>
                <c:pt idx="6609">
                  <c:v>27894</c:v>
                </c:pt>
                <c:pt idx="6610">
                  <c:v>27897</c:v>
                </c:pt>
                <c:pt idx="6611">
                  <c:v>27898</c:v>
                </c:pt>
                <c:pt idx="6612">
                  <c:v>27899</c:v>
                </c:pt>
                <c:pt idx="6613">
                  <c:v>27900</c:v>
                </c:pt>
                <c:pt idx="6614">
                  <c:v>27901</c:v>
                </c:pt>
                <c:pt idx="6615">
                  <c:v>27904</c:v>
                </c:pt>
                <c:pt idx="6616">
                  <c:v>27905</c:v>
                </c:pt>
                <c:pt idx="6617">
                  <c:v>27906</c:v>
                </c:pt>
                <c:pt idx="6618">
                  <c:v>27907</c:v>
                </c:pt>
                <c:pt idx="6619">
                  <c:v>27908</c:v>
                </c:pt>
                <c:pt idx="6620">
                  <c:v>27912</c:v>
                </c:pt>
                <c:pt idx="6621">
                  <c:v>27913</c:v>
                </c:pt>
                <c:pt idx="6622">
                  <c:v>27914</c:v>
                </c:pt>
                <c:pt idx="6623">
                  <c:v>27915</c:v>
                </c:pt>
                <c:pt idx="6624">
                  <c:v>27918</c:v>
                </c:pt>
                <c:pt idx="6625">
                  <c:v>27919</c:v>
                </c:pt>
                <c:pt idx="6626">
                  <c:v>27920</c:v>
                </c:pt>
                <c:pt idx="6627">
                  <c:v>27921</c:v>
                </c:pt>
                <c:pt idx="6628">
                  <c:v>27922</c:v>
                </c:pt>
                <c:pt idx="6629">
                  <c:v>27925</c:v>
                </c:pt>
                <c:pt idx="6630">
                  <c:v>27926</c:v>
                </c:pt>
                <c:pt idx="6631">
                  <c:v>27927</c:v>
                </c:pt>
                <c:pt idx="6632">
                  <c:v>27928</c:v>
                </c:pt>
                <c:pt idx="6633">
                  <c:v>27929</c:v>
                </c:pt>
                <c:pt idx="6634">
                  <c:v>27932</c:v>
                </c:pt>
                <c:pt idx="6635">
                  <c:v>27933</c:v>
                </c:pt>
                <c:pt idx="6636">
                  <c:v>27934</c:v>
                </c:pt>
                <c:pt idx="6637">
                  <c:v>27935</c:v>
                </c:pt>
                <c:pt idx="6638">
                  <c:v>27936</c:v>
                </c:pt>
                <c:pt idx="6639">
                  <c:v>27939</c:v>
                </c:pt>
                <c:pt idx="6640">
                  <c:v>27940</c:v>
                </c:pt>
                <c:pt idx="6641">
                  <c:v>27941</c:v>
                </c:pt>
                <c:pt idx="6642">
                  <c:v>27942</c:v>
                </c:pt>
                <c:pt idx="6643">
                  <c:v>27943</c:v>
                </c:pt>
                <c:pt idx="6644">
                  <c:v>27947</c:v>
                </c:pt>
                <c:pt idx="6645">
                  <c:v>27948</c:v>
                </c:pt>
                <c:pt idx="6646">
                  <c:v>27949</c:v>
                </c:pt>
                <c:pt idx="6647">
                  <c:v>27950</c:v>
                </c:pt>
                <c:pt idx="6648">
                  <c:v>27953</c:v>
                </c:pt>
                <c:pt idx="6649">
                  <c:v>27954</c:v>
                </c:pt>
                <c:pt idx="6650">
                  <c:v>27955</c:v>
                </c:pt>
                <c:pt idx="6651">
                  <c:v>27956</c:v>
                </c:pt>
                <c:pt idx="6652">
                  <c:v>27957</c:v>
                </c:pt>
                <c:pt idx="6653">
                  <c:v>27960</c:v>
                </c:pt>
                <c:pt idx="6654">
                  <c:v>27961</c:v>
                </c:pt>
                <c:pt idx="6655">
                  <c:v>27962</c:v>
                </c:pt>
                <c:pt idx="6656">
                  <c:v>27963</c:v>
                </c:pt>
                <c:pt idx="6657">
                  <c:v>27964</c:v>
                </c:pt>
                <c:pt idx="6658">
                  <c:v>27967</c:v>
                </c:pt>
                <c:pt idx="6659">
                  <c:v>27968</c:v>
                </c:pt>
                <c:pt idx="6660">
                  <c:v>27969</c:v>
                </c:pt>
                <c:pt idx="6661">
                  <c:v>27970</c:v>
                </c:pt>
                <c:pt idx="6662">
                  <c:v>27971</c:v>
                </c:pt>
                <c:pt idx="6663">
                  <c:v>27974</c:v>
                </c:pt>
                <c:pt idx="6664">
                  <c:v>27975</c:v>
                </c:pt>
                <c:pt idx="6665">
                  <c:v>27976</c:v>
                </c:pt>
                <c:pt idx="6666">
                  <c:v>27977</c:v>
                </c:pt>
                <c:pt idx="6667">
                  <c:v>27978</c:v>
                </c:pt>
                <c:pt idx="6668">
                  <c:v>27981</c:v>
                </c:pt>
                <c:pt idx="6669">
                  <c:v>27982</c:v>
                </c:pt>
                <c:pt idx="6670">
                  <c:v>27983</c:v>
                </c:pt>
                <c:pt idx="6671">
                  <c:v>27984</c:v>
                </c:pt>
                <c:pt idx="6672">
                  <c:v>27985</c:v>
                </c:pt>
                <c:pt idx="6673">
                  <c:v>27988</c:v>
                </c:pt>
                <c:pt idx="6674">
                  <c:v>27989</c:v>
                </c:pt>
                <c:pt idx="6675">
                  <c:v>27990</c:v>
                </c:pt>
                <c:pt idx="6676">
                  <c:v>27991</c:v>
                </c:pt>
                <c:pt idx="6677">
                  <c:v>27992</c:v>
                </c:pt>
                <c:pt idx="6678">
                  <c:v>27995</c:v>
                </c:pt>
                <c:pt idx="6679">
                  <c:v>27996</c:v>
                </c:pt>
                <c:pt idx="6680">
                  <c:v>27997</c:v>
                </c:pt>
                <c:pt idx="6681">
                  <c:v>27998</c:v>
                </c:pt>
                <c:pt idx="6682">
                  <c:v>27999</c:v>
                </c:pt>
                <c:pt idx="6683">
                  <c:v>28002</c:v>
                </c:pt>
                <c:pt idx="6684">
                  <c:v>28003</c:v>
                </c:pt>
                <c:pt idx="6685">
                  <c:v>28004</c:v>
                </c:pt>
                <c:pt idx="6686">
                  <c:v>28005</c:v>
                </c:pt>
                <c:pt idx="6687">
                  <c:v>28006</c:v>
                </c:pt>
                <c:pt idx="6688">
                  <c:v>28010</c:v>
                </c:pt>
                <c:pt idx="6689">
                  <c:v>28011</c:v>
                </c:pt>
                <c:pt idx="6690">
                  <c:v>28012</c:v>
                </c:pt>
                <c:pt idx="6691">
                  <c:v>28013</c:v>
                </c:pt>
                <c:pt idx="6692">
                  <c:v>28016</c:v>
                </c:pt>
                <c:pt idx="6693">
                  <c:v>28017</c:v>
                </c:pt>
                <c:pt idx="6694">
                  <c:v>28018</c:v>
                </c:pt>
                <c:pt idx="6695">
                  <c:v>28019</c:v>
                </c:pt>
                <c:pt idx="6696">
                  <c:v>28020</c:v>
                </c:pt>
                <c:pt idx="6697">
                  <c:v>28023</c:v>
                </c:pt>
                <c:pt idx="6698">
                  <c:v>28024</c:v>
                </c:pt>
                <c:pt idx="6699">
                  <c:v>28025</c:v>
                </c:pt>
                <c:pt idx="6700">
                  <c:v>28026</c:v>
                </c:pt>
                <c:pt idx="6701">
                  <c:v>28027</c:v>
                </c:pt>
                <c:pt idx="6702">
                  <c:v>28030</c:v>
                </c:pt>
                <c:pt idx="6703">
                  <c:v>28031</c:v>
                </c:pt>
                <c:pt idx="6704">
                  <c:v>28032</c:v>
                </c:pt>
                <c:pt idx="6705">
                  <c:v>28033</c:v>
                </c:pt>
                <c:pt idx="6706">
                  <c:v>28034</c:v>
                </c:pt>
                <c:pt idx="6707">
                  <c:v>28037</c:v>
                </c:pt>
                <c:pt idx="6708">
                  <c:v>28038</c:v>
                </c:pt>
                <c:pt idx="6709">
                  <c:v>28039</c:v>
                </c:pt>
                <c:pt idx="6710">
                  <c:v>28040</c:v>
                </c:pt>
                <c:pt idx="6711">
                  <c:v>28041</c:v>
                </c:pt>
                <c:pt idx="6712">
                  <c:v>28044</c:v>
                </c:pt>
                <c:pt idx="6713">
                  <c:v>28045</c:v>
                </c:pt>
                <c:pt idx="6714">
                  <c:v>28046</c:v>
                </c:pt>
                <c:pt idx="6715">
                  <c:v>28047</c:v>
                </c:pt>
                <c:pt idx="6716">
                  <c:v>28048</c:v>
                </c:pt>
                <c:pt idx="6717">
                  <c:v>28051</c:v>
                </c:pt>
                <c:pt idx="6718">
                  <c:v>28052</c:v>
                </c:pt>
                <c:pt idx="6719">
                  <c:v>28053</c:v>
                </c:pt>
                <c:pt idx="6720">
                  <c:v>28054</c:v>
                </c:pt>
                <c:pt idx="6721">
                  <c:v>28055</c:v>
                </c:pt>
                <c:pt idx="6722">
                  <c:v>28058</c:v>
                </c:pt>
                <c:pt idx="6723">
                  <c:v>28059</c:v>
                </c:pt>
                <c:pt idx="6724">
                  <c:v>28060</c:v>
                </c:pt>
                <c:pt idx="6725">
                  <c:v>28061</c:v>
                </c:pt>
                <c:pt idx="6726">
                  <c:v>28062</c:v>
                </c:pt>
                <c:pt idx="6727">
                  <c:v>28065</c:v>
                </c:pt>
                <c:pt idx="6728">
                  <c:v>28067</c:v>
                </c:pt>
                <c:pt idx="6729">
                  <c:v>28068</c:v>
                </c:pt>
                <c:pt idx="6730">
                  <c:v>28069</c:v>
                </c:pt>
                <c:pt idx="6731">
                  <c:v>28072</c:v>
                </c:pt>
                <c:pt idx="6732">
                  <c:v>28073</c:v>
                </c:pt>
                <c:pt idx="6733">
                  <c:v>28074</c:v>
                </c:pt>
                <c:pt idx="6734">
                  <c:v>28075</c:v>
                </c:pt>
                <c:pt idx="6735">
                  <c:v>28076</c:v>
                </c:pt>
                <c:pt idx="6736">
                  <c:v>28079</c:v>
                </c:pt>
                <c:pt idx="6737">
                  <c:v>28080</c:v>
                </c:pt>
                <c:pt idx="6738">
                  <c:v>28081</c:v>
                </c:pt>
                <c:pt idx="6739">
                  <c:v>28082</c:v>
                </c:pt>
                <c:pt idx="6740">
                  <c:v>28083</c:v>
                </c:pt>
                <c:pt idx="6741">
                  <c:v>28086</c:v>
                </c:pt>
                <c:pt idx="6742">
                  <c:v>28087</c:v>
                </c:pt>
                <c:pt idx="6743">
                  <c:v>28088</c:v>
                </c:pt>
                <c:pt idx="6744">
                  <c:v>28090</c:v>
                </c:pt>
                <c:pt idx="6745">
                  <c:v>28093</c:v>
                </c:pt>
                <c:pt idx="6746">
                  <c:v>28094</c:v>
                </c:pt>
                <c:pt idx="6747">
                  <c:v>28095</c:v>
                </c:pt>
                <c:pt idx="6748">
                  <c:v>28096</c:v>
                </c:pt>
                <c:pt idx="6749">
                  <c:v>28097</c:v>
                </c:pt>
                <c:pt idx="6750">
                  <c:v>28100</c:v>
                </c:pt>
                <c:pt idx="6751">
                  <c:v>28101</c:v>
                </c:pt>
                <c:pt idx="6752">
                  <c:v>28102</c:v>
                </c:pt>
                <c:pt idx="6753">
                  <c:v>28103</c:v>
                </c:pt>
                <c:pt idx="6754">
                  <c:v>28104</c:v>
                </c:pt>
                <c:pt idx="6755">
                  <c:v>28107</c:v>
                </c:pt>
                <c:pt idx="6756">
                  <c:v>28108</c:v>
                </c:pt>
                <c:pt idx="6757">
                  <c:v>28109</c:v>
                </c:pt>
                <c:pt idx="6758">
                  <c:v>28110</c:v>
                </c:pt>
                <c:pt idx="6759">
                  <c:v>28111</c:v>
                </c:pt>
                <c:pt idx="6760">
                  <c:v>28114</c:v>
                </c:pt>
                <c:pt idx="6761">
                  <c:v>28115</c:v>
                </c:pt>
                <c:pt idx="6762">
                  <c:v>28116</c:v>
                </c:pt>
                <c:pt idx="6763">
                  <c:v>28117</c:v>
                </c:pt>
                <c:pt idx="6764">
                  <c:v>28121</c:v>
                </c:pt>
                <c:pt idx="6765">
                  <c:v>28122</c:v>
                </c:pt>
                <c:pt idx="6766">
                  <c:v>28123</c:v>
                </c:pt>
                <c:pt idx="6767">
                  <c:v>28124</c:v>
                </c:pt>
                <c:pt idx="6768">
                  <c:v>28125</c:v>
                </c:pt>
                <c:pt idx="6769">
                  <c:v>28128</c:v>
                </c:pt>
                <c:pt idx="6770">
                  <c:v>28129</c:v>
                </c:pt>
                <c:pt idx="6771">
                  <c:v>28130</c:v>
                </c:pt>
                <c:pt idx="6772">
                  <c:v>28131</c:v>
                </c:pt>
                <c:pt idx="6773">
                  <c:v>28132</c:v>
                </c:pt>
                <c:pt idx="6774">
                  <c:v>28135</c:v>
                </c:pt>
                <c:pt idx="6775">
                  <c:v>28136</c:v>
                </c:pt>
                <c:pt idx="6776">
                  <c:v>28137</c:v>
                </c:pt>
                <c:pt idx="6777">
                  <c:v>28138</c:v>
                </c:pt>
                <c:pt idx="6778">
                  <c:v>28139</c:v>
                </c:pt>
                <c:pt idx="6779">
                  <c:v>28142</c:v>
                </c:pt>
                <c:pt idx="6780">
                  <c:v>28143</c:v>
                </c:pt>
                <c:pt idx="6781">
                  <c:v>28144</c:v>
                </c:pt>
                <c:pt idx="6782">
                  <c:v>28145</c:v>
                </c:pt>
                <c:pt idx="6783">
                  <c:v>28146</c:v>
                </c:pt>
                <c:pt idx="6784">
                  <c:v>28149</c:v>
                </c:pt>
                <c:pt idx="6785">
                  <c:v>28150</c:v>
                </c:pt>
                <c:pt idx="6786">
                  <c:v>28151</c:v>
                </c:pt>
                <c:pt idx="6787">
                  <c:v>28152</c:v>
                </c:pt>
                <c:pt idx="6788">
                  <c:v>28153</c:v>
                </c:pt>
                <c:pt idx="6789">
                  <c:v>28156</c:v>
                </c:pt>
                <c:pt idx="6790">
                  <c:v>28157</c:v>
                </c:pt>
                <c:pt idx="6791">
                  <c:v>28158</c:v>
                </c:pt>
                <c:pt idx="6792">
                  <c:v>28159</c:v>
                </c:pt>
                <c:pt idx="6793">
                  <c:v>28160</c:v>
                </c:pt>
                <c:pt idx="6794">
                  <c:v>28163</c:v>
                </c:pt>
                <c:pt idx="6795">
                  <c:v>28164</c:v>
                </c:pt>
                <c:pt idx="6796">
                  <c:v>28165</c:v>
                </c:pt>
                <c:pt idx="6797">
                  <c:v>28166</c:v>
                </c:pt>
                <c:pt idx="6798">
                  <c:v>28167</c:v>
                </c:pt>
                <c:pt idx="6799">
                  <c:v>28170</c:v>
                </c:pt>
                <c:pt idx="6800">
                  <c:v>28171</c:v>
                </c:pt>
                <c:pt idx="6801">
                  <c:v>28172</c:v>
                </c:pt>
                <c:pt idx="6802">
                  <c:v>28173</c:v>
                </c:pt>
                <c:pt idx="6803">
                  <c:v>28174</c:v>
                </c:pt>
                <c:pt idx="6804">
                  <c:v>28178</c:v>
                </c:pt>
                <c:pt idx="6805">
                  <c:v>28179</c:v>
                </c:pt>
                <c:pt idx="6806">
                  <c:v>28180</c:v>
                </c:pt>
                <c:pt idx="6807">
                  <c:v>28181</c:v>
                </c:pt>
                <c:pt idx="6808">
                  <c:v>28184</c:v>
                </c:pt>
                <c:pt idx="6809">
                  <c:v>28185</c:v>
                </c:pt>
                <c:pt idx="6810">
                  <c:v>28186</c:v>
                </c:pt>
                <c:pt idx="6811">
                  <c:v>28187</c:v>
                </c:pt>
                <c:pt idx="6812">
                  <c:v>28188</c:v>
                </c:pt>
                <c:pt idx="6813">
                  <c:v>28191</c:v>
                </c:pt>
                <c:pt idx="6814">
                  <c:v>28192</c:v>
                </c:pt>
                <c:pt idx="6815">
                  <c:v>28193</c:v>
                </c:pt>
                <c:pt idx="6816">
                  <c:v>28194</c:v>
                </c:pt>
                <c:pt idx="6817">
                  <c:v>28195</c:v>
                </c:pt>
                <c:pt idx="6818">
                  <c:v>28198</c:v>
                </c:pt>
                <c:pt idx="6819">
                  <c:v>28199</c:v>
                </c:pt>
                <c:pt idx="6820">
                  <c:v>28200</c:v>
                </c:pt>
                <c:pt idx="6821">
                  <c:v>28201</c:v>
                </c:pt>
                <c:pt idx="6822">
                  <c:v>28202</c:v>
                </c:pt>
                <c:pt idx="6823">
                  <c:v>28205</c:v>
                </c:pt>
                <c:pt idx="6824">
                  <c:v>28206</c:v>
                </c:pt>
                <c:pt idx="6825">
                  <c:v>28207</c:v>
                </c:pt>
                <c:pt idx="6826">
                  <c:v>28208</c:v>
                </c:pt>
                <c:pt idx="6827">
                  <c:v>28209</c:v>
                </c:pt>
                <c:pt idx="6828">
                  <c:v>28212</c:v>
                </c:pt>
                <c:pt idx="6829">
                  <c:v>28213</c:v>
                </c:pt>
                <c:pt idx="6830">
                  <c:v>28214</c:v>
                </c:pt>
                <c:pt idx="6831">
                  <c:v>28215</c:v>
                </c:pt>
                <c:pt idx="6832">
                  <c:v>28216</c:v>
                </c:pt>
                <c:pt idx="6833">
                  <c:v>28219</c:v>
                </c:pt>
                <c:pt idx="6834">
                  <c:v>28220</c:v>
                </c:pt>
                <c:pt idx="6835">
                  <c:v>28221</c:v>
                </c:pt>
                <c:pt idx="6836">
                  <c:v>28222</c:v>
                </c:pt>
                <c:pt idx="6837">
                  <c:v>28226</c:v>
                </c:pt>
                <c:pt idx="6838">
                  <c:v>28227</c:v>
                </c:pt>
                <c:pt idx="6839">
                  <c:v>28228</c:v>
                </c:pt>
                <c:pt idx="6840">
                  <c:v>28229</c:v>
                </c:pt>
                <c:pt idx="6841">
                  <c:v>28230</c:v>
                </c:pt>
                <c:pt idx="6842">
                  <c:v>28233</c:v>
                </c:pt>
                <c:pt idx="6843">
                  <c:v>28234</c:v>
                </c:pt>
                <c:pt idx="6844">
                  <c:v>28235</c:v>
                </c:pt>
                <c:pt idx="6845">
                  <c:v>28236</c:v>
                </c:pt>
                <c:pt idx="6846">
                  <c:v>28237</c:v>
                </c:pt>
                <c:pt idx="6847">
                  <c:v>28240</c:v>
                </c:pt>
                <c:pt idx="6848">
                  <c:v>28241</c:v>
                </c:pt>
                <c:pt idx="6849">
                  <c:v>28242</c:v>
                </c:pt>
                <c:pt idx="6850">
                  <c:v>28243</c:v>
                </c:pt>
                <c:pt idx="6851">
                  <c:v>28244</c:v>
                </c:pt>
                <c:pt idx="6852">
                  <c:v>28247</c:v>
                </c:pt>
                <c:pt idx="6853">
                  <c:v>28248</c:v>
                </c:pt>
                <c:pt idx="6854">
                  <c:v>28249</c:v>
                </c:pt>
                <c:pt idx="6855">
                  <c:v>28250</c:v>
                </c:pt>
                <c:pt idx="6856">
                  <c:v>28251</c:v>
                </c:pt>
                <c:pt idx="6857">
                  <c:v>28254</c:v>
                </c:pt>
                <c:pt idx="6858">
                  <c:v>28255</c:v>
                </c:pt>
                <c:pt idx="6859">
                  <c:v>28256</c:v>
                </c:pt>
                <c:pt idx="6860">
                  <c:v>28257</c:v>
                </c:pt>
                <c:pt idx="6861">
                  <c:v>28258</c:v>
                </c:pt>
                <c:pt idx="6862">
                  <c:v>28261</c:v>
                </c:pt>
                <c:pt idx="6863">
                  <c:v>28262</c:v>
                </c:pt>
                <c:pt idx="6864">
                  <c:v>28263</c:v>
                </c:pt>
                <c:pt idx="6865">
                  <c:v>28264</c:v>
                </c:pt>
                <c:pt idx="6866">
                  <c:v>28265</c:v>
                </c:pt>
                <c:pt idx="6867">
                  <c:v>28268</c:v>
                </c:pt>
                <c:pt idx="6868">
                  <c:v>28269</c:v>
                </c:pt>
                <c:pt idx="6869">
                  <c:v>28270</c:v>
                </c:pt>
                <c:pt idx="6870">
                  <c:v>28271</c:v>
                </c:pt>
                <c:pt idx="6871">
                  <c:v>28272</c:v>
                </c:pt>
                <c:pt idx="6872">
                  <c:v>28276</c:v>
                </c:pt>
                <c:pt idx="6873">
                  <c:v>28277</c:v>
                </c:pt>
                <c:pt idx="6874">
                  <c:v>28278</c:v>
                </c:pt>
                <c:pt idx="6875">
                  <c:v>28279</c:v>
                </c:pt>
                <c:pt idx="6876">
                  <c:v>28282</c:v>
                </c:pt>
                <c:pt idx="6877">
                  <c:v>28283</c:v>
                </c:pt>
                <c:pt idx="6878">
                  <c:v>28284</c:v>
                </c:pt>
                <c:pt idx="6879">
                  <c:v>28285</c:v>
                </c:pt>
                <c:pt idx="6880">
                  <c:v>28286</c:v>
                </c:pt>
                <c:pt idx="6881">
                  <c:v>28289</c:v>
                </c:pt>
                <c:pt idx="6882">
                  <c:v>28290</c:v>
                </c:pt>
                <c:pt idx="6883">
                  <c:v>28291</c:v>
                </c:pt>
                <c:pt idx="6884">
                  <c:v>28292</c:v>
                </c:pt>
                <c:pt idx="6885">
                  <c:v>28293</c:v>
                </c:pt>
                <c:pt idx="6886">
                  <c:v>28296</c:v>
                </c:pt>
                <c:pt idx="6887">
                  <c:v>28297</c:v>
                </c:pt>
                <c:pt idx="6888">
                  <c:v>28298</c:v>
                </c:pt>
                <c:pt idx="6889">
                  <c:v>28299</c:v>
                </c:pt>
                <c:pt idx="6890">
                  <c:v>28300</c:v>
                </c:pt>
                <c:pt idx="6891">
                  <c:v>28303</c:v>
                </c:pt>
                <c:pt idx="6892">
                  <c:v>28304</c:v>
                </c:pt>
                <c:pt idx="6893">
                  <c:v>28305</c:v>
                </c:pt>
                <c:pt idx="6894">
                  <c:v>28306</c:v>
                </c:pt>
                <c:pt idx="6895">
                  <c:v>28307</c:v>
                </c:pt>
                <c:pt idx="6896">
                  <c:v>28311</c:v>
                </c:pt>
                <c:pt idx="6897">
                  <c:v>28312</c:v>
                </c:pt>
                <c:pt idx="6898">
                  <c:v>28313</c:v>
                </c:pt>
                <c:pt idx="6899">
                  <c:v>28314</c:v>
                </c:pt>
                <c:pt idx="6900">
                  <c:v>28317</c:v>
                </c:pt>
                <c:pt idx="6901">
                  <c:v>28318</c:v>
                </c:pt>
                <c:pt idx="6902">
                  <c:v>28319</c:v>
                </c:pt>
                <c:pt idx="6903">
                  <c:v>28321</c:v>
                </c:pt>
                <c:pt idx="6904">
                  <c:v>28324</c:v>
                </c:pt>
                <c:pt idx="6905">
                  <c:v>28325</c:v>
                </c:pt>
                <c:pt idx="6906">
                  <c:v>28326</c:v>
                </c:pt>
                <c:pt idx="6907">
                  <c:v>28327</c:v>
                </c:pt>
                <c:pt idx="6908">
                  <c:v>28328</c:v>
                </c:pt>
                <c:pt idx="6909">
                  <c:v>28331</c:v>
                </c:pt>
                <c:pt idx="6910">
                  <c:v>28332</c:v>
                </c:pt>
                <c:pt idx="6911">
                  <c:v>28333</c:v>
                </c:pt>
                <c:pt idx="6912">
                  <c:v>28334</c:v>
                </c:pt>
                <c:pt idx="6913">
                  <c:v>28335</c:v>
                </c:pt>
                <c:pt idx="6914">
                  <c:v>28338</c:v>
                </c:pt>
                <c:pt idx="6915">
                  <c:v>28339</c:v>
                </c:pt>
                <c:pt idx="6916">
                  <c:v>28340</c:v>
                </c:pt>
                <c:pt idx="6917">
                  <c:v>28341</c:v>
                </c:pt>
                <c:pt idx="6918">
                  <c:v>28342</c:v>
                </c:pt>
                <c:pt idx="6919">
                  <c:v>28345</c:v>
                </c:pt>
                <c:pt idx="6920">
                  <c:v>28346</c:v>
                </c:pt>
                <c:pt idx="6921">
                  <c:v>28347</c:v>
                </c:pt>
                <c:pt idx="6922">
                  <c:v>28348</c:v>
                </c:pt>
                <c:pt idx="6923">
                  <c:v>28349</c:v>
                </c:pt>
                <c:pt idx="6924">
                  <c:v>28352</c:v>
                </c:pt>
                <c:pt idx="6925">
                  <c:v>28353</c:v>
                </c:pt>
                <c:pt idx="6926">
                  <c:v>28354</c:v>
                </c:pt>
                <c:pt idx="6927">
                  <c:v>28355</c:v>
                </c:pt>
                <c:pt idx="6928">
                  <c:v>28356</c:v>
                </c:pt>
                <c:pt idx="6929">
                  <c:v>28359</c:v>
                </c:pt>
                <c:pt idx="6930">
                  <c:v>28360</c:v>
                </c:pt>
                <c:pt idx="6931">
                  <c:v>28361</c:v>
                </c:pt>
                <c:pt idx="6932">
                  <c:v>28362</c:v>
                </c:pt>
                <c:pt idx="6933">
                  <c:v>28363</c:v>
                </c:pt>
                <c:pt idx="6934">
                  <c:v>28366</c:v>
                </c:pt>
                <c:pt idx="6935">
                  <c:v>28367</c:v>
                </c:pt>
                <c:pt idx="6936">
                  <c:v>28368</c:v>
                </c:pt>
                <c:pt idx="6937">
                  <c:v>28369</c:v>
                </c:pt>
                <c:pt idx="6938">
                  <c:v>28370</c:v>
                </c:pt>
                <c:pt idx="6939">
                  <c:v>28374</c:v>
                </c:pt>
                <c:pt idx="6940">
                  <c:v>28375</c:v>
                </c:pt>
                <c:pt idx="6941">
                  <c:v>28376</c:v>
                </c:pt>
                <c:pt idx="6942">
                  <c:v>28377</c:v>
                </c:pt>
                <c:pt idx="6943">
                  <c:v>28380</c:v>
                </c:pt>
                <c:pt idx="6944">
                  <c:v>28381</c:v>
                </c:pt>
                <c:pt idx="6945">
                  <c:v>28382</c:v>
                </c:pt>
                <c:pt idx="6946">
                  <c:v>28383</c:v>
                </c:pt>
                <c:pt idx="6947">
                  <c:v>28384</c:v>
                </c:pt>
                <c:pt idx="6948">
                  <c:v>28387</c:v>
                </c:pt>
                <c:pt idx="6949">
                  <c:v>28388</c:v>
                </c:pt>
                <c:pt idx="6950">
                  <c:v>28389</c:v>
                </c:pt>
                <c:pt idx="6951">
                  <c:v>28390</c:v>
                </c:pt>
                <c:pt idx="6952">
                  <c:v>28391</c:v>
                </c:pt>
                <c:pt idx="6953">
                  <c:v>28394</c:v>
                </c:pt>
                <c:pt idx="6954">
                  <c:v>28395</c:v>
                </c:pt>
                <c:pt idx="6955">
                  <c:v>28396</c:v>
                </c:pt>
                <c:pt idx="6956">
                  <c:v>28397</c:v>
                </c:pt>
                <c:pt idx="6957">
                  <c:v>28398</c:v>
                </c:pt>
                <c:pt idx="6958">
                  <c:v>28401</c:v>
                </c:pt>
                <c:pt idx="6959">
                  <c:v>28402</c:v>
                </c:pt>
                <c:pt idx="6960">
                  <c:v>28403</c:v>
                </c:pt>
                <c:pt idx="6961">
                  <c:v>28404</c:v>
                </c:pt>
                <c:pt idx="6962">
                  <c:v>28405</c:v>
                </c:pt>
                <c:pt idx="6963">
                  <c:v>28408</c:v>
                </c:pt>
                <c:pt idx="6964">
                  <c:v>28409</c:v>
                </c:pt>
                <c:pt idx="6965">
                  <c:v>28410</c:v>
                </c:pt>
                <c:pt idx="6966">
                  <c:v>28411</c:v>
                </c:pt>
                <c:pt idx="6967">
                  <c:v>28412</c:v>
                </c:pt>
                <c:pt idx="6968">
                  <c:v>28415</c:v>
                </c:pt>
                <c:pt idx="6969">
                  <c:v>28416</c:v>
                </c:pt>
                <c:pt idx="6970">
                  <c:v>28417</c:v>
                </c:pt>
                <c:pt idx="6971">
                  <c:v>28418</c:v>
                </c:pt>
                <c:pt idx="6972">
                  <c:v>28419</c:v>
                </c:pt>
                <c:pt idx="6973">
                  <c:v>28422</c:v>
                </c:pt>
                <c:pt idx="6974">
                  <c:v>28423</c:v>
                </c:pt>
                <c:pt idx="6975">
                  <c:v>28424</c:v>
                </c:pt>
                <c:pt idx="6976">
                  <c:v>28425</c:v>
                </c:pt>
                <c:pt idx="6977">
                  <c:v>28426</c:v>
                </c:pt>
                <c:pt idx="6978">
                  <c:v>28429</c:v>
                </c:pt>
                <c:pt idx="6979">
                  <c:v>28430</c:v>
                </c:pt>
                <c:pt idx="6980">
                  <c:v>28431</c:v>
                </c:pt>
                <c:pt idx="6981">
                  <c:v>28432</c:v>
                </c:pt>
                <c:pt idx="6982">
                  <c:v>28433</c:v>
                </c:pt>
                <c:pt idx="6983">
                  <c:v>28436</c:v>
                </c:pt>
                <c:pt idx="6984">
                  <c:v>28437</c:v>
                </c:pt>
                <c:pt idx="6985">
                  <c:v>28438</c:v>
                </c:pt>
                <c:pt idx="6986">
                  <c:v>28439</c:v>
                </c:pt>
                <c:pt idx="6987">
                  <c:v>28440</c:v>
                </c:pt>
                <c:pt idx="6988">
                  <c:v>28443</c:v>
                </c:pt>
                <c:pt idx="6989">
                  <c:v>28444</c:v>
                </c:pt>
                <c:pt idx="6990">
                  <c:v>28445</c:v>
                </c:pt>
                <c:pt idx="6991">
                  <c:v>28446</c:v>
                </c:pt>
                <c:pt idx="6992">
                  <c:v>28447</c:v>
                </c:pt>
                <c:pt idx="6993">
                  <c:v>28450</c:v>
                </c:pt>
                <c:pt idx="6994">
                  <c:v>28451</c:v>
                </c:pt>
                <c:pt idx="6995">
                  <c:v>28452</c:v>
                </c:pt>
                <c:pt idx="6996">
                  <c:v>28454</c:v>
                </c:pt>
                <c:pt idx="6997">
                  <c:v>28457</c:v>
                </c:pt>
                <c:pt idx="6998">
                  <c:v>28458</c:v>
                </c:pt>
                <c:pt idx="6999">
                  <c:v>28459</c:v>
                </c:pt>
                <c:pt idx="7000">
                  <c:v>28460</c:v>
                </c:pt>
                <c:pt idx="7001">
                  <c:v>28461</c:v>
                </c:pt>
                <c:pt idx="7002">
                  <c:v>28464</c:v>
                </c:pt>
                <c:pt idx="7003">
                  <c:v>28465</c:v>
                </c:pt>
                <c:pt idx="7004">
                  <c:v>28466</c:v>
                </c:pt>
                <c:pt idx="7005">
                  <c:v>28467</c:v>
                </c:pt>
                <c:pt idx="7006">
                  <c:v>28468</c:v>
                </c:pt>
                <c:pt idx="7007">
                  <c:v>28471</c:v>
                </c:pt>
                <c:pt idx="7008">
                  <c:v>28472</c:v>
                </c:pt>
                <c:pt idx="7009">
                  <c:v>28473</c:v>
                </c:pt>
                <c:pt idx="7010">
                  <c:v>28474</c:v>
                </c:pt>
                <c:pt idx="7011">
                  <c:v>28475</c:v>
                </c:pt>
                <c:pt idx="7012">
                  <c:v>28478</c:v>
                </c:pt>
                <c:pt idx="7013">
                  <c:v>28479</c:v>
                </c:pt>
                <c:pt idx="7014">
                  <c:v>28480</c:v>
                </c:pt>
                <c:pt idx="7015">
                  <c:v>28481</c:v>
                </c:pt>
                <c:pt idx="7016">
                  <c:v>28482</c:v>
                </c:pt>
                <c:pt idx="7017">
                  <c:v>28486</c:v>
                </c:pt>
                <c:pt idx="7018">
                  <c:v>28487</c:v>
                </c:pt>
                <c:pt idx="7019">
                  <c:v>28488</c:v>
                </c:pt>
                <c:pt idx="7020">
                  <c:v>28489</c:v>
                </c:pt>
                <c:pt idx="7021">
                  <c:v>28493</c:v>
                </c:pt>
                <c:pt idx="7022">
                  <c:v>28494</c:v>
                </c:pt>
                <c:pt idx="7023">
                  <c:v>28495</c:v>
                </c:pt>
                <c:pt idx="7024">
                  <c:v>28496</c:v>
                </c:pt>
                <c:pt idx="7025">
                  <c:v>28499</c:v>
                </c:pt>
                <c:pt idx="7026">
                  <c:v>28500</c:v>
                </c:pt>
                <c:pt idx="7027">
                  <c:v>28501</c:v>
                </c:pt>
                <c:pt idx="7028">
                  <c:v>28502</c:v>
                </c:pt>
                <c:pt idx="7029">
                  <c:v>28503</c:v>
                </c:pt>
                <c:pt idx="7030">
                  <c:v>28506</c:v>
                </c:pt>
                <c:pt idx="7031">
                  <c:v>28507</c:v>
                </c:pt>
                <c:pt idx="7032">
                  <c:v>28508</c:v>
                </c:pt>
                <c:pt idx="7033">
                  <c:v>28509</c:v>
                </c:pt>
                <c:pt idx="7034">
                  <c:v>28510</c:v>
                </c:pt>
                <c:pt idx="7035">
                  <c:v>28513</c:v>
                </c:pt>
                <c:pt idx="7036">
                  <c:v>28514</c:v>
                </c:pt>
                <c:pt idx="7037">
                  <c:v>28515</c:v>
                </c:pt>
                <c:pt idx="7038">
                  <c:v>28516</c:v>
                </c:pt>
                <c:pt idx="7039">
                  <c:v>28517</c:v>
                </c:pt>
                <c:pt idx="7040">
                  <c:v>28520</c:v>
                </c:pt>
                <c:pt idx="7041">
                  <c:v>28521</c:v>
                </c:pt>
                <c:pt idx="7042">
                  <c:v>28522</c:v>
                </c:pt>
                <c:pt idx="7043">
                  <c:v>28523</c:v>
                </c:pt>
                <c:pt idx="7044">
                  <c:v>28524</c:v>
                </c:pt>
                <c:pt idx="7045">
                  <c:v>28527</c:v>
                </c:pt>
                <c:pt idx="7046">
                  <c:v>28528</c:v>
                </c:pt>
                <c:pt idx="7047">
                  <c:v>28529</c:v>
                </c:pt>
                <c:pt idx="7048">
                  <c:v>28530</c:v>
                </c:pt>
                <c:pt idx="7049">
                  <c:v>28531</c:v>
                </c:pt>
                <c:pt idx="7050">
                  <c:v>28534</c:v>
                </c:pt>
                <c:pt idx="7051">
                  <c:v>28535</c:v>
                </c:pt>
                <c:pt idx="7052">
                  <c:v>28536</c:v>
                </c:pt>
                <c:pt idx="7053">
                  <c:v>28537</c:v>
                </c:pt>
                <c:pt idx="7054">
                  <c:v>28538</c:v>
                </c:pt>
                <c:pt idx="7055">
                  <c:v>28542</c:v>
                </c:pt>
                <c:pt idx="7056">
                  <c:v>28543</c:v>
                </c:pt>
                <c:pt idx="7057">
                  <c:v>28544</c:v>
                </c:pt>
                <c:pt idx="7058">
                  <c:v>28545</c:v>
                </c:pt>
                <c:pt idx="7059">
                  <c:v>28548</c:v>
                </c:pt>
                <c:pt idx="7060">
                  <c:v>28549</c:v>
                </c:pt>
                <c:pt idx="7061">
                  <c:v>28550</c:v>
                </c:pt>
                <c:pt idx="7062">
                  <c:v>28551</c:v>
                </c:pt>
                <c:pt idx="7063">
                  <c:v>28552</c:v>
                </c:pt>
                <c:pt idx="7064">
                  <c:v>28555</c:v>
                </c:pt>
                <c:pt idx="7065">
                  <c:v>28556</c:v>
                </c:pt>
                <c:pt idx="7066">
                  <c:v>28557</c:v>
                </c:pt>
                <c:pt idx="7067">
                  <c:v>28558</c:v>
                </c:pt>
                <c:pt idx="7068">
                  <c:v>28559</c:v>
                </c:pt>
                <c:pt idx="7069">
                  <c:v>28562</c:v>
                </c:pt>
                <c:pt idx="7070">
                  <c:v>28563</c:v>
                </c:pt>
                <c:pt idx="7071">
                  <c:v>28564</c:v>
                </c:pt>
                <c:pt idx="7072">
                  <c:v>28565</c:v>
                </c:pt>
                <c:pt idx="7073">
                  <c:v>28566</c:v>
                </c:pt>
                <c:pt idx="7074">
                  <c:v>28569</c:v>
                </c:pt>
                <c:pt idx="7075">
                  <c:v>28570</c:v>
                </c:pt>
                <c:pt idx="7076">
                  <c:v>28571</c:v>
                </c:pt>
                <c:pt idx="7077">
                  <c:v>28572</c:v>
                </c:pt>
                <c:pt idx="7078">
                  <c:v>28576</c:v>
                </c:pt>
                <c:pt idx="7079">
                  <c:v>28577</c:v>
                </c:pt>
                <c:pt idx="7080">
                  <c:v>28578</c:v>
                </c:pt>
                <c:pt idx="7081">
                  <c:v>28579</c:v>
                </c:pt>
                <c:pt idx="7082">
                  <c:v>28580</c:v>
                </c:pt>
                <c:pt idx="7083">
                  <c:v>28583</c:v>
                </c:pt>
                <c:pt idx="7084">
                  <c:v>28584</c:v>
                </c:pt>
                <c:pt idx="7085">
                  <c:v>28585</c:v>
                </c:pt>
                <c:pt idx="7086">
                  <c:v>28586</c:v>
                </c:pt>
                <c:pt idx="7087">
                  <c:v>28587</c:v>
                </c:pt>
                <c:pt idx="7088">
                  <c:v>28590</c:v>
                </c:pt>
                <c:pt idx="7089">
                  <c:v>28591</c:v>
                </c:pt>
                <c:pt idx="7090">
                  <c:v>28592</c:v>
                </c:pt>
                <c:pt idx="7091">
                  <c:v>28593</c:v>
                </c:pt>
                <c:pt idx="7092">
                  <c:v>28594</c:v>
                </c:pt>
                <c:pt idx="7093">
                  <c:v>28597</c:v>
                </c:pt>
                <c:pt idx="7094">
                  <c:v>28598</c:v>
                </c:pt>
                <c:pt idx="7095">
                  <c:v>28599</c:v>
                </c:pt>
                <c:pt idx="7096">
                  <c:v>28600</c:v>
                </c:pt>
                <c:pt idx="7097">
                  <c:v>28601</c:v>
                </c:pt>
                <c:pt idx="7098">
                  <c:v>28604</c:v>
                </c:pt>
                <c:pt idx="7099">
                  <c:v>28605</c:v>
                </c:pt>
                <c:pt idx="7100">
                  <c:v>28606</c:v>
                </c:pt>
                <c:pt idx="7101">
                  <c:v>28607</c:v>
                </c:pt>
                <c:pt idx="7102">
                  <c:v>28608</c:v>
                </c:pt>
                <c:pt idx="7103">
                  <c:v>28611</c:v>
                </c:pt>
                <c:pt idx="7104">
                  <c:v>28612</c:v>
                </c:pt>
                <c:pt idx="7105">
                  <c:v>28613</c:v>
                </c:pt>
                <c:pt idx="7106">
                  <c:v>28614</c:v>
                </c:pt>
                <c:pt idx="7107">
                  <c:v>28615</c:v>
                </c:pt>
                <c:pt idx="7108">
                  <c:v>28618</c:v>
                </c:pt>
                <c:pt idx="7109">
                  <c:v>28619</c:v>
                </c:pt>
                <c:pt idx="7110">
                  <c:v>28620</c:v>
                </c:pt>
                <c:pt idx="7111">
                  <c:v>28621</c:v>
                </c:pt>
                <c:pt idx="7112">
                  <c:v>28622</c:v>
                </c:pt>
                <c:pt idx="7113">
                  <c:v>28625</c:v>
                </c:pt>
                <c:pt idx="7114">
                  <c:v>28626</c:v>
                </c:pt>
                <c:pt idx="7115">
                  <c:v>28627</c:v>
                </c:pt>
                <c:pt idx="7116">
                  <c:v>28628</c:v>
                </c:pt>
                <c:pt idx="7117">
                  <c:v>28629</c:v>
                </c:pt>
                <c:pt idx="7118">
                  <c:v>28632</c:v>
                </c:pt>
                <c:pt idx="7119">
                  <c:v>28633</c:v>
                </c:pt>
                <c:pt idx="7120">
                  <c:v>28634</c:v>
                </c:pt>
                <c:pt idx="7121">
                  <c:v>28635</c:v>
                </c:pt>
                <c:pt idx="7122">
                  <c:v>28636</c:v>
                </c:pt>
                <c:pt idx="7123">
                  <c:v>28640</c:v>
                </c:pt>
                <c:pt idx="7124">
                  <c:v>28641</c:v>
                </c:pt>
                <c:pt idx="7125">
                  <c:v>28642</c:v>
                </c:pt>
                <c:pt idx="7126">
                  <c:v>28643</c:v>
                </c:pt>
                <c:pt idx="7127">
                  <c:v>28646</c:v>
                </c:pt>
                <c:pt idx="7128">
                  <c:v>28647</c:v>
                </c:pt>
                <c:pt idx="7129">
                  <c:v>28648</c:v>
                </c:pt>
                <c:pt idx="7130">
                  <c:v>28649</c:v>
                </c:pt>
                <c:pt idx="7131">
                  <c:v>28650</c:v>
                </c:pt>
                <c:pt idx="7132">
                  <c:v>28653</c:v>
                </c:pt>
                <c:pt idx="7133">
                  <c:v>28654</c:v>
                </c:pt>
                <c:pt idx="7134">
                  <c:v>28655</c:v>
                </c:pt>
                <c:pt idx="7135">
                  <c:v>28656</c:v>
                </c:pt>
                <c:pt idx="7136">
                  <c:v>28657</c:v>
                </c:pt>
                <c:pt idx="7137">
                  <c:v>28660</c:v>
                </c:pt>
                <c:pt idx="7138">
                  <c:v>28661</c:v>
                </c:pt>
                <c:pt idx="7139">
                  <c:v>28662</c:v>
                </c:pt>
                <c:pt idx="7140">
                  <c:v>28663</c:v>
                </c:pt>
                <c:pt idx="7141">
                  <c:v>28664</c:v>
                </c:pt>
                <c:pt idx="7142">
                  <c:v>28667</c:v>
                </c:pt>
                <c:pt idx="7143">
                  <c:v>28668</c:v>
                </c:pt>
                <c:pt idx="7144">
                  <c:v>28669</c:v>
                </c:pt>
                <c:pt idx="7145">
                  <c:v>28670</c:v>
                </c:pt>
                <c:pt idx="7146">
                  <c:v>28671</c:v>
                </c:pt>
                <c:pt idx="7147">
                  <c:v>28674</c:v>
                </c:pt>
                <c:pt idx="7148">
                  <c:v>28676</c:v>
                </c:pt>
                <c:pt idx="7149">
                  <c:v>28677</c:v>
                </c:pt>
                <c:pt idx="7150">
                  <c:v>28678</c:v>
                </c:pt>
                <c:pt idx="7151">
                  <c:v>28681</c:v>
                </c:pt>
                <c:pt idx="7152">
                  <c:v>28682</c:v>
                </c:pt>
                <c:pt idx="7153">
                  <c:v>28683</c:v>
                </c:pt>
                <c:pt idx="7154">
                  <c:v>28684</c:v>
                </c:pt>
                <c:pt idx="7155">
                  <c:v>28685</c:v>
                </c:pt>
                <c:pt idx="7156">
                  <c:v>28688</c:v>
                </c:pt>
                <c:pt idx="7157">
                  <c:v>28689</c:v>
                </c:pt>
                <c:pt idx="7158">
                  <c:v>28690</c:v>
                </c:pt>
                <c:pt idx="7159">
                  <c:v>28691</c:v>
                </c:pt>
                <c:pt idx="7160">
                  <c:v>28692</c:v>
                </c:pt>
                <c:pt idx="7161">
                  <c:v>28695</c:v>
                </c:pt>
                <c:pt idx="7162">
                  <c:v>28696</c:v>
                </c:pt>
                <c:pt idx="7163">
                  <c:v>28697</c:v>
                </c:pt>
                <c:pt idx="7164">
                  <c:v>28698</c:v>
                </c:pt>
                <c:pt idx="7165">
                  <c:v>28699</c:v>
                </c:pt>
                <c:pt idx="7166">
                  <c:v>28702</c:v>
                </c:pt>
                <c:pt idx="7167">
                  <c:v>28703</c:v>
                </c:pt>
                <c:pt idx="7168">
                  <c:v>28704</c:v>
                </c:pt>
                <c:pt idx="7169">
                  <c:v>28705</c:v>
                </c:pt>
                <c:pt idx="7170">
                  <c:v>28706</c:v>
                </c:pt>
                <c:pt idx="7171">
                  <c:v>28709</c:v>
                </c:pt>
                <c:pt idx="7172">
                  <c:v>28710</c:v>
                </c:pt>
                <c:pt idx="7173">
                  <c:v>28711</c:v>
                </c:pt>
                <c:pt idx="7174">
                  <c:v>28712</c:v>
                </c:pt>
                <c:pt idx="7175">
                  <c:v>28713</c:v>
                </c:pt>
                <c:pt idx="7176">
                  <c:v>28716</c:v>
                </c:pt>
                <c:pt idx="7177">
                  <c:v>28717</c:v>
                </c:pt>
                <c:pt idx="7178">
                  <c:v>28718</c:v>
                </c:pt>
                <c:pt idx="7179">
                  <c:v>28719</c:v>
                </c:pt>
                <c:pt idx="7180">
                  <c:v>28720</c:v>
                </c:pt>
                <c:pt idx="7181">
                  <c:v>28723</c:v>
                </c:pt>
                <c:pt idx="7182">
                  <c:v>28724</c:v>
                </c:pt>
                <c:pt idx="7183">
                  <c:v>28725</c:v>
                </c:pt>
                <c:pt idx="7184">
                  <c:v>28726</c:v>
                </c:pt>
                <c:pt idx="7185">
                  <c:v>28727</c:v>
                </c:pt>
                <c:pt idx="7186">
                  <c:v>28730</c:v>
                </c:pt>
                <c:pt idx="7187">
                  <c:v>28731</c:v>
                </c:pt>
                <c:pt idx="7188">
                  <c:v>28732</c:v>
                </c:pt>
                <c:pt idx="7189">
                  <c:v>28733</c:v>
                </c:pt>
                <c:pt idx="7190">
                  <c:v>28734</c:v>
                </c:pt>
                <c:pt idx="7191">
                  <c:v>28738</c:v>
                </c:pt>
                <c:pt idx="7192">
                  <c:v>28739</c:v>
                </c:pt>
                <c:pt idx="7193">
                  <c:v>28740</c:v>
                </c:pt>
                <c:pt idx="7194">
                  <c:v>28741</c:v>
                </c:pt>
                <c:pt idx="7195">
                  <c:v>28744</c:v>
                </c:pt>
                <c:pt idx="7196">
                  <c:v>28745</c:v>
                </c:pt>
                <c:pt idx="7197">
                  <c:v>28746</c:v>
                </c:pt>
                <c:pt idx="7198">
                  <c:v>28747</c:v>
                </c:pt>
                <c:pt idx="7199">
                  <c:v>28748</c:v>
                </c:pt>
                <c:pt idx="7200">
                  <c:v>28751</c:v>
                </c:pt>
                <c:pt idx="7201">
                  <c:v>28752</c:v>
                </c:pt>
                <c:pt idx="7202">
                  <c:v>28753</c:v>
                </c:pt>
                <c:pt idx="7203">
                  <c:v>28754</c:v>
                </c:pt>
                <c:pt idx="7204">
                  <c:v>28755</c:v>
                </c:pt>
                <c:pt idx="7205">
                  <c:v>28758</c:v>
                </c:pt>
                <c:pt idx="7206">
                  <c:v>28759</c:v>
                </c:pt>
                <c:pt idx="7207">
                  <c:v>28760</c:v>
                </c:pt>
                <c:pt idx="7208">
                  <c:v>28761</c:v>
                </c:pt>
                <c:pt idx="7209">
                  <c:v>28762</c:v>
                </c:pt>
                <c:pt idx="7210">
                  <c:v>28765</c:v>
                </c:pt>
                <c:pt idx="7211">
                  <c:v>28766</c:v>
                </c:pt>
                <c:pt idx="7212">
                  <c:v>28767</c:v>
                </c:pt>
                <c:pt idx="7213">
                  <c:v>28768</c:v>
                </c:pt>
                <c:pt idx="7214">
                  <c:v>28769</c:v>
                </c:pt>
                <c:pt idx="7215">
                  <c:v>28772</c:v>
                </c:pt>
                <c:pt idx="7216">
                  <c:v>28773</c:v>
                </c:pt>
                <c:pt idx="7217">
                  <c:v>28774</c:v>
                </c:pt>
                <c:pt idx="7218">
                  <c:v>28775</c:v>
                </c:pt>
                <c:pt idx="7219">
                  <c:v>28776</c:v>
                </c:pt>
                <c:pt idx="7220">
                  <c:v>28779</c:v>
                </c:pt>
                <c:pt idx="7221">
                  <c:v>28780</c:v>
                </c:pt>
                <c:pt idx="7222">
                  <c:v>28781</c:v>
                </c:pt>
                <c:pt idx="7223">
                  <c:v>28782</c:v>
                </c:pt>
                <c:pt idx="7224">
                  <c:v>28783</c:v>
                </c:pt>
                <c:pt idx="7225">
                  <c:v>28786</c:v>
                </c:pt>
                <c:pt idx="7226">
                  <c:v>28787</c:v>
                </c:pt>
                <c:pt idx="7227">
                  <c:v>28788</c:v>
                </c:pt>
                <c:pt idx="7228">
                  <c:v>28789</c:v>
                </c:pt>
                <c:pt idx="7229">
                  <c:v>28790</c:v>
                </c:pt>
                <c:pt idx="7230">
                  <c:v>28793</c:v>
                </c:pt>
                <c:pt idx="7231">
                  <c:v>28794</c:v>
                </c:pt>
                <c:pt idx="7232">
                  <c:v>28795</c:v>
                </c:pt>
                <c:pt idx="7233">
                  <c:v>28796</c:v>
                </c:pt>
                <c:pt idx="7234">
                  <c:v>28797</c:v>
                </c:pt>
                <c:pt idx="7235">
                  <c:v>28800</c:v>
                </c:pt>
                <c:pt idx="7236">
                  <c:v>28801</c:v>
                </c:pt>
                <c:pt idx="7237">
                  <c:v>28802</c:v>
                </c:pt>
                <c:pt idx="7238">
                  <c:v>28803</c:v>
                </c:pt>
                <c:pt idx="7239">
                  <c:v>28804</c:v>
                </c:pt>
                <c:pt idx="7240">
                  <c:v>28807</c:v>
                </c:pt>
                <c:pt idx="7241">
                  <c:v>28808</c:v>
                </c:pt>
                <c:pt idx="7242">
                  <c:v>28809</c:v>
                </c:pt>
                <c:pt idx="7243">
                  <c:v>28810</c:v>
                </c:pt>
                <c:pt idx="7244">
                  <c:v>28811</c:v>
                </c:pt>
                <c:pt idx="7245">
                  <c:v>28814</c:v>
                </c:pt>
                <c:pt idx="7246">
                  <c:v>28815</c:v>
                </c:pt>
                <c:pt idx="7247">
                  <c:v>28816</c:v>
                </c:pt>
                <c:pt idx="7248">
                  <c:v>28818</c:v>
                </c:pt>
                <c:pt idx="7249">
                  <c:v>28821</c:v>
                </c:pt>
                <c:pt idx="7250">
                  <c:v>28822</c:v>
                </c:pt>
                <c:pt idx="7251">
                  <c:v>28823</c:v>
                </c:pt>
                <c:pt idx="7252">
                  <c:v>28824</c:v>
                </c:pt>
                <c:pt idx="7253">
                  <c:v>28825</c:v>
                </c:pt>
                <c:pt idx="7254">
                  <c:v>28828</c:v>
                </c:pt>
                <c:pt idx="7255">
                  <c:v>28829</c:v>
                </c:pt>
                <c:pt idx="7256">
                  <c:v>28830</c:v>
                </c:pt>
                <c:pt idx="7257">
                  <c:v>28831</c:v>
                </c:pt>
                <c:pt idx="7258">
                  <c:v>28832</c:v>
                </c:pt>
                <c:pt idx="7259">
                  <c:v>28835</c:v>
                </c:pt>
                <c:pt idx="7260">
                  <c:v>28836</c:v>
                </c:pt>
                <c:pt idx="7261">
                  <c:v>28837</c:v>
                </c:pt>
                <c:pt idx="7262">
                  <c:v>28838</c:v>
                </c:pt>
                <c:pt idx="7263">
                  <c:v>28839</c:v>
                </c:pt>
                <c:pt idx="7264">
                  <c:v>28842</c:v>
                </c:pt>
                <c:pt idx="7265">
                  <c:v>28843</c:v>
                </c:pt>
                <c:pt idx="7266">
                  <c:v>28844</c:v>
                </c:pt>
                <c:pt idx="7267">
                  <c:v>28845</c:v>
                </c:pt>
                <c:pt idx="7268">
                  <c:v>28846</c:v>
                </c:pt>
                <c:pt idx="7269">
                  <c:v>28850</c:v>
                </c:pt>
                <c:pt idx="7270">
                  <c:v>28851</c:v>
                </c:pt>
                <c:pt idx="7271">
                  <c:v>28852</c:v>
                </c:pt>
                <c:pt idx="7272">
                  <c:v>28853</c:v>
                </c:pt>
                <c:pt idx="7273">
                  <c:v>28857</c:v>
                </c:pt>
                <c:pt idx="7274">
                  <c:v>28858</c:v>
                </c:pt>
                <c:pt idx="7275">
                  <c:v>28859</c:v>
                </c:pt>
                <c:pt idx="7276">
                  <c:v>28860</c:v>
                </c:pt>
                <c:pt idx="7277">
                  <c:v>28863</c:v>
                </c:pt>
                <c:pt idx="7278">
                  <c:v>28864</c:v>
                </c:pt>
                <c:pt idx="7279">
                  <c:v>28865</c:v>
                </c:pt>
                <c:pt idx="7280">
                  <c:v>28866</c:v>
                </c:pt>
                <c:pt idx="7281">
                  <c:v>28867</c:v>
                </c:pt>
                <c:pt idx="7282">
                  <c:v>28870</c:v>
                </c:pt>
                <c:pt idx="7283">
                  <c:v>28871</c:v>
                </c:pt>
                <c:pt idx="7284">
                  <c:v>28872</c:v>
                </c:pt>
                <c:pt idx="7285">
                  <c:v>28873</c:v>
                </c:pt>
                <c:pt idx="7286">
                  <c:v>28874</c:v>
                </c:pt>
                <c:pt idx="7287">
                  <c:v>28877</c:v>
                </c:pt>
                <c:pt idx="7288">
                  <c:v>28878</c:v>
                </c:pt>
                <c:pt idx="7289">
                  <c:v>28879</c:v>
                </c:pt>
                <c:pt idx="7290">
                  <c:v>28880</c:v>
                </c:pt>
                <c:pt idx="7291">
                  <c:v>28881</c:v>
                </c:pt>
                <c:pt idx="7292">
                  <c:v>28884</c:v>
                </c:pt>
                <c:pt idx="7293">
                  <c:v>28885</c:v>
                </c:pt>
                <c:pt idx="7294">
                  <c:v>28886</c:v>
                </c:pt>
                <c:pt idx="7295">
                  <c:v>28887</c:v>
                </c:pt>
                <c:pt idx="7296">
                  <c:v>28888</c:v>
                </c:pt>
                <c:pt idx="7297">
                  <c:v>28891</c:v>
                </c:pt>
                <c:pt idx="7298">
                  <c:v>28892</c:v>
                </c:pt>
                <c:pt idx="7299">
                  <c:v>28893</c:v>
                </c:pt>
                <c:pt idx="7300">
                  <c:v>28894</c:v>
                </c:pt>
                <c:pt idx="7301">
                  <c:v>28895</c:v>
                </c:pt>
                <c:pt idx="7302">
                  <c:v>28898</c:v>
                </c:pt>
                <c:pt idx="7303">
                  <c:v>28899</c:v>
                </c:pt>
                <c:pt idx="7304">
                  <c:v>28900</c:v>
                </c:pt>
                <c:pt idx="7305">
                  <c:v>28901</c:v>
                </c:pt>
                <c:pt idx="7306">
                  <c:v>28902</c:v>
                </c:pt>
                <c:pt idx="7307">
                  <c:v>28906</c:v>
                </c:pt>
                <c:pt idx="7308">
                  <c:v>28907</c:v>
                </c:pt>
                <c:pt idx="7309">
                  <c:v>28908</c:v>
                </c:pt>
                <c:pt idx="7310">
                  <c:v>28909</c:v>
                </c:pt>
                <c:pt idx="7311">
                  <c:v>28912</c:v>
                </c:pt>
                <c:pt idx="7312">
                  <c:v>28913</c:v>
                </c:pt>
                <c:pt idx="7313">
                  <c:v>28914</c:v>
                </c:pt>
                <c:pt idx="7314">
                  <c:v>28915</c:v>
                </c:pt>
                <c:pt idx="7315">
                  <c:v>28916</c:v>
                </c:pt>
                <c:pt idx="7316">
                  <c:v>28919</c:v>
                </c:pt>
                <c:pt idx="7317">
                  <c:v>28920</c:v>
                </c:pt>
                <c:pt idx="7318">
                  <c:v>28921</c:v>
                </c:pt>
                <c:pt idx="7319">
                  <c:v>28922</c:v>
                </c:pt>
                <c:pt idx="7320">
                  <c:v>28923</c:v>
                </c:pt>
                <c:pt idx="7321">
                  <c:v>28926</c:v>
                </c:pt>
                <c:pt idx="7322">
                  <c:v>28927</c:v>
                </c:pt>
                <c:pt idx="7323">
                  <c:v>28928</c:v>
                </c:pt>
                <c:pt idx="7324">
                  <c:v>28929</c:v>
                </c:pt>
                <c:pt idx="7325">
                  <c:v>28930</c:v>
                </c:pt>
                <c:pt idx="7326">
                  <c:v>28933</c:v>
                </c:pt>
                <c:pt idx="7327">
                  <c:v>28934</c:v>
                </c:pt>
                <c:pt idx="7328">
                  <c:v>28935</c:v>
                </c:pt>
                <c:pt idx="7329">
                  <c:v>28936</c:v>
                </c:pt>
                <c:pt idx="7330">
                  <c:v>28937</c:v>
                </c:pt>
                <c:pt idx="7331">
                  <c:v>28940</c:v>
                </c:pt>
                <c:pt idx="7332">
                  <c:v>28941</c:v>
                </c:pt>
                <c:pt idx="7333">
                  <c:v>28942</c:v>
                </c:pt>
                <c:pt idx="7334">
                  <c:v>28943</c:v>
                </c:pt>
                <c:pt idx="7335">
                  <c:v>28944</c:v>
                </c:pt>
                <c:pt idx="7336">
                  <c:v>28947</c:v>
                </c:pt>
                <c:pt idx="7337">
                  <c:v>28948</c:v>
                </c:pt>
                <c:pt idx="7338">
                  <c:v>28949</c:v>
                </c:pt>
                <c:pt idx="7339">
                  <c:v>28950</c:v>
                </c:pt>
                <c:pt idx="7340">
                  <c:v>28951</c:v>
                </c:pt>
                <c:pt idx="7341">
                  <c:v>28954</c:v>
                </c:pt>
                <c:pt idx="7342">
                  <c:v>28955</c:v>
                </c:pt>
                <c:pt idx="7343">
                  <c:v>28956</c:v>
                </c:pt>
                <c:pt idx="7344">
                  <c:v>28957</c:v>
                </c:pt>
                <c:pt idx="7345">
                  <c:v>28961</c:v>
                </c:pt>
                <c:pt idx="7346">
                  <c:v>28962</c:v>
                </c:pt>
                <c:pt idx="7347">
                  <c:v>28963</c:v>
                </c:pt>
                <c:pt idx="7348">
                  <c:v>28964</c:v>
                </c:pt>
                <c:pt idx="7349">
                  <c:v>28965</c:v>
                </c:pt>
                <c:pt idx="7350">
                  <c:v>28968</c:v>
                </c:pt>
                <c:pt idx="7351">
                  <c:v>28969</c:v>
                </c:pt>
                <c:pt idx="7352">
                  <c:v>28970</c:v>
                </c:pt>
                <c:pt idx="7353">
                  <c:v>28971</c:v>
                </c:pt>
                <c:pt idx="7354">
                  <c:v>28972</c:v>
                </c:pt>
                <c:pt idx="7355">
                  <c:v>28975</c:v>
                </c:pt>
                <c:pt idx="7356">
                  <c:v>28976</c:v>
                </c:pt>
                <c:pt idx="7357">
                  <c:v>28977</c:v>
                </c:pt>
                <c:pt idx="7358">
                  <c:v>28978</c:v>
                </c:pt>
                <c:pt idx="7359">
                  <c:v>28979</c:v>
                </c:pt>
                <c:pt idx="7360">
                  <c:v>28982</c:v>
                </c:pt>
                <c:pt idx="7361">
                  <c:v>28983</c:v>
                </c:pt>
                <c:pt idx="7362">
                  <c:v>28984</c:v>
                </c:pt>
                <c:pt idx="7363">
                  <c:v>28985</c:v>
                </c:pt>
                <c:pt idx="7364">
                  <c:v>28986</c:v>
                </c:pt>
                <c:pt idx="7365">
                  <c:v>28989</c:v>
                </c:pt>
                <c:pt idx="7366">
                  <c:v>28990</c:v>
                </c:pt>
                <c:pt idx="7367">
                  <c:v>28991</c:v>
                </c:pt>
                <c:pt idx="7368">
                  <c:v>28992</c:v>
                </c:pt>
                <c:pt idx="7369">
                  <c:v>28993</c:v>
                </c:pt>
                <c:pt idx="7370">
                  <c:v>28996</c:v>
                </c:pt>
                <c:pt idx="7371">
                  <c:v>28997</c:v>
                </c:pt>
                <c:pt idx="7372">
                  <c:v>28998</c:v>
                </c:pt>
                <c:pt idx="7373">
                  <c:v>28999</c:v>
                </c:pt>
                <c:pt idx="7374">
                  <c:v>29000</c:v>
                </c:pt>
                <c:pt idx="7375">
                  <c:v>29004</c:v>
                </c:pt>
                <c:pt idx="7376">
                  <c:v>29005</c:v>
                </c:pt>
                <c:pt idx="7377">
                  <c:v>29006</c:v>
                </c:pt>
                <c:pt idx="7378">
                  <c:v>29007</c:v>
                </c:pt>
                <c:pt idx="7379">
                  <c:v>29010</c:v>
                </c:pt>
                <c:pt idx="7380">
                  <c:v>29011</c:v>
                </c:pt>
                <c:pt idx="7381">
                  <c:v>29012</c:v>
                </c:pt>
                <c:pt idx="7382">
                  <c:v>29013</c:v>
                </c:pt>
                <c:pt idx="7383">
                  <c:v>29014</c:v>
                </c:pt>
                <c:pt idx="7384">
                  <c:v>29017</c:v>
                </c:pt>
                <c:pt idx="7385">
                  <c:v>29018</c:v>
                </c:pt>
                <c:pt idx="7386">
                  <c:v>29019</c:v>
                </c:pt>
                <c:pt idx="7387">
                  <c:v>29020</c:v>
                </c:pt>
                <c:pt idx="7388">
                  <c:v>29021</c:v>
                </c:pt>
                <c:pt idx="7389">
                  <c:v>29024</c:v>
                </c:pt>
                <c:pt idx="7390">
                  <c:v>29025</c:v>
                </c:pt>
                <c:pt idx="7391">
                  <c:v>29026</c:v>
                </c:pt>
                <c:pt idx="7392">
                  <c:v>29027</c:v>
                </c:pt>
                <c:pt idx="7393">
                  <c:v>29028</c:v>
                </c:pt>
                <c:pt idx="7394">
                  <c:v>29031</c:v>
                </c:pt>
                <c:pt idx="7395">
                  <c:v>29032</c:v>
                </c:pt>
                <c:pt idx="7396">
                  <c:v>29033</c:v>
                </c:pt>
                <c:pt idx="7397">
                  <c:v>29034</c:v>
                </c:pt>
                <c:pt idx="7398">
                  <c:v>29035</c:v>
                </c:pt>
                <c:pt idx="7399">
                  <c:v>29038</c:v>
                </c:pt>
                <c:pt idx="7400">
                  <c:v>29039</c:v>
                </c:pt>
                <c:pt idx="7401">
                  <c:v>29041</c:v>
                </c:pt>
                <c:pt idx="7402">
                  <c:v>29042</c:v>
                </c:pt>
                <c:pt idx="7403">
                  <c:v>29045</c:v>
                </c:pt>
                <c:pt idx="7404">
                  <c:v>29046</c:v>
                </c:pt>
                <c:pt idx="7405">
                  <c:v>29047</c:v>
                </c:pt>
                <c:pt idx="7406">
                  <c:v>29048</c:v>
                </c:pt>
                <c:pt idx="7407">
                  <c:v>29049</c:v>
                </c:pt>
                <c:pt idx="7408">
                  <c:v>29052</c:v>
                </c:pt>
                <c:pt idx="7409">
                  <c:v>29053</c:v>
                </c:pt>
                <c:pt idx="7410">
                  <c:v>29054</c:v>
                </c:pt>
                <c:pt idx="7411">
                  <c:v>29055</c:v>
                </c:pt>
                <c:pt idx="7412">
                  <c:v>29056</c:v>
                </c:pt>
                <c:pt idx="7413">
                  <c:v>29059</c:v>
                </c:pt>
                <c:pt idx="7414">
                  <c:v>29060</c:v>
                </c:pt>
                <c:pt idx="7415">
                  <c:v>29061</c:v>
                </c:pt>
                <c:pt idx="7416">
                  <c:v>29062</c:v>
                </c:pt>
                <c:pt idx="7417">
                  <c:v>29063</c:v>
                </c:pt>
                <c:pt idx="7418">
                  <c:v>29066</c:v>
                </c:pt>
                <c:pt idx="7419">
                  <c:v>29067</c:v>
                </c:pt>
                <c:pt idx="7420">
                  <c:v>29068</c:v>
                </c:pt>
                <c:pt idx="7421">
                  <c:v>29069</c:v>
                </c:pt>
                <c:pt idx="7422">
                  <c:v>29070</c:v>
                </c:pt>
                <c:pt idx="7423">
                  <c:v>29073</c:v>
                </c:pt>
                <c:pt idx="7424">
                  <c:v>29074</c:v>
                </c:pt>
                <c:pt idx="7425">
                  <c:v>29075</c:v>
                </c:pt>
                <c:pt idx="7426">
                  <c:v>29076</c:v>
                </c:pt>
                <c:pt idx="7427">
                  <c:v>29077</c:v>
                </c:pt>
                <c:pt idx="7428">
                  <c:v>29080</c:v>
                </c:pt>
                <c:pt idx="7429">
                  <c:v>29081</c:v>
                </c:pt>
                <c:pt idx="7430">
                  <c:v>29082</c:v>
                </c:pt>
                <c:pt idx="7431">
                  <c:v>29083</c:v>
                </c:pt>
                <c:pt idx="7432">
                  <c:v>29084</c:v>
                </c:pt>
                <c:pt idx="7433">
                  <c:v>29087</c:v>
                </c:pt>
                <c:pt idx="7434">
                  <c:v>29088</c:v>
                </c:pt>
                <c:pt idx="7435">
                  <c:v>29089</c:v>
                </c:pt>
                <c:pt idx="7436">
                  <c:v>29090</c:v>
                </c:pt>
                <c:pt idx="7437">
                  <c:v>29091</c:v>
                </c:pt>
                <c:pt idx="7438">
                  <c:v>29094</c:v>
                </c:pt>
                <c:pt idx="7439">
                  <c:v>29095</c:v>
                </c:pt>
                <c:pt idx="7440">
                  <c:v>29096</c:v>
                </c:pt>
                <c:pt idx="7441">
                  <c:v>29097</c:v>
                </c:pt>
                <c:pt idx="7442">
                  <c:v>29098</c:v>
                </c:pt>
                <c:pt idx="7443">
                  <c:v>29102</c:v>
                </c:pt>
                <c:pt idx="7444">
                  <c:v>29103</c:v>
                </c:pt>
                <c:pt idx="7445">
                  <c:v>29104</c:v>
                </c:pt>
                <c:pt idx="7446">
                  <c:v>29105</c:v>
                </c:pt>
                <c:pt idx="7447">
                  <c:v>29108</c:v>
                </c:pt>
                <c:pt idx="7448">
                  <c:v>29109</c:v>
                </c:pt>
                <c:pt idx="7449">
                  <c:v>29110</c:v>
                </c:pt>
                <c:pt idx="7450">
                  <c:v>29111</c:v>
                </c:pt>
                <c:pt idx="7451">
                  <c:v>29112</c:v>
                </c:pt>
                <c:pt idx="7452">
                  <c:v>29115</c:v>
                </c:pt>
                <c:pt idx="7453">
                  <c:v>29116</c:v>
                </c:pt>
                <c:pt idx="7454">
                  <c:v>29117</c:v>
                </c:pt>
                <c:pt idx="7455">
                  <c:v>29118</c:v>
                </c:pt>
                <c:pt idx="7456">
                  <c:v>29119</c:v>
                </c:pt>
                <c:pt idx="7457">
                  <c:v>29122</c:v>
                </c:pt>
                <c:pt idx="7458">
                  <c:v>29123</c:v>
                </c:pt>
                <c:pt idx="7459">
                  <c:v>29124</c:v>
                </c:pt>
                <c:pt idx="7460">
                  <c:v>29125</c:v>
                </c:pt>
                <c:pt idx="7461">
                  <c:v>29126</c:v>
                </c:pt>
                <c:pt idx="7462">
                  <c:v>29129</c:v>
                </c:pt>
                <c:pt idx="7463">
                  <c:v>29130</c:v>
                </c:pt>
                <c:pt idx="7464">
                  <c:v>29131</c:v>
                </c:pt>
                <c:pt idx="7465">
                  <c:v>29132</c:v>
                </c:pt>
                <c:pt idx="7466">
                  <c:v>29133</c:v>
                </c:pt>
                <c:pt idx="7467">
                  <c:v>29136</c:v>
                </c:pt>
                <c:pt idx="7468">
                  <c:v>29137</c:v>
                </c:pt>
                <c:pt idx="7469">
                  <c:v>29138</c:v>
                </c:pt>
                <c:pt idx="7470">
                  <c:v>29139</c:v>
                </c:pt>
                <c:pt idx="7471">
                  <c:v>29140</c:v>
                </c:pt>
                <c:pt idx="7472">
                  <c:v>29143</c:v>
                </c:pt>
                <c:pt idx="7473">
                  <c:v>29144</c:v>
                </c:pt>
                <c:pt idx="7474">
                  <c:v>29145</c:v>
                </c:pt>
                <c:pt idx="7475">
                  <c:v>29146</c:v>
                </c:pt>
                <c:pt idx="7476">
                  <c:v>29147</c:v>
                </c:pt>
                <c:pt idx="7477">
                  <c:v>29150</c:v>
                </c:pt>
                <c:pt idx="7478">
                  <c:v>29151</c:v>
                </c:pt>
                <c:pt idx="7479">
                  <c:v>29152</c:v>
                </c:pt>
                <c:pt idx="7480">
                  <c:v>29153</c:v>
                </c:pt>
                <c:pt idx="7481">
                  <c:v>29154</c:v>
                </c:pt>
                <c:pt idx="7482">
                  <c:v>29157</c:v>
                </c:pt>
                <c:pt idx="7483">
                  <c:v>29158</c:v>
                </c:pt>
                <c:pt idx="7484">
                  <c:v>29159</c:v>
                </c:pt>
                <c:pt idx="7485">
                  <c:v>29160</c:v>
                </c:pt>
                <c:pt idx="7486">
                  <c:v>29161</c:v>
                </c:pt>
                <c:pt idx="7487">
                  <c:v>29164</c:v>
                </c:pt>
                <c:pt idx="7488">
                  <c:v>29165</c:v>
                </c:pt>
                <c:pt idx="7489">
                  <c:v>29166</c:v>
                </c:pt>
                <c:pt idx="7490">
                  <c:v>29167</c:v>
                </c:pt>
                <c:pt idx="7491">
                  <c:v>29168</c:v>
                </c:pt>
                <c:pt idx="7492">
                  <c:v>29171</c:v>
                </c:pt>
                <c:pt idx="7493">
                  <c:v>29172</c:v>
                </c:pt>
                <c:pt idx="7494">
                  <c:v>29173</c:v>
                </c:pt>
                <c:pt idx="7495">
                  <c:v>29174</c:v>
                </c:pt>
                <c:pt idx="7496">
                  <c:v>29175</c:v>
                </c:pt>
                <c:pt idx="7497">
                  <c:v>29178</c:v>
                </c:pt>
                <c:pt idx="7498">
                  <c:v>29179</c:v>
                </c:pt>
                <c:pt idx="7499">
                  <c:v>29180</c:v>
                </c:pt>
                <c:pt idx="7500">
                  <c:v>29182</c:v>
                </c:pt>
                <c:pt idx="7501">
                  <c:v>29185</c:v>
                </c:pt>
                <c:pt idx="7502">
                  <c:v>29186</c:v>
                </c:pt>
                <c:pt idx="7503">
                  <c:v>29187</c:v>
                </c:pt>
                <c:pt idx="7504">
                  <c:v>29188</c:v>
                </c:pt>
                <c:pt idx="7505">
                  <c:v>29189</c:v>
                </c:pt>
                <c:pt idx="7506">
                  <c:v>29192</c:v>
                </c:pt>
                <c:pt idx="7507">
                  <c:v>29193</c:v>
                </c:pt>
                <c:pt idx="7508">
                  <c:v>29194</c:v>
                </c:pt>
                <c:pt idx="7509">
                  <c:v>29195</c:v>
                </c:pt>
                <c:pt idx="7510">
                  <c:v>29196</c:v>
                </c:pt>
                <c:pt idx="7511">
                  <c:v>29199</c:v>
                </c:pt>
                <c:pt idx="7512">
                  <c:v>29200</c:v>
                </c:pt>
                <c:pt idx="7513">
                  <c:v>29201</c:v>
                </c:pt>
                <c:pt idx="7514">
                  <c:v>29202</c:v>
                </c:pt>
                <c:pt idx="7515">
                  <c:v>29203</c:v>
                </c:pt>
                <c:pt idx="7516">
                  <c:v>29206</c:v>
                </c:pt>
                <c:pt idx="7517">
                  <c:v>29207</c:v>
                </c:pt>
                <c:pt idx="7518">
                  <c:v>29208</c:v>
                </c:pt>
                <c:pt idx="7519">
                  <c:v>29209</c:v>
                </c:pt>
                <c:pt idx="7520">
                  <c:v>29210</c:v>
                </c:pt>
                <c:pt idx="7521">
                  <c:v>29213</c:v>
                </c:pt>
                <c:pt idx="7522">
                  <c:v>29215</c:v>
                </c:pt>
                <c:pt idx="7523">
                  <c:v>29216</c:v>
                </c:pt>
                <c:pt idx="7524">
                  <c:v>29217</c:v>
                </c:pt>
                <c:pt idx="7525">
                  <c:v>29220</c:v>
                </c:pt>
                <c:pt idx="7526">
                  <c:v>29222</c:v>
                </c:pt>
                <c:pt idx="7527">
                  <c:v>29223</c:v>
                </c:pt>
                <c:pt idx="7528">
                  <c:v>29224</c:v>
                </c:pt>
                <c:pt idx="7529">
                  <c:v>29227</c:v>
                </c:pt>
                <c:pt idx="7530">
                  <c:v>29228</c:v>
                </c:pt>
                <c:pt idx="7531">
                  <c:v>29229</c:v>
                </c:pt>
                <c:pt idx="7532">
                  <c:v>29230</c:v>
                </c:pt>
                <c:pt idx="7533">
                  <c:v>29231</c:v>
                </c:pt>
                <c:pt idx="7534">
                  <c:v>29234</c:v>
                </c:pt>
                <c:pt idx="7535">
                  <c:v>29235</c:v>
                </c:pt>
                <c:pt idx="7536">
                  <c:v>29236</c:v>
                </c:pt>
                <c:pt idx="7537">
                  <c:v>29237</c:v>
                </c:pt>
                <c:pt idx="7538">
                  <c:v>29238</c:v>
                </c:pt>
                <c:pt idx="7539">
                  <c:v>29241</c:v>
                </c:pt>
                <c:pt idx="7540">
                  <c:v>29242</c:v>
                </c:pt>
                <c:pt idx="7541">
                  <c:v>29243</c:v>
                </c:pt>
                <c:pt idx="7542">
                  <c:v>29244</c:v>
                </c:pt>
                <c:pt idx="7543">
                  <c:v>29245</c:v>
                </c:pt>
                <c:pt idx="7544">
                  <c:v>29248</c:v>
                </c:pt>
                <c:pt idx="7545">
                  <c:v>29249</c:v>
                </c:pt>
                <c:pt idx="7546">
                  <c:v>29250</c:v>
                </c:pt>
                <c:pt idx="7547">
                  <c:v>29251</c:v>
                </c:pt>
                <c:pt idx="7548">
                  <c:v>29252</c:v>
                </c:pt>
                <c:pt idx="7549">
                  <c:v>29255</c:v>
                </c:pt>
                <c:pt idx="7550">
                  <c:v>29256</c:v>
                </c:pt>
                <c:pt idx="7551">
                  <c:v>29257</c:v>
                </c:pt>
                <c:pt idx="7552">
                  <c:v>29258</c:v>
                </c:pt>
                <c:pt idx="7553">
                  <c:v>29259</c:v>
                </c:pt>
                <c:pt idx="7554">
                  <c:v>29262</c:v>
                </c:pt>
                <c:pt idx="7555">
                  <c:v>29263</c:v>
                </c:pt>
                <c:pt idx="7556">
                  <c:v>29264</c:v>
                </c:pt>
                <c:pt idx="7557">
                  <c:v>29265</c:v>
                </c:pt>
                <c:pt idx="7558">
                  <c:v>29266</c:v>
                </c:pt>
                <c:pt idx="7559">
                  <c:v>29270</c:v>
                </c:pt>
                <c:pt idx="7560">
                  <c:v>29271</c:v>
                </c:pt>
                <c:pt idx="7561">
                  <c:v>29272</c:v>
                </c:pt>
                <c:pt idx="7562">
                  <c:v>29273</c:v>
                </c:pt>
                <c:pt idx="7563">
                  <c:v>29276</c:v>
                </c:pt>
                <c:pt idx="7564">
                  <c:v>29277</c:v>
                </c:pt>
                <c:pt idx="7565">
                  <c:v>29278</c:v>
                </c:pt>
                <c:pt idx="7566">
                  <c:v>29279</c:v>
                </c:pt>
                <c:pt idx="7567">
                  <c:v>29280</c:v>
                </c:pt>
                <c:pt idx="7568">
                  <c:v>29283</c:v>
                </c:pt>
                <c:pt idx="7569">
                  <c:v>29284</c:v>
                </c:pt>
                <c:pt idx="7570">
                  <c:v>29285</c:v>
                </c:pt>
                <c:pt idx="7571">
                  <c:v>29286</c:v>
                </c:pt>
                <c:pt idx="7572">
                  <c:v>29287</c:v>
                </c:pt>
                <c:pt idx="7573">
                  <c:v>29290</c:v>
                </c:pt>
                <c:pt idx="7574">
                  <c:v>29291</c:v>
                </c:pt>
                <c:pt idx="7575">
                  <c:v>29292</c:v>
                </c:pt>
                <c:pt idx="7576">
                  <c:v>29293</c:v>
                </c:pt>
                <c:pt idx="7577">
                  <c:v>29294</c:v>
                </c:pt>
                <c:pt idx="7578">
                  <c:v>29297</c:v>
                </c:pt>
                <c:pt idx="7579">
                  <c:v>29298</c:v>
                </c:pt>
                <c:pt idx="7580">
                  <c:v>29299</c:v>
                </c:pt>
                <c:pt idx="7581">
                  <c:v>29300</c:v>
                </c:pt>
                <c:pt idx="7582">
                  <c:v>29301</c:v>
                </c:pt>
                <c:pt idx="7583">
                  <c:v>29304</c:v>
                </c:pt>
                <c:pt idx="7584">
                  <c:v>29305</c:v>
                </c:pt>
                <c:pt idx="7585">
                  <c:v>29306</c:v>
                </c:pt>
                <c:pt idx="7586">
                  <c:v>29307</c:v>
                </c:pt>
                <c:pt idx="7587">
                  <c:v>29308</c:v>
                </c:pt>
                <c:pt idx="7588">
                  <c:v>29311</c:v>
                </c:pt>
                <c:pt idx="7589">
                  <c:v>29312</c:v>
                </c:pt>
                <c:pt idx="7590">
                  <c:v>29313</c:v>
                </c:pt>
                <c:pt idx="7591">
                  <c:v>29314</c:v>
                </c:pt>
                <c:pt idx="7592">
                  <c:v>29318</c:v>
                </c:pt>
                <c:pt idx="7593">
                  <c:v>29319</c:v>
                </c:pt>
                <c:pt idx="7594">
                  <c:v>29320</c:v>
                </c:pt>
                <c:pt idx="7595">
                  <c:v>29321</c:v>
                </c:pt>
                <c:pt idx="7596">
                  <c:v>29322</c:v>
                </c:pt>
                <c:pt idx="7597">
                  <c:v>29325</c:v>
                </c:pt>
                <c:pt idx="7598">
                  <c:v>29326</c:v>
                </c:pt>
                <c:pt idx="7599">
                  <c:v>29327</c:v>
                </c:pt>
                <c:pt idx="7600">
                  <c:v>29328</c:v>
                </c:pt>
                <c:pt idx="7601">
                  <c:v>29329</c:v>
                </c:pt>
                <c:pt idx="7602">
                  <c:v>29332</c:v>
                </c:pt>
                <c:pt idx="7603">
                  <c:v>29333</c:v>
                </c:pt>
                <c:pt idx="7604">
                  <c:v>29334</c:v>
                </c:pt>
                <c:pt idx="7605">
                  <c:v>29335</c:v>
                </c:pt>
                <c:pt idx="7606">
                  <c:v>29336</c:v>
                </c:pt>
                <c:pt idx="7607">
                  <c:v>29339</c:v>
                </c:pt>
                <c:pt idx="7608">
                  <c:v>29340</c:v>
                </c:pt>
                <c:pt idx="7609">
                  <c:v>29341</c:v>
                </c:pt>
                <c:pt idx="7610">
                  <c:v>29342</c:v>
                </c:pt>
                <c:pt idx="7611">
                  <c:v>29343</c:v>
                </c:pt>
                <c:pt idx="7612">
                  <c:v>29346</c:v>
                </c:pt>
                <c:pt idx="7613">
                  <c:v>29347</c:v>
                </c:pt>
                <c:pt idx="7614">
                  <c:v>29348</c:v>
                </c:pt>
                <c:pt idx="7615">
                  <c:v>29349</c:v>
                </c:pt>
                <c:pt idx="7616">
                  <c:v>29350</c:v>
                </c:pt>
                <c:pt idx="7617">
                  <c:v>29353</c:v>
                </c:pt>
                <c:pt idx="7618">
                  <c:v>29354</c:v>
                </c:pt>
                <c:pt idx="7619">
                  <c:v>29355</c:v>
                </c:pt>
                <c:pt idx="7620">
                  <c:v>29356</c:v>
                </c:pt>
                <c:pt idx="7621">
                  <c:v>29357</c:v>
                </c:pt>
                <c:pt idx="7622">
                  <c:v>29360</c:v>
                </c:pt>
                <c:pt idx="7623">
                  <c:v>29361</c:v>
                </c:pt>
                <c:pt idx="7624">
                  <c:v>29362</c:v>
                </c:pt>
                <c:pt idx="7625">
                  <c:v>29363</c:v>
                </c:pt>
                <c:pt idx="7626">
                  <c:v>29364</c:v>
                </c:pt>
                <c:pt idx="7627">
                  <c:v>29368</c:v>
                </c:pt>
                <c:pt idx="7628">
                  <c:v>29369</c:v>
                </c:pt>
                <c:pt idx="7629">
                  <c:v>29370</c:v>
                </c:pt>
                <c:pt idx="7630">
                  <c:v>29371</c:v>
                </c:pt>
                <c:pt idx="7631">
                  <c:v>29374</c:v>
                </c:pt>
                <c:pt idx="7632">
                  <c:v>29375</c:v>
                </c:pt>
                <c:pt idx="7633">
                  <c:v>29376</c:v>
                </c:pt>
                <c:pt idx="7634">
                  <c:v>29377</c:v>
                </c:pt>
                <c:pt idx="7635">
                  <c:v>29378</c:v>
                </c:pt>
                <c:pt idx="7636">
                  <c:v>29381</c:v>
                </c:pt>
                <c:pt idx="7637">
                  <c:v>29382</c:v>
                </c:pt>
                <c:pt idx="7638">
                  <c:v>29383</c:v>
                </c:pt>
                <c:pt idx="7639">
                  <c:v>29384</c:v>
                </c:pt>
                <c:pt idx="7640">
                  <c:v>29385</c:v>
                </c:pt>
                <c:pt idx="7641">
                  <c:v>29388</c:v>
                </c:pt>
                <c:pt idx="7642">
                  <c:v>29389</c:v>
                </c:pt>
                <c:pt idx="7643">
                  <c:v>29390</c:v>
                </c:pt>
                <c:pt idx="7644">
                  <c:v>29391</c:v>
                </c:pt>
                <c:pt idx="7645">
                  <c:v>29392</c:v>
                </c:pt>
                <c:pt idx="7646">
                  <c:v>29395</c:v>
                </c:pt>
                <c:pt idx="7647">
                  <c:v>29396</c:v>
                </c:pt>
                <c:pt idx="7648">
                  <c:v>29397</c:v>
                </c:pt>
                <c:pt idx="7649">
                  <c:v>29398</c:v>
                </c:pt>
                <c:pt idx="7650">
                  <c:v>29399</c:v>
                </c:pt>
                <c:pt idx="7651">
                  <c:v>29402</c:v>
                </c:pt>
                <c:pt idx="7652">
                  <c:v>29403</c:v>
                </c:pt>
                <c:pt idx="7653">
                  <c:v>29404</c:v>
                </c:pt>
                <c:pt idx="7654">
                  <c:v>29405</c:v>
                </c:pt>
                <c:pt idx="7655">
                  <c:v>29409</c:v>
                </c:pt>
                <c:pt idx="7656">
                  <c:v>29410</c:v>
                </c:pt>
                <c:pt idx="7657">
                  <c:v>29411</c:v>
                </c:pt>
                <c:pt idx="7658">
                  <c:v>29412</c:v>
                </c:pt>
                <c:pt idx="7659">
                  <c:v>29413</c:v>
                </c:pt>
                <c:pt idx="7660">
                  <c:v>29416</c:v>
                </c:pt>
                <c:pt idx="7661">
                  <c:v>29417</c:v>
                </c:pt>
                <c:pt idx="7662">
                  <c:v>29418</c:v>
                </c:pt>
                <c:pt idx="7663">
                  <c:v>29419</c:v>
                </c:pt>
                <c:pt idx="7664">
                  <c:v>29420</c:v>
                </c:pt>
                <c:pt idx="7665">
                  <c:v>29423</c:v>
                </c:pt>
                <c:pt idx="7666">
                  <c:v>29424</c:v>
                </c:pt>
                <c:pt idx="7667">
                  <c:v>29425</c:v>
                </c:pt>
                <c:pt idx="7668">
                  <c:v>29426</c:v>
                </c:pt>
                <c:pt idx="7669">
                  <c:v>29427</c:v>
                </c:pt>
                <c:pt idx="7670">
                  <c:v>29430</c:v>
                </c:pt>
                <c:pt idx="7671">
                  <c:v>29431</c:v>
                </c:pt>
                <c:pt idx="7672">
                  <c:v>29432</c:v>
                </c:pt>
                <c:pt idx="7673">
                  <c:v>29433</c:v>
                </c:pt>
                <c:pt idx="7674">
                  <c:v>29434</c:v>
                </c:pt>
                <c:pt idx="7675">
                  <c:v>29437</c:v>
                </c:pt>
                <c:pt idx="7676">
                  <c:v>29438</c:v>
                </c:pt>
                <c:pt idx="7677">
                  <c:v>29439</c:v>
                </c:pt>
                <c:pt idx="7678">
                  <c:v>29440</c:v>
                </c:pt>
                <c:pt idx="7679">
                  <c:v>29441</c:v>
                </c:pt>
                <c:pt idx="7680">
                  <c:v>29444</c:v>
                </c:pt>
                <c:pt idx="7681">
                  <c:v>29445</c:v>
                </c:pt>
                <c:pt idx="7682">
                  <c:v>29446</c:v>
                </c:pt>
                <c:pt idx="7683">
                  <c:v>29447</c:v>
                </c:pt>
                <c:pt idx="7684">
                  <c:v>29448</c:v>
                </c:pt>
                <c:pt idx="7685">
                  <c:v>29451</c:v>
                </c:pt>
                <c:pt idx="7686">
                  <c:v>29452</c:v>
                </c:pt>
                <c:pt idx="7687">
                  <c:v>29453</c:v>
                </c:pt>
                <c:pt idx="7688">
                  <c:v>29454</c:v>
                </c:pt>
                <c:pt idx="7689">
                  <c:v>29455</c:v>
                </c:pt>
                <c:pt idx="7690">
                  <c:v>29458</c:v>
                </c:pt>
                <c:pt idx="7691">
                  <c:v>29459</c:v>
                </c:pt>
                <c:pt idx="7692">
                  <c:v>29460</c:v>
                </c:pt>
                <c:pt idx="7693">
                  <c:v>29461</c:v>
                </c:pt>
                <c:pt idx="7694">
                  <c:v>29462</c:v>
                </c:pt>
                <c:pt idx="7695">
                  <c:v>29466</c:v>
                </c:pt>
                <c:pt idx="7696">
                  <c:v>29467</c:v>
                </c:pt>
                <c:pt idx="7697">
                  <c:v>29468</c:v>
                </c:pt>
                <c:pt idx="7698">
                  <c:v>29469</c:v>
                </c:pt>
                <c:pt idx="7699">
                  <c:v>29472</c:v>
                </c:pt>
                <c:pt idx="7700">
                  <c:v>29473</c:v>
                </c:pt>
                <c:pt idx="7701">
                  <c:v>29474</c:v>
                </c:pt>
                <c:pt idx="7702">
                  <c:v>29475</c:v>
                </c:pt>
                <c:pt idx="7703">
                  <c:v>29476</c:v>
                </c:pt>
                <c:pt idx="7704">
                  <c:v>29479</c:v>
                </c:pt>
                <c:pt idx="7705">
                  <c:v>29480</c:v>
                </c:pt>
                <c:pt idx="7706">
                  <c:v>29481</c:v>
                </c:pt>
                <c:pt idx="7707">
                  <c:v>29482</c:v>
                </c:pt>
                <c:pt idx="7708">
                  <c:v>29483</c:v>
                </c:pt>
                <c:pt idx="7709">
                  <c:v>29486</c:v>
                </c:pt>
                <c:pt idx="7710">
                  <c:v>29487</c:v>
                </c:pt>
                <c:pt idx="7711">
                  <c:v>29488</c:v>
                </c:pt>
                <c:pt idx="7712">
                  <c:v>29489</c:v>
                </c:pt>
                <c:pt idx="7713">
                  <c:v>29490</c:v>
                </c:pt>
                <c:pt idx="7714">
                  <c:v>29493</c:v>
                </c:pt>
                <c:pt idx="7715">
                  <c:v>29494</c:v>
                </c:pt>
                <c:pt idx="7716">
                  <c:v>29495</c:v>
                </c:pt>
                <c:pt idx="7717">
                  <c:v>29496</c:v>
                </c:pt>
                <c:pt idx="7718">
                  <c:v>29497</c:v>
                </c:pt>
                <c:pt idx="7719">
                  <c:v>29500</c:v>
                </c:pt>
                <c:pt idx="7720">
                  <c:v>29501</c:v>
                </c:pt>
                <c:pt idx="7721">
                  <c:v>29502</c:v>
                </c:pt>
                <c:pt idx="7722">
                  <c:v>29503</c:v>
                </c:pt>
                <c:pt idx="7723">
                  <c:v>29504</c:v>
                </c:pt>
                <c:pt idx="7724">
                  <c:v>29507</c:v>
                </c:pt>
                <c:pt idx="7725">
                  <c:v>29508</c:v>
                </c:pt>
                <c:pt idx="7726">
                  <c:v>29509</c:v>
                </c:pt>
                <c:pt idx="7727">
                  <c:v>29510</c:v>
                </c:pt>
                <c:pt idx="7728">
                  <c:v>29511</c:v>
                </c:pt>
                <c:pt idx="7729">
                  <c:v>29514</c:v>
                </c:pt>
                <c:pt idx="7730">
                  <c:v>29515</c:v>
                </c:pt>
                <c:pt idx="7731">
                  <c:v>29516</c:v>
                </c:pt>
                <c:pt idx="7732">
                  <c:v>29517</c:v>
                </c:pt>
                <c:pt idx="7733">
                  <c:v>29518</c:v>
                </c:pt>
                <c:pt idx="7734">
                  <c:v>29521</c:v>
                </c:pt>
                <c:pt idx="7735">
                  <c:v>29522</c:v>
                </c:pt>
                <c:pt idx="7736">
                  <c:v>29523</c:v>
                </c:pt>
                <c:pt idx="7737">
                  <c:v>29524</c:v>
                </c:pt>
                <c:pt idx="7738">
                  <c:v>29525</c:v>
                </c:pt>
                <c:pt idx="7739">
                  <c:v>29528</c:v>
                </c:pt>
                <c:pt idx="7740">
                  <c:v>29530</c:v>
                </c:pt>
                <c:pt idx="7741">
                  <c:v>29531</c:v>
                </c:pt>
                <c:pt idx="7742">
                  <c:v>29532</c:v>
                </c:pt>
                <c:pt idx="7743">
                  <c:v>29535</c:v>
                </c:pt>
                <c:pt idx="7744">
                  <c:v>29536</c:v>
                </c:pt>
                <c:pt idx="7745">
                  <c:v>29537</c:v>
                </c:pt>
                <c:pt idx="7746">
                  <c:v>29538</c:v>
                </c:pt>
                <c:pt idx="7747">
                  <c:v>29539</c:v>
                </c:pt>
                <c:pt idx="7748">
                  <c:v>29542</c:v>
                </c:pt>
                <c:pt idx="7749">
                  <c:v>29543</c:v>
                </c:pt>
                <c:pt idx="7750">
                  <c:v>29544</c:v>
                </c:pt>
                <c:pt idx="7751">
                  <c:v>29545</c:v>
                </c:pt>
                <c:pt idx="7752">
                  <c:v>29546</c:v>
                </c:pt>
                <c:pt idx="7753">
                  <c:v>29549</c:v>
                </c:pt>
                <c:pt idx="7754">
                  <c:v>29550</c:v>
                </c:pt>
                <c:pt idx="7755">
                  <c:v>29551</c:v>
                </c:pt>
                <c:pt idx="7756">
                  <c:v>29553</c:v>
                </c:pt>
                <c:pt idx="7757">
                  <c:v>29556</c:v>
                </c:pt>
                <c:pt idx="7758">
                  <c:v>29557</c:v>
                </c:pt>
                <c:pt idx="7759">
                  <c:v>29558</c:v>
                </c:pt>
                <c:pt idx="7760">
                  <c:v>29559</c:v>
                </c:pt>
                <c:pt idx="7761">
                  <c:v>29560</c:v>
                </c:pt>
                <c:pt idx="7762">
                  <c:v>29563</c:v>
                </c:pt>
                <c:pt idx="7763">
                  <c:v>29564</c:v>
                </c:pt>
                <c:pt idx="7764">
                  <c:v>29565</c:v>
                </c:pt>
                <c:pt idx="7765">
                  <c:v>29566</c:v>
                </c:pt>
                <c:pt idx="7766">
                  <c:v>29567</c:v>
                </c:pt>
                <c:pt idx="7767">
                  <c:v>29570</c:v>
                </c:pt>
                <c:pt idx="7768">
                  <c:v>29571</c:v>
                </c:pt>
                <c:pt idx="7769">
                  <c:v>29572</c:v>
                </c:pt>
                <c:pt idx="7770">
                  <c:v>29573</c:v>
                </c:pt>
                <c:pt idx="7771">
                  <c:v>29574</c:v>
                </c:pt>
                <c:pt idx="7772">
                  <c:v>29577</c:v>
                </c:pt>
                <c:pt idx="7773">
                  <c:v>29578</c:v>
                </c:pt>
                <c:pt idx="7774">
                  <c:v>29579</c:v>
                </c:pt>
                <c:pt idx="7775">
                  <c:v>29581</c:v>
                </c:pt>
                <c:pt idx="7776">
                  <c:v>29584</c:v>
                </c:pt>
                <c:pt idx="7777">
                  <c:v>29585</c:v>
                </c:pt>
                <c:pt idx="7778">
                  <c:v>29586</c:v>
                </c:pt>
                <c:pt idx="7779">
                  <c:v>29588</c:v>
                </c:pt>
                <c:pt idx="7780">
                  <c:v>29591</c:v>
                </c:pt>
                <c:pt idx="7781">
                  <c:v>29592</c:v>
                </c:pt>
                <c:pt idx="7782">
                  <c:v>29593</c:v>
                </c:pt>
                <c:pt idx="7783">
                  <c:v>29594</c:v>
                </c:pt>
                <c:pt idx="7784">
                  <c:v>29595</c:v>
                </c:pt>
                <c:pt idx="7785">
                  <c:v>29598</c:v>
                </c:pt>
                <c:pt idx="7786">
                  <c:v>29599</c:v>
                </c:pt>
                <c:pt idx="7787">
                  <c:v>29600</c:v>
                </c:pt>
                <c:pt idx="7788">
                  <c:v>29601</c:v>
                </c:pt>
                <c:pt idx="7789">
                  <c:v>29602</c:v>
                </c:pt>
                <c:pt idx="7790">
                  <c:v>29605</c:v>
                </c:pt>
                <c:pt idx="7791">
                  <c:v>29606</c:v>
                </c:pt>
                <c:pt idx="7792">
                  <c:v>29607</c:v>
                </c:pt>
                <c:pt idx="7793">
                  <c:v>29608</c:v>
                </c:pt>
                <c:pt idx="7794">
                  <c:v>29609</c:v>
                </c:pt>
                <c:pt idx="7795">
                  <c:v>29612</c:v>
                </c:pt>
                <c:pt idx="7796">
                  <c:v>29613</c:v>
                </c:pt>
                <c:pt idx="7797">
                  <c:v>29614</c:v>
                </c:pt>
                <c:pt idx="7798">
                  <c:v>29615</c:v>
                </c:pt>
                <c:pt idx="7799">
                  <c:v>29616</c:v>
                </c:pt>
                <c:pt idx="7800">
                  <c:v>29619</c:v>
                </c:pt>
                <c:pt idx="7801">
                  <c:v>29620</c:v>
                </c:pt>
                <c:pt idx="7802">
                  <c:v>29621</c:v>
                </c:pt>
                <c:pt idx="7803">
                  <c:v>29622</c:v>
                </c:pt>
                <c:pt idx="7804">
                  <c:v>29623</c:v>
                </c:pt>
                <c:pt idx="7805">
                  <c:v>29626</c:v>
                </c:pt>
                <c:pt idx="7806">
                  <c:v>29627</c:v>
                </c:pt>
                <c:pt idx="7807">
                  <c:v>29628</c:v>
                </c:pt>
                <c:pt idx="7808">
                  <c:v>29629</c:v>
                </c:pt>
                <c:pt idx="7809">
                  <c:v>29630</c:v>
                </c:pt>
                <c:pt idx="7810">
                  <c:v>29634</c:v>
                </c:pt>
                <c:pt idx="7811">
                  <c:v>29635</c:v>
                </c:pt>
                <c:pt idx="7812">
                  <c:v>29636</c:v>
                </c:pt>
                <c:pt idx="7813">
                  <c:v>29637</c:v>
                </c:pt>
                <c:pt idx="7814">
                  <c:v>29640</c:v>
                </c:pt>
                <c:pt idx="7815">
                  <c:v>29641</c:v>
                </c:pt>
                <c:pt idx="7816">
                  <c:v>29642</c:v>
                </c:pt>
                <c:pt idx="7817">
                  <c:v>29643</c:v>
                </c:pt>
                <c:pt idx="7818">
                  <c:v>29644</c:v>
                </c:pt>
                <c:pt idx="7819">
                  <c:v>29647</c:v>
                </c:pt>
                <c:pt idx="7820">
                  <c:v>29648</c:v>
                </c:pt>
                <c:pt idx="7821">
                  <c:v>29649</c:v>
                </c:pt>
                <c:pt idx="7822">
                  <c:v>29650</c:v>
                </c:pt>
                <c:pt idx="7823">
                  <c:v>29651</c:v>
                </c:pt>
                <c:pt idx="7824">
                  <c:v>29654</c:v>
                </c:pt>
                <c:pt idx="7825">
                  <c:v>29655</c:v>
                </c:pt>
                <c:pt idx="7826">
                  <c:v>29656</c:v>
                </c:pt>
                <c:pt idx="7827">
                  <c:v>29657</c:v>
                </c:pt>
                <c:pt idx="7828">
                  <c:v>29658</c:v>
                </c:pt>
                <c:pt idx="7829">
                  <c:v>29661</c:v>
                </c:pt>
                <c:pt idx="7830">
                  <c:v>29662</c:v>
                </c:pt>
                <c:pt idx="7831">
                  <c:v>29663</c:v>
                </c:pt>
                <c:pt idx="7832">
                  <c:v>29664</c:v>
                </c:pt>
                <c:pt idx="7833">
                  <c:v>29665</c:v>
                </c:pt>
                <c:pt idx="7834">
                  <c:v>29668</c:v>
                </c:pt>
                <c:pt idx="7835">
                  <c:v>29669</c:v>
                </c:pt>
                <c:pt idx="7836">
                  <c:v>29670</c:v>
                </c:pt>
                <c:pt idx="7837">
                  <c:v>29671</c:v>
                </c:pt>
                <c:pt idx="7838">
                  <c:v>29672</c:v>
                </c:pt>
                <c:pt idx="7839">
                  <c:v>29675</c:v>
                </c:pt>
                <c:pt idx="7840">
                  <c:v>29676</c:v>
                </c:pt>
                <c:pt idx="7841">
                  <c:v>29677</c:v>
                </c:pt>
                <c:pt idx="7842">
                  <c:v>29678</c:v>
                </c:pt>
                <c:pt idx="7843">
                  <c:v>29679</c:v>
                </c:pt>
                <c:pt idx="7844">
                  <c:v>29682</c:v>
                </c:pt>
                <c:pt idx="7845">
                  <c:v>29683</c:v>
                </c:pt>
                <c:pt idx="7846">
                  <c:v>29684</c:v>
                </c:pt>
                <c:pt idx="7847">
                  <c:v>29685</c:v>
                </c:pt>
                <c:pt idx="7848">
                  <c:v>29686</c:v>
                </c:pt>
                <c:pt idx="7849">
                  <c:v>29689</c:v>
                </c:pt>
                <c:pt idx="7850">
                  <c:v>29690</c:v>
                </c:pt>
                <c:pt idx="7851">
                  <c:v>29691</c:v>
                </c:pt>
                <c:pt idx="7852">
                  <c:v>29692</c:v>
                </c:pt>
                <c:pt idx="7853">
                  <c:v>29696</c:v>
                </c:pt>
                <c:pt idx="7854">
                  <c:v>29697</c:v>
                </c:pt>
                <c:pt idx="7855">
                  <c:v>29698</c:v>
                </c:pt>
                <c:pt idx="7856">
                  <c:v>29699</c:v>
                </c:pt>
                <c:pt idx="7857">
                  <c:v>29700</c:v>
                </c:pt>
                <c:pt idx="7858">
                  <c:v>29703</c:v>
                </c:pt>
                <c:pt idx="7859">
                  <c:v>29704</c:v>
                </c:pt>
                <c:pt idx="7860">
                  <c:v>29705</c:v>
                </c:pt>
                <c:pt idx="7861">
                  <c:v>29706</c:v>
                </c:pt>
                <c:pt idx="7862">
                  <c:v>29707</c:v>
                </c:pt>
                <c:pt idx="7863">
                  <c:v>29710</c:v>
                </c:pt>
                <c:pt idx="7864">
                  <c:v>29711</c:v>
                </c:pt>
                <c:pt idx="7865">
                  <c:v>29712</c:v>
                </c:pt>
                <c:pt idx="7866">
                  <c:v>29713</c:v>
                </c:pt>
                <c:pt idx="7867">
                  <c:v>29714</c:v>
                </c:pt>
                <c:pt idx="7868">
                  <c:v>29717</c:v>
                </c:pt>
                <c:pt idx="7869">
                  <c:v>29718</c:v>
                </c:pt>
                <c:pt idx="7870">
                  <c:v>29719</c:v>
                </c:pt>
                <c:pt idx="7871">
                  <c:v>29720</c:v>
                </c:pt>
                <c:pt idx="7872">
                  <c:v>29721</c:v>
                </c:pt>
                <c:pt idx="7873">
                  <c:v>29724</c:v>
                </c:pt>
                <c:pt idx="7874">
                  <c:v>29725</c:v>
                </c:pt>
                <c:pt idx="7875">
                  <c:v>29726</c:v>
                </c:pt>
                <c:pt idx="7876">
                  <c:v>29727</c:v>
                </c:pt>
                <c:pt idx="7877">
                  <c:v>29728</c:v>
                </c:pt>
                <c:pt idx="7878">
                  <c:v>29732</c:v>
                </c:pt>
                <c:pt idx="7879">
                  <c:v>29733</c:v>
                </c:pt>
                <c:pt idx="7880">
                  <c:v>29734</c:v>
                </c:pt>
                <c:pt idx="7881">
                  <c:v>29735</c:v>
                </c:pt>
                <c:pt idx="7882">
                  <c:v>29738</c:v>
                </c:pt>
                <c:pt idx="7883">
                  <c:v>29739</c:v>
                </c:pt>
                <c:pt idx="7884">
                  <c:v>29740</c:v>
                </c:pt>
                <c:pt idx="7885">
                  <c:v>29741</c:v>
                </c:pt>
                <c:pt idx="7886">
                  <c:v>29742</c:v>
                </c:pt>
                <c:pt idx="7887">
                  <c:v>29745</c:v>
                </c:pt>
                <c:pt idx="7888">
                  <c:v>29746</c:v>
                </c:pt>
                <c:pt idx="7889">
                  <c:v>29747</c:v>
                </c:pt>
                <c:pt idx="7890">
                  <c:v>29748</c:v>
                </c:pt>
                <c:pt idx="7891">
                  <c:v>29749</c:v>
                </c:pt>
                <c:pt idx="7892">
                  <c:v>29752</c:v>
                </c:pt>
                <c:pt idx="7893">
                  <c:v>29753</c:v>
                </c:pt>
                <c:pt idx="7894">
                  <c:v>29754</c:v>
                </c:pt>
                <c:pt idx="7895">
                  <c:v>29755</c:v>
                </c:pt>
                <c:pt idx="7896">
                  <c:v>29756</c:v>
                </c:pt>
                <c:pt idx="7897">
                  <c:v>29759</c:v>
                </c:pt>
                <c:pt idx="7898">
                  <c:v>29760</c:v>
                </c:pt>
                <c:pt idx="7899">
                  <c:v>29761</c:v>
                </c:pt>
                <c:pt idx="7900">
                  <c:v>29762</c:v>
                </c:pt>
                <c:pt idx="7901">
                  <c:v>29763</c:v>
                </c:pt>
                <c:pt idx="7902">
                  <c:v>29766</c:v>
                </c:pt>
                <c:pt idx="7903">
                  <c:v>29767</c:v>
                </c:pt>
                <c:pt idx="7904">
                  <c:v>29768</c:v>
                </c:pt>
                <c:pt idx="7905">
                  <c:v>29769</c:v>
                </c:pt>
                <c:pt idx="7906">
                  <c:v>29773</c:v>
                </c:pt>
                <c:pt idx="7907">
                  <c:v>29774</c:v>
                </c:pt>
                <c:pt idx="7908">
                  <c:v>29775</c:v>
                </c:pt>
                <c:pt idx="7909">
                  <c:v>29776</c:v>
                </c:pt>
                <c:pt idx="7910">
                  <c:v>29777</c:v>
                </c:pt>
                <c:pt idx="7911">
                  <c:v>29780</c:v>
                </c:pt>
                <c:pt idx="7912">
                  <c:v>29781</c:v>
                </c:pt>
                <c:pt idx="7913">
                  <c:v>29782</c:v>
                </c:pt>
                <c:pt idx="7914">
                  <c:v>29783</c:v>
                </c:pt>
                <c:pt idx="7915">
                  <c:v>29784</c:v>
                </c:pt>
                <c:pt idx="7916">
                  <c:v>29787</c:v>
                </c:pt>
                <c:pt idx="7917">
                  <c:v>29788</c:v>
                </c:pt>
                <c:pt idx="7918">
                  <c:v>29789</c:v>
                </c:pt>
                <c:pt idx="7919">
                  <c:v>29790</c:v>
                </c:pt>
                <c:pt idx="7920">
                  <c:v>29791</c:v>
                </c:pt>
                <c:pt idx="7921">
                  <c:v>29794</c:v>
                </c:pt>
                <c:pt idx="7922">
                  <c:v>29795</c:v>
                </c:pt>
                <c:pt idx="7923">
                  <c:v>29796</c:v>
                </c:pt>
                <c:pt idx="7924">
                  <c:v>29797</c:v>
                </c:pt>
                <c:pt idx="7925">
                  <c:v>29798</c:v>
                </c:pt>
                <c:pt idx="7926">
                  <c:v>29801</c:v>
                </c:pt>
                <c:pt idx="7927">
                  <c:v>29802</c:v>
                </c:pt>
                <c:pt idx="7928">
                  <c:v>29803</c:v>
                </c:pt>
                <c:pt idx="7929">
                  <c:v>29804</c:v>
                </c:pt>
                <c:pt idx="7930">
                  <c:v>29805</c:v>
                </c:pt>
                <c:pt idx="7931">
                  <c:v>29808</c:v>
                </c:pt>
                <c:pt idx="7932">
                  <c:v>29809</c:v>
                </c:pt>
                <c:pt idx="7933">
                  <c:v>29810</c:v>
                </c:pt>
                <c:pt idx="7934">
                  <c:v>29811</c:v>
                </c:pt>
                <c:pt idx="7935">
                  <c:v>29812</c:v>
                </c:pt>
                <c:pt idx="7936">
                  <c:v>29815</c:v>
                </c:pt>
                <c:pt idx="7937">
                  <c:v>29816</c:v>
                </c:pt>
                <c:pt idx="7938">
                  <c:v>29817</c:v>
                </c:pt>
                <c:pt idx="7939">
                  <c:v>29818</c:v>
                </c:pt>
                <c:pt idx="7940">
                  <c:v>29819</c:v>
                </c:pt>
                <c:pt idx="7941">
                  <c:v>29822</c:v>
                </c:pt>
                <c:pt idx="7942">
                  <c:v>29823</c:v>
                </c:pt>
                <c:pt idx="7943">
                  <c:v>29824</c:v>
                </c:pt>
                <c:pt idx="7944">
                  <c:v>29825</c:v>
                </c:pt>
                <c:pt idx="7945">
                  <c:v>29826</c:v>
                </c:pt>
                <c:pt idx="7946">
                  <c:v>29829</c:v>
                </c:pt>
                <c:pt idx="7947">
                  <c:v>29830</c:v>
                </c:pt>
                <c:pt idx="7948">
                  <c:v>29831</c:v>
                </c:pt>
                <c:pt idx="7949">
                  <c:v>29832</c:v>
                </c:pt>
                <c:pt idx="7950">
                  <c:v>29833</c:v>
                </c:pt>
                <c:pt idx="7951">
                  <c:v>29837</c:v>
                </c:pt>
                <c:pt idx="7952">
                  <c:v>29838</c:v>
                </c:pt>
                <c:pt idx="7953">
                  <c:v>29839</c:v>
                </c:pt>
                <c:pt idx="7954">
                  <c:v>29840</c:v>
                </c:pt>
                <c:pt idx="7955">
                  <c:v>29843</c:v>
                </c:pt>
                <c:pt idx="7956">
                  <c:v>29844</c:v>
                </c:pt>
                <c:pt idx="7957">
                  <c:v>29845</c:v>
                </c:pt>
                <c:pt idx="7958">
                  <c:v>29846</c:v>
                </c:pt>
                <c:pt idx="7959">
                  <c:v>29847</c:v>
                </c:pt>
                <c:pt idx="7960">
                  <c:v>29850</c:v>
                </c:pt>
                <c:pt idx="7961">
                  <c:v>29851</c:v>
                </c:pt>
                <c:pt idx="7962">
                  <c:v>29852</c:v>
                </c:pt>
                <c:pt idx="7963">
                  <c:v>29853</c:v>
                </c:pt>
                <c:pt idx="7964">
                  <c:v>29854</c:v>
                </c:pt>
                <c:pt idx="7965">
                  <c:v>29857</c:v>
                </c:pt>
                <c:pt idx="7966">
                  <c:v>29858</c:v>
                </c:pt>
                <c:pt idx="7967">
                  <c:v>29859</c:v>
                </c:pt>
                <c:pt idx="7968">
                  <c:v>29860</c:v>
                </c:pt>
                <c:pt idx="7969">
                  <c:v>29861</c:v>
                </c:pt>
                <c:pt idx="7970">
                  <c:v>29864</c:v>
                </c:pt>
                <c:pt idx="7971">
                  <c:v>29865</c:v>
                </c:pt>
                <c:pt idx="7972">
                  <c:v>29866</c:v>
                </c:pt>
                <c:pt idx="7973">
                  <c:v>29867</c:v>
                </c:pt>
                <c:pt idx="7974">
                  <c:v>29868</c:v>
                </c:pt>
                <c:pt idx="7975">
                  <c:v>29871</c:v>
                </c:pt>
                <c:pt idx="7976">
                  <c:v>29872</c:v>
                </c:pt>
                <c:pt idx="7977">
                  <c:v>29873</c:v>
                </c:pt>
                <c:pt idx="7978">
                  <c:v>29874</c:v>
                </c:pt>
                <c:pt idx="7979">
                  <c:v>29875</c:v>
                </c:pt>
                <c:pt idx="7980">
                  <c:v>29878</c:v>
                </c:pt>
                <c:pt idx="7981">
                  <c:v>29879</c:v>
                </c:pt>
                <c:pt idx="7982">
                  <c:v>29880</c:v>
                </c:pt>
                <c:pt idx="7983">
                  <c:v>29881</c:v>
                </c:pt>
                <c:pt idx="7984">
                  <c:v>29882</c:v>
                </c:pt>
                <c:pt idx="7985">
                  <c:v>29885</c:v>
                </c:pt>
                <c:pt idx="7986">
                  <c:v>29886</c:v>
                </c:pt>
                <c:pt idx="7987">
                  <c:v>29887</c:v>
                </c:pt>
                <c:pt idx="7988">
                  <c:v>29888</c:v>
                </c:pt>
                <c:pt idx="7989">
                  <c:v>29889</c:v>
                </c:pt>
                <c:pt idx="7990">
                  <c:v>29892</c:v>
                </c:pt>
                <c:pt idx="7991">
                  <c:v>29893</c:v>
                </c:pt>
                <c:pt idx="7992">
                  <c:v>29894</c:v>
                </c:pt>
                <c:pt idx="7993">
                  <c:v>29895</c:v>
                </c:pt>
                <c:pt idx="7994">
                  <c:v>29896</c:v>
                </c:pt>
                <c:pt idx="7995">
                  <c:v>29899</c:v>
                </c:pt>
                <c:pt idx="7996">
                  <c:v>29900</c:v>
                </c:pt>
                <c:pt idx="7997">
                  <c:v>29901</c:v>
                </c:pt>
                <c:pt idx="7998">
                  <c:v>29902</c:v>
                </c:pt>
                <c:pt idx="7999">
                  <c:v>29903</c:v>
                </c:pt>
                <c:pt idx="8000">
                  <c:v>29906</c:v>
                </c:pt>
                <c:pt idx="8001">
                  <c:v>29907</c:v>
                </c:pt>
                <c:pt idx="8002">
                  <c:v>29908</c:v>
                </c:pt>
                <c:pt idx="8003">
                  <c:v>29909</c:v>
                </c:pt>
                <c:pt idx="8004">
                  <c:v>29910</c:v>
                </c:pt>
                <c:pt idx="8005">
                  <c:v>29913</c:v>
                </c:pt>
                <c:pt idx="8006">
                  <c:v>29914</c:v>
                </c:pt>
                <c:pt idx="8007">
                  <c:v>29915</c:v>
                </c:pt>
                <c:pt idx="8008">
                  <c:v>29917</c:v>
                </c:pt>
                <c:pt idx="8009">
                  <c:v>29920</c:v>
                </c:pt>
                <c:pt idx="8010">
                  <c:v>29921</c:v>
                </c:pt>
                <c:pt idx="8011">
                  <c:v>29922</c:v>
                </c:pt>
                <c:pt idx="8012">
                  <c:v>29923</c:v>
                </c:pt>
                <c:pt idx="8013">
                  <c:v>29924</c:v>
                </c:pt>
                <c:pt idx="8014">
                  <c:v>29927</c:v>
                </c:pt>
                <c:pt idx="8015">
                  <c:v>29928</c:v>
                </c:pt>
                <c:pt idx="8016">
                  <c:v>29929</c:v>
                </c:pt>
                <c:pt idx="8017">
                  <c:v>29930</c:v>
                </c:pt>
                <c:pt idx="8018">
                  <c:v>29931</c:v>
                </c:pt>
                <c:pt idx="8019">
                  <c:v>29934</c:v>
                </c:pt>
                <c:pt idx="8020">
                  <c:v>29935</c:v>
                </c:pt>
                <c:pt idx="8021">
                  <c:v>29936</c:v>
                </c:pt>
                <c:pt idx="8022">
                  <c:v>29937</c:v>
                </c:pt>
                <c:pt idx="8023">
                  <c:v>29938</c:v>
                </c:pt>
                <c:pt idx="8024">
                  <c:v>29941</c:v>
                </c:pt>
                <c:pt idx="8025">
                  <c:v>29942</c:v>
                </c:pt>
                <c:pt idx="8026">
                  <c:v>29943</c:v>
                </c:pt>
                <c:pt idx="8027">
                  <c:v>29944</c:v>
                </c:pt>
                <c:pt idx="8028">
                  <c:v>29948</c:v>
                </c:pt>
                <c:pt idx="8029">
                  <c:v>29949</c:v>
                </c:pt>
                <c:pt idx="8030">
                  <c:v>29950</c:v>
                </c:pt>
                <c:pt idx="8031">
                  <c:v>29951</c:v>
                </c:pt>
                <c:pt idx="8032">
                  <c:v>29955</c:v>
                </c:pt>
                <c:pt idx="8033">
                  <c:v>29956</c:v>
                </c:pt>
                <c:pt idx="8034">
                  <c:v>29957</c:v>
                </c:pt>
                <c:pt idx="8035">
                  <c:v>29958</c:v>
                </c:pt>
                <c:pt idx="8036">
                  <c:v>29959</c:v>
                </c:pt>
                <c:pt idx="8037">
                  <c:v>29962</c:v>
                </c:pt>
                <c:pt idx="8038">
                  <c:v>29963</c:v>
                </c:pt>
                <c:pt idx="8039">
                  <c:v>29964</c:v>
                </c:pt>
                <c:pt idx="8040">
                  <c:v>29965</c:v>
                </c:pt>
                <c:pt idx="8041">
                  <c:v>29966</c:v>
                </c:pt>
                <c:pt idx="8042">
                  <c:v>29969</c:v>
                </c:pt>
                <c:pt idx="8043">
                  <c:v>29970</c:v>
                </c:pt>
                <c:pt idx="8044">
                  <c:v>29971</c:v>
                </c:pt>
                <c:pt idx="8045">
                  <c:v>29972</c:v>
                </c:pt>
                <c:pt idx="8046">
                  <c:v>29973</c:v>
                </c:pt>
                <c:pt idx="8047">
                  <c:v>29976</c:v>
                </c:pt>
                <c:pt idx="8048">
                  <c:v>29977</c:v>
                </c:pt>
                <c:pt idx="8049">
                  <c:v>29978</c:v>
                </c:pt>
                <c:pt idx="8050">
                  <c:v>29979</c:v>
                </c:pt>
                <c:pt idx="8051">
                  <c:v>29980</c:v>
                </c:pt>
                <c:pt idx="8052">
                  <c:v>29983</c:v>
                </c:pt>
                <c:pt idx="8053">
                  <c:v>29984</c:v>
                </c:pt>
                <c:pt idx="8054">
                  <c:v>29985</c:v>
                </c:pt>
                <c:pt idx="8055">
                  <c:v>29986</c:v>
                </c:pt>
                <c:pt idx="8056">
                  <c:v>29987</c:v>
                </c:pt>
                <c:pt idx="8057">
                  <c:v>29990</c:v>
                </c:pt>
                <c:pt idx="8058">
                  <c:v>29991</c:v>
                </c:pt>
                <c:pt idx="8059">
                  <c:v>29992</c:v>
                </c:pt>
                <c:pt idx="8060">
                  <c:v>29993</c:v>
                </c:pt>
                <c:pt idx="8061">
                  <c:v>29994</c:v>
                </c:pt>
                <c:pt idx="8062">
                  <c:v>29998</c:v>
                </c:pt>
                <c:pt idx="8063">
                  <c:v>29999</c:v>
                </c:pt>
                <c:pt idx="8064">
                  <c:v>30000</c:v>
                </c:pt>
                <c:pt idx="8065">
                  <c:v>30001</c:v>
                </c:pt>
                <c:pt idx="8066">
                  <c:v>30004</c:v>
                </c:pt>
                <c:pt idx="8067">
                  <c:v>30005</c:v>
                </c:pt>
                <c:pt idx="8068">
                  <c:v>30006</c:v>
                </c:pt>
                <c:pt idx="8069">
                  <c:v>30007</c:v>
                </c:pt>
                <c:pt idx="8070">
                  <c:v>30008</c:v>
                </c:pt>
                <c:pt idx="8071">
                  <c:v>30011</c:v>
                </c:pt>
                <c:pt idx="8072">
                  <c:v>30012</c:v>
                </c:pt>
                <c:pt idx="8073">
                  <c:v>30013</c:v>
                </c:pt>
                <c:pt idx="8074">
                  <c:v>30014</c:v>
                </c:pt>
                <c:pt idx="8075">
                  <c:v>30015</c:v>
                </c:pt>
                <c:pt idx="8076">
                  <c:v>30018</c:v>
                </c:pt>
                <c:pt idx="8077">
                  <c:v>30019</c:v>
                </c:pt>
                <c:pt idx="8078">
                  <c:v>30020</c:v>
                </c:pt>
                <c:pt idx="8079">
                  <c:v>30021</c:v>
                </c:pt>
                <c:pt idx="8080">
                  <c:v>30022</c:v>
                </c:pt>
                <c:pt idx="8081">
                  <c:v>30025</c:v>
                </c:pt>
                <c:pt idx="8082">
                  <c:v>30026</c:v>
                </c:pt>
                <c:pt idx="8083">
                  <c:v>30027</c:v>
                </c:pt>
                <c:pt idx="8084">
                  <c:v>30028</c:v>
                </c:pt>
                <c:pt idx="8085">
                  <c:v>30029</c:v>
                </c:pt>
                <c:pt idx="8086">
                  <c:v>30032</c:v>
                </c:pt>
                <c:pt idx="8087">
                  <c:v>30033</c:v>
                </c:pt>
                <c:pt idx="8088">
                  <c:v>30034</c:v>
                </c:pt>
                <c:pt idx="8089">
                  <c:v>30035</c:v>
                </c:pt>
                <c:pt idx="8090">
                  <c:v>30036</c:v>
                </c:pt>
                <c:pt idx="8091">
                  <c:v>30039</c:v>
                </c:pt>
                <c:pt idx="8092">
                  <c:v>30040</c:v>
                </c:pt>
                <c:pt idx="8093">
                  <c:v>30041</c:v>
                </c:pt>
                <c:pt idx="8094">
                  <c:v>30042</c:v>
                </c:pt>
                <c:pt idx="8095">
                  <c:v>30043</c:v>
                </c:pt>
                <c:pt idx="8096">
                  <c:v>30046</c:v>
                </c:pt>
                <c:pt idx="8097">
                  <c:v>30047</c:v>
                </c:pt>
                <c:pt idx="8098">
                  <c:v>30048</c:v>
                </c:pt>
                <c:pt idx="8099">
                  <c:v>30049</c:v>
                </c:pt>
                <c:pt idx="8100">
                  <c:v>30053</c:v>
                </c:pt>
                <c:pt idx="8101">
                  <c:v>30054</c:v>
                </c:pt>
                <c:pt idx="8102">
                  <c:v>30055</c:v>
                </c:pt>
                <c:pt idx="8103">
                  <c:v>30056</c:v>
                </c:pt>
                <c:pt idx="8104">
                  <c:v>30057</c:v>
                </c:pt>
                <c:pt idx="8105">
                  <c:v>30060</c:v>
                </c:pt>
                <c:pt idx="8106">
                  <c:v>30061</c:v>
                </c:pt>
                <c:pt idx="8107">
                  <c:v>30062</c:v>
                </c:pt>
                <c:pt idx="8108">
                  <c:v>30063</c:v>
                </c:pt>
                <c:pt idx="8109">
                  <c:v>30064</c:v>
                </c:pt>
                <c:pt idx="8110">
                  <c:v>30067</c:v>
                </c:pt>
                <c:pt idx="8111">
                  <c:v>30068</c:v>
                </c:pt>
                <c:pt idx="8112">
                  <c:v>30069</c:v>
                </c:pt>
                <c:pt idx="8113">
                  <c:v>30070</c:v>
                </c:pt>
                <c:pt idx="8114">
                  <c:v>30071</c:v>
                </c:pt>
                <c:pt idx="8115">
                  <c:v>30074</c:v>
                </c:pt>
                <c:pt idx="8116">
                  <c:v>30075</c:v>
                </c:pt>
                <c:pt idx="8117">
                  <c:v>30076</c:v>
                </c:pt>
                <c:pt idx="8118">
                  <c:v>30077</c:v>
                </c:pt>
                <c:pt idx="8119">
                  <c:v>30078</c:v>
                </c:pt>
                <c:pt idx="8120">
                  <c:v>30081</c:v>
                </c:pt>
                <c:pt idx="8121">
                  <c:v>30082</c:v>
                </c:pt>
                <c:pt idx="8122">
                  <c:v>30083</c:v>
                </c:pt>
                <c:pt idx="8123">
                  <c:v>30084</c:v>
                </c:pt>
                <c:pt idx="8124">
                  <c:v>30085</c:v>
                </c:pt>
                <c:pt idx="8125">
                  <c:v>30088</c:v>
                </c:pt>
                <c:pt idx="8126">
                  <c:v>30089</c:v>
                </c:pt>
                <c:pt idx="8127">
                  <c:v>30090</c:v>
                </c:pt>
                <c:pt idx="8128">
                  <c:v>30091</c:v>
                </c:pt>
                <c:pt idx="8129">
                  <c:v>30092</c:v>
                </c:pt>
                <c:pt idx="8130">
                  <c:v>30095</c:v>
                </c:pt>
                <c:pt idx="8131">
                  <c:v>30096</c:v>
                </c:pt>
                <c:pt idx="8132">
                  <c:v>30097</c:v>
                </c:pt>
                <c:pt idx="8133">
                  <c:v>30098</c:v>
                </c:pt>
                <c:pt idx="8134">
                  <c:v>30099</c:v>
                </c:pt>
                <c:pt idx="8135">
                  <c:v>30103</c:v>
                </c:pt>
                <c:pt idx="8136">
                  <c:v>30104</c:v>
                </c:pt>
                <c:pt idx="8137">
                  <c:v>30105</c:v>
                </c:pt>
                <c:pt idx="8138">
                  <c:v>30106</c:v>
                </c:pt>
                <c:pt idx="8139">
                  <c:v>30109</c:v>
                </c:pt>
                <c:pt idx="8140">
                  <c:v>30110</c:v>
                </c:pt>
                <c:pt idx="8141">
                  <c:v>30111</c:v>
                </c:pt>
                <c:pt idx="8142">
                  <c:v>30112</c:v>
                </c:pt>
                <c:pt idx="8143">
                  <c:v>30113</c:v>
                </c:pt>
                <c:pt idx="8144">
                  <c:v>30116</c:v>
                </c:pt>
                <c:pt idx="8145">
                  <c:v>30117</c:v>
                </c:pt>
                <c:pt idx="8146">
                  <c:v>30118</c:v>
                </c:pt>
                <c:pt idx="8147">
                  <c:v>30119</c:v>
                </c:pt>
                <c:pt idx="8148">
                  <c:v>30120</c:v>
                </c:pt>
                <c:pt idx="8149">
                  <c:v>30123</c:v>
                </c:pt>
                <c:pt idx="8150">
                  <c:v>30124</c:v>
                </c:pt>
                <c:pt idx="8151">
                  <c:v>30125</c:v>
                </c:pt>
                <c:pt idx="8152">
                  <c:v>30126</c:v>
                </c:pt>
                <c:pt idx="8153">
                  <c:v>30127</c:v>
                </c:pt>
                <c:pt idx="8154">
                  <c:v>30130</c:v>
                </c:pt>
                <c:pt idx="8155">
                  <c:v>30131</c:v>
                </c:pt>
                <c:pt idx="8156">
                  <c:v>30132</c:v>
                </c:pt>
                <c:pt idx="8157">
                  <c:v>30133</c:v>
                </c:pt>
                <c:pt idx="8158">
                  <c:v>30134</c:v>
                </c:pt>
                <c:pt idx="8159">
                  <c:v>30138</c:v>
                </c:pt>
                <c:pt idx="8160">
                  <c:v>30139</c:v>
                </c:pt>
                <c:pt idx="8161">
                  <c:v>30140</c:v>
                </c:pt>
                <c:pt idx="8162">
                  <c:v>30141</c:v>
                </c:pt>
                <c:pt idx="8163">
                  <c:v>30144</c:v>
                </c:pt>
                <c:pt idx="8164">
                  <c:v>30145</c:v>
                </c:pt>
                <c:pt idx="8165">
                  <c:v>30146</c:v>
                </c:pt>
                <c:pt idx="8166">
                  <c:v>30147</c:v>
                </c:pt>
                <c:pt idx="8167">
                  <c:v>30148</c:v>
                </c:pt>
                <c:pt idx="8168">
                  <c:v>30151</c:v>
                </c:pt>
                <c:pt idx="8169">
                  <c:v>30152</c:v>
                </c:pt>
                <c:pt idx="8170">
                  <c:v>30153</c:v>
                </c:pt>
                <c:pt idx="8171">
                  <c:v>30154</c:v>
                </c:pt>
                <c:pt idx="8172">
                  <c:v>30155</c:v>
                </c:pt>
                <c:pt idx="8173">
                  <c:v>30158</c:v>
                </c:pt>
                <c:pt idx="8174">
                  <c:v>30159</c:v>
                </c:pt>
                <c:pt idx="8175">
                  <c:v>30160</c:v>
                </c:pt>
                <c:pt idx="8176">
                  <c:v>30161</c:v>
                </c:pt>
                <c:pt idx="8177">
                  <c:v>30162</c:v>
                </c:pt>
                <c:pt idx="8178">
                  <c:v>30165</c:v>
                </c:pt>
                <c:pt idx="8179">
                  <c:v>30166</c:v>
                </c:pt>
                <c:pt idx="8180">
                  <c:v>30167</c:v>
                </c:pt>
                <c:pt idx="8181">
                  <c:v>30168</c:v>
                </c:pt>
                <c:pt idx="8182">
                  <c:v>30169</c:v>
                </c:pt>
                <c:pt idx="8183">
                  <c:v>30172</c:v>
                </c:pt>
                <c:pt idx="8184">
                  <c:v>30173</c:v>
                </c:pt>
                <c:pt idx="8185">
                  <c:v>30174</c:v>
                </c:pt>
                <c:pt idx="8186">
                  <c:v>30175</c:v>
                </c:pt>
                <c:pt idx="8187">
                  <c:v>30176</c:v>
                </c:pt>
                <c:pt idx="8188">
                  <c:v>30179</c:v>
                </c:pt>
                <c:pt idx="8189">
                  <c:v>30180</c:v>
                </c:pt>
                <c:pt idx="8190">
                  <c:v>30181</c:v>
                </c:pt>
                <c:pt idx="8191">
                  <c:v>30182</c:v>
                </c:pt>
                <c:pt idx="8192">
                  <c:v>30183</c:v>
                </c:pt>
                <c:pt idx="8193">
                  <c:v>30186</c:v>
                </c:pt>
                <c:pt idx="8194">
                  <c:v>30187</c:v>
                </c:pt>
                <c:pt idx="8195">
                  <c:v>30188</c:v>
                </c:pt>
                <c:pt idx="8196">
                  <c:v>30189</c:v>
                </c:pt>
                <c:pt idx="8197">
                  <c:v>30190</c:v>
                </c:pt>
                <c:pt idx="8198">
                  <c:v>30193</c:v>
                </c:pt>
                <c:pt idx="8199">
                  <c:v>30194</c:v>
                </c:pt>
                <c:pt idx="8200">
                  <c:v>30195</c:v>
                </c:pt>
                <c:pt idx="8201">
                  <c:v>30196</c:v>
                </c:pt>
                <c:pt idx="8202">
                  <c:v>30197</c:v>
                </c:pt>
                <c:pt idx="8203">
                  <c:v>30201</c:v>
                </c:pt>
                <c:pt idx="8204">
                  <c:v>30202</c:v>
                </c:pt>
                <c:pt idx="8205">
                  <c:v>30203</c:v>
                </c:pt>
                <c:pt idx="8206">
                  <c:v>30204</c:v>
                </c:pt>
                <c:pt idx="8207">
                  <c:v>30207</c:v>
                </c:pt>
                <c:pt idx="8208">
                  <c:v>30208</c:v>
                </c:pt>
                <c:pt idx="8209">
                  <c:v>30209</c:v>
                </c:pt>
                <c:pt idx="8210">
                  <c:v>30210</c:v>
                </c:pt>
                <c:pt idx="8211">
                  <c:v>30211</c:v>
                </c:pt>
                <c:pt idx="8212">
                  <c:v>30214</c:v>
                </c:pt>
                <c:pt idx="8213">
                  <c:v>30215</c:v>
                </c:pt>
                <c:pt idx="8214">
                  <c:v>30216</c:v>
                </c:pt>
                <c:pt idx="8215">
                  <c:v>30217</c:v>
                </c:pt>
                <c:pt idx="8216">
                  <c:v>30218</c:v>
                </c:pt>
                <c:pt idx="8217">
                  <c:v>30221</c:v>
                </c:pt>
                <c:pt idx="8218">
                  <c:v>30222</c:v>
                </c:pt>
                <c:pt idx="8219">
                  <c:v>30223</c:v>
                </c:pt>
                <c:pt idx="8220">
                  <c:v>30224</c:v>
                </c:pt>
                <c:pt idx="8221">
                  <c:v>30225</c:v>
                </c:pt>
                <c:pt idx="8222">
                  <c:v>30228</c:v>
                </c:pt>
                <c:pt idx="8223">
                  <c:v>30229</c:v>
                </c:pt>
                <c:pt idx="8224">
                  <c:v>30230</c:v>
                </c:pt>
                <c:pt idx="8225">
                  <c:v>30231</c:v>
                </c:pt>
                <c:pt idx="8226">
                  <c:v>30232</c:v>
                </c:pt>
                <c:pt idx="8227">
                  <c:v>30235</c:v>
                </c:pt>
                <c:pt idx="8228">
                  <c:v>30236</c:v>
                </c:pt>
                <c:pt idx="8229">
                  <c:v>30237</c:v>
                </c:pt>
                <c:pt idx="8230">
                  <c:v>30238</c:v>
                </c:pt>
                <c:pt idx="8231">
                  <c:v>30239</c:v>
                </c:pt>
                <c:pt idx="8232">
                  <c:v>30242</c:v>
                </c:pt>
                <c:pt idx="8233">
                  <c:v>30243</c:v>
                </c:pt>
                <c:pt idx="8234">
                  <c:v>30244</c:v>
                </c:pt>
                <c:pt idx="8235">
                  <c:v>30245</c:v>
                </c:pt>
                <c:pt idx="8236">
                  <c:v>30246</c:v>
                </c:pt>
                <c:pt idx="8237">
                  <c:v>30249</c:v>
                </c:pt>
                <c:pt idx="8238">
                  <c:v>30250</c:v>
                </c:pt>
                <c:pt idx="8239">
                  <c:v>30251</c:v>
                </c:pt>
                <c:pt idx="8240">
                  <c:v>30252</c:v>
                </c:pt>
                <c:pt idx="8241">
                  <c:v>30253</c:v>
                </c:pt>
                <c:pt idx="8242">
                  <c:v>30256</c:v>
                </c:pt>
                <c:pt idx="8243">
                  <c:v>30257</c:v>
                </c:pt>
                <c:pt idx="8244">
                  <c:v>30258</c:v>
                </c:pt>
                <c:pt idx="8245">
                  <c:v>30259</c:v>
                </c:pt>
                <c:pt idx="8246">
                  <c:v>30260</c:v>
                </c:pt>
                <c:pt idx="8247">
                  <c:v>30263</c:v>
                </c:pt>
                <c:pt idx="8248">
                  <c:v>30264</c:v>
                </c:pt>
                <c:pt idx="8249">
                  <c:v>30265</c:v>
                </c:pt>
                <c:pt idx="8250">
                  <c:v>30266</c:v>
                </c:pt>
                <c:pt idx="8251">
                  <c:v>30267</c:v>
                </c:pt>
                <c:pt idx="8252">
                  <c:v>30270</c:v>
                </c:pt>
                <c:pt idx="8253">
                  <c:v>30271</c:v>
                </c:pt>
                <c:pt idx="8254">
                  <c:v>30272</c:v>
                </c:pt>
                <c:pt idx="8255">
                  <c:v>30273</c:v>
                </c:pt>
                <c:pt idx="8256">
                  <c:v>30274</c:v>
                </c:pt>
                <c:pt idx="8257">
                  <c:v>30277</c:v>
                </c:pt>
                <c:pt idx="8258">
                  <c:v>30278</c:v>
                </c:pt>
                <c:pt idx="8259">
                  <c:v>30279</c:v>
                </c:pt>
                <c:pt idx="8260">
                  <c:v>30281</c:v>
                </c:pt>
                <c:pt idx="8261">
                  <c:v>30284</c:v>
                </c:pt>
                <c:pt idx="8262">
                  <c:v>30285</c:v>
                </c:pt>
                <c:pt idx="8263">
                  <c:v>30286</c:v>
                </c:pt>
                <c:pt idx="8264">
                  <c:v>30287</c:v>
                </c:pt>
                <c:pt idx="8265">
                  <c:v>30288</c:v>
                </c:pt>
                <c:pt idx="8266">
                  <c:v>30291</c:v>
                </c:pt>
                <c:pt idx="8267">
                  <c:v>30292</c:v>
                </c:pt>
                <c:pt idx="8268">
                  <c:v>30293</c:v>
                </c:pt>
                <c:pt idx="8269">
                  <c:v>30294</c:v>
                </c:pt>
                <c:pt idx="8270">
                  <c:v>30295</c:v>
                </c:pt>
                <c:pt idx="8271">
                  <c:v>30298</c:v>
                </c:pt>
                <c:pt idx="8272">
                  <c:v>30299</c:v>
                </c:pt>
                <c:pt idx="8273">
                  <c:v>30300</c:v>
                </c:pt>
                <c:pt idx="8274">
                  <c:v>30301</c:v>
                </c:pt>
                <c:pt idx="8275">
                  <c:v>30302</c:v>
                </c:pt>
                <c:pt idx="8276">
                  <c:v>30305</c:v>
                </c:pt>
                <c:pt idx="8277">
                  <c:v>30306</c:v>
                </c:pt>
                <c:pt idx="8278">
                  <c:v>30307</c:v>
                </c:pt>
                <c:pt idx="8279">
                  <c:v>30308</c:v>
                </c:pt>
                <c:pt idx="8280">
                  <c:v>30312</c:v>
                </c:pt>
                <c:pt idx="8281">
                  <c:v>30313</c:v>
                </c:pt>
                <c:pt idx="8282">
                  <c:v>30314</c:v>
                </c:pt>
                <c:pt idx="8283">
                  <c:v>30315</c:v>
                </c:pt>
                <c:pt idx="8284">
                  <c:v>30316</c:v>
                </c:pt>
                <c:pt idx="8285">
                  <c:v>30319</c:v>
                </c:pt>
                <c:pt idx="8286">
                  <c:v>30320</c:v>
                </c:pt>
                <c:pt idx="8287">
                  <c:v>30321</c:v>
                </c:pt>
                <c:pt idx="8288">
                  <c:v>30322</c:v>
                </c:pt>
                <c:pt idx="8289">
                  <c:v>30323</c:v>
                </c:pt>
                <c:pt idx="8290">
                  <c:v>30326</c:v>
                </c:pt>
                <c:pt idx="8291">
                  <c:v>30327</c:v>
                </c:pt>
                <c:pt idx="8292">
                  <c:v>30328</c:v>
                </c:pt>
                <c:pt idx="8293">
                  <c:v>30329</c:v>
                </c:pt>
                <c:pt idx="8294">
                  <c:v>30330</c:v>
                </c:pt>
                <c:pt idx="8295">
                  <c:v>30333</c:v>
                </c:pt>
                <c:pt idx="8296">
                  <c:v>30334</c:v>
                </c:pt>
                <c:pt idx="8297">
                  <c:v>30335</c:v>
                </c:pt>
                <c:pt idx="8298">
                  <c:v>30336</c:v>
                </c:pt>
                <c:pt idx="8299">
                  <c:v>30337</c:v>
                </c:pt>
                <c:pt idx="8300">
                  <c:v>30340</c:v>
                </c:pt>
                <c:pt idx="8301">
                  <c:v>30341</c:v>
                </c:pt>
                <c:pt idx="8302">
                  <c:v>30342</c:v>
                </c:pt>
                <c:pt idx="8303">
                  <c:v>30343</c:v>
                </c:pt>
                <c:pt idx="8304">
                  <c:v>30344</c:v>
                </c:pt>
                <c:pt idx="8305">
                  <c:v>30347</c:v>
                </c:pt>
                <c:pt idx="8306">
                  <c:v>30348</c:v>
                </c:pt>
                <c:pt idx="8307">
                  <c:v>30349</c:v>
                </c:pt>
                <c:pt idx="8308">
                  <c:v>30350</c:v>
                </c:pt>
                <c:pt idx="8309">
                  <c:v>30351</c:v>
                </c:pt>
                <c:pt idx="8310">
                  <c:v>30354</c:v>
                </c:pt>
                <c:pt idx="8311">
                  <c:v>30355</c:v>
                </c:pt>
                <c:pt idx="8312">
                  <c:v>30356</c:v>
                </c:pt>
                <c:pt idx="8313">
                  <c:v>30357</c:v>
                </c:pt>
                <c:pt idx="8314">
                  <c:v>30358</c:v>
                </c:pt>
                <c:pt idx="8315">
                  <c:v>30361</c:v>
                </c:pt>
                <c:pt idx="8316">
                  <c:v>30362</c:v>
                </c:pt>
                <c:pt idx="8317">
                  <c:v>30363</c:v>
                </c:pt>
                <c:pt idx="8318">
                  <c:v>30364</c:v>
                </c:pt>
                <c:pt idx="8319">
                  <c:v>30365</c:v>
                </c:pt>
                <c:pt idx="8320">
                  <c:v>30369</c:v>
                </c:pt>
                <c:pt idx="8321">
                  <c:v>30370</c:v>
                </c:pt>
                <c:pt idx="8322">
                  <c:v>30371</c:v>
                </c:pt>
                <c:pt idx="8323">
                  <c:v>30372</c:v>
                </c:pt>
                <c:pt idx="8324">
                  <c:v>30375</c:v>
                </c:pt>
                <c:pt idx="8325">
                  <c:v>30376</c:v>
                </c:pt>
                <c:pt idx="8326">
                  <c:v>30377</c:v>
                </c:pt>
                <c:pt idx="8327">
                  <c:v>30378</c:v>
                </c:pt>
                <c:pt idx="8328">
                  <c:v>30379</c:v>
                </c:pt>
                <c:pt idx="8329">
                  <c:v>30382</c:v>
                </c:pt>
                <c:pt idx="8330">
                  <c:v>30383</c:v>
                </c:pt>
                <c:pt idx="8331">
                  <c:v>30384</c:v>
                </c:pt>
                <c:pt idx="8332">
                  <c:v>30385</c:v>
                </c:pt>
                <c:pt idx="8333">
                  <c:v>30386</c:v>
                </c:pt>
                <c:pt idx="8334">
                  <c:v>30389</c:v>
                </c:pt>
                <c:pt idx="8335">
                  <c:v>30390</c:v>
                </c:pt>
                <c:pt idx="8336">
                  <c:v>30391</c:v>
                </c:pt>
                <c:pt idx="8337">
                  <c:v>30392</c:v>
                </c:pt>
                <c:pt idx="8338">
                  <c:v>30393</c:v>
                </c:pt>
                <c:pt idx="8339">
                  <c:v>30396</c:v>
                </c:pt>
                <c:pt idx="8340">
                  <c:v>30397</c:v>
                </c:pt>
                <c:pt idx="8341">
                  <c:v>30398</c:v>
                </c:pt>
                <c:pt idx="8342">
                  <c:v>30399</c:v>
                </c:pt>
                <c:pt idx="8343">
                  <c:v>30400</c:v>
                </c:pt>
                <c:pt idx="8344">
                  <c:v>30403</c:v>
                </c:pt>
                <c:pt idx="8345">
                  <c:v>30404</c:v>
                </c:pt>
                <c:pt idx="8346">
                  <c:v>30405</c:v>
                </c:pt>
                <c:pt idx="8347">
                  <c:v>30406</c:v>
                </c:pt>
                <c:pt idx="8348">
                  <c:v>30410</c:v>
                </c:pt>
                <c:pt idx="8349">
                  <c:v>30411</c:v>
                </c:pt>
                <c:pt idx="8350">
                  <c:v>30412</c:v>
                </c:pt>
                <c:pt idx="8351">
                  <c:v>30413</c:v>
                </c:pt>
                <c:pt idx="8352">
                  <c:v>30414</c:v>
                </c:pt>
                <c:pt idx="8353">
                  <c:v>30417</c:v>
                </c:pt>
                <c:pt idx="8354">
                  <c:v>30418</c:v>
                </c:pt>
                <c:pt idx="8355">
                  <c:v>30419</c:v>
                </c:pt>
                <c:pt idx="8356">
                  <c:v>30420</c:v>
                </c:pt>
                <c:pt idx="8357">
                  <c:v>30421</c:v>
                </c:pt>
                <c:pt idx="8358">
                  <c:v>30424</c:v>
                </c:pt>
                <c:pt idx="8359">
                  <c:v>30425</c:v>
                </c:pt>
                <c:pt idx="8360">
                  <c:v>30426</c:v>
                </c:pt>
                <c:pt idx="8361">
                  <c:v>30427</c:v>
                </c:pt>
                <c:pt idx="8362">
                  <c:v>30428</c:v>
                </c:pt>
                <c:pt idx="8363">
                  <c:v>30431</c:v>
                </c:pt>
                <c:pt idx="8364">
                  <c:v>30432</c:v>
                </c:pt>
                <c:pt idx="8365">
                  <c:v>30433</c:v>
                </c:pt>
                <c:pt idx="8366">
                  <c:v>30434</c:v>
                </c:pt>
                <c:pt idx="8367">
                  <c:v>30435</c:v>
                </c:pt>
                <c:pt idx="8368">
                  <c:v>30438</c:v>
                </c:pt>
                <c:pt idx="8369">
                  <c:v>30439</c:v>
                </c:pt>
                <c:pt idx="8370">
                  <c:v>30440</c:v>
                </c:pt>
                <c:pt idx="8371">
                  <c:v>30441</c:v>
                </c:pt>
                <c:pt idx="8372">
                  <c:v>30442</c:v>
                </c:pt>
                <c:pt idx="8373">
                  <c:v>30445</c:v>
                </c:pt>
                <c:pt idx="8374">
                  <c:v>30446</c:v>
                </c:pt>
                <c:pt idx="8375">
                  <c:v>30447</c:v>
                </c:pt>
                <c:pt idx="8376">
                  <c:v>30448</c:v>
                </c:pt>
                <c:pt idx="8377">
                  <c:v>30449</c:v>
                </c:pt>
                <c:pt idx="8378">
                  <c:v>30452</c:v>
                </c:pt>
                <c:pt idx="8379">
                  <c:v>30453</c:v>
                </c:pt>
                <c:pt idx="8380">
                  <c:v>30454</c:v>
                </c:pt>
                <c:pt idx="8381">
                  <c:v>30455</c:v>
                </c:pt>
                <c:pt idx="8382">
                  <c:v>30456</c:v>
                </c:pt>
                <c:pt idx="8383">
                  <c:v>30459</c:v>
                </c:pt>
                <c:pt idx="8384">
                  <c:v>30460</c:v>
                </c:pt>
                <c:pt idx="8385">
                  <c:v>30461</c:v>
                </c:pt>
                <c:pt idx="8386">
                  <c:v>30462</c:v>
                </c:pt>
                <c:pt idx="8387">
                  <c:v>30463</c:v>
                </c:pt>
                <c:pt idx="8388">
                  <c:v>30467</c:v>
                </c:pt>
                <c:pt idx="8389">
                  <c:v>30468</c:v>
                </c:pt>
                <c:pt idx="8390">
                  <c:v>30469</c:v>
                </c:pt>
                <c:pt idx="8391">
                  <c:v>30470</c:v>
                </c:pt>
                <c:pt idx="8392">
                  <c:v>30473</c:v>
                </c:pt>
                <c:pt idx="8393">
                  <c:v>30474</c:v>
                </c:pt>
                <c:pt idx="8394">
                  <c:v>30475</c:v>
                </c:pt>
                <c:pt idx="8395">
                  <c:v>30476</c:v>
                </c:pt>
                <c:pt idx="8396">
                  <c:v>30477</c:v>
                </c:pt>
                <c:pt idx="8397">
                  <c:v>30480</c:v>
                </c:pt>
                <c:pt idx="8398">
                  <c:v>30481</c:v>
                </c:pt>
                <c:pt idx="8399">
                  <c:v>30482</c:v>
                </c:pt>
                <c:pt idx="8400">
                  <c:v>30483</c:v>
                </c:pt>
                <c:pt idx="8401">
                  <c:v>30484</c:v>
                </c:pt>
                <c:pt idx="8402">
                  <c:v>30487</c:v>
                </c:pt>
                <c:pt idx="8403">
                  <c:v>30488</c:v>
                </c:pt>
                <c:pt idx="8404">
                  <c:v>30489</c:v>
                </c:pt>
                <c:pt idx="8405">
                  <c:v>30490</c:v>
                </c:pt>
                <c:pt idx="8406">
                  <c:v>30491</c:v>
                </c:pt>
                <c:pt idx="8407">
                  <c:v>30494</c:v>
                </c:pt>
                <c:pt idx="8408">
                  <c:v>30495</c:v>
                </c:pt>
                <c:pt idx="8409">
                  <c:v>30496</c:v>
                </c:pt>
                <c:pt idx="8410">
                  <c:v>30497</c:v>
                </c:pt>
                <c:pt idx="8411">
                  <c:v>30498</c:v>
                </c:pt>
                <c:pt idx="8412">
                  <c:v>30502</c:v>
                </c:pt>
                <c:pt idx="8413">
                  <c:v>30503</c:v>
                </c:pt>
                <c:pt idx="8414">
                  <c:v>30504</c:v>
                </c:pt>
                <c:pt idx="8415">
                  <c:v>30505</c:v>
                </c:pt>
                <c:pt idx="8416">
                  <c:v>30508</c:v>
                </c:pt>
                <c:pt idx="8417">
                  <c:v>30509</c:v>
                </c:pt>
                <c:pt idx="8418">
                  <c:v>30510</c:v>
                </c:pt>
                <c:pt idx="8419">
                  <c:v>30511</c:v>
                </c:pt>
                <c:pt idx="8420">
                  <c:v>30512</c:v>
                </c:pt>
                <c:pt idx="8421">
                  <c:v>30515</c:v>
                </c:pt>
                <c:pt idx="8422">
                  <c:v>30516</c:v>
                </c:pt>
                <c:pt idx="8423">
                  <c:v>30517</c:v>
                </c:pt>
                <c:pt idx="8424">
                  <c:v>30518</c:v>
                </c:pt>
                <c:pt idx="8425">
                  <c:v>30519</c:v>
                </c:pt>
                <c:pt idx="8426">
                  <c:v>30522</c:v>
                </c:pt>
                <c:pt idx="8427">
                  <c:v>30523</c:v>
                </c:pt>
                <c:pt idx="8428">
                  <c:v>30524</c:v>
                </c:pt>
                <c:pt idx="8429">
                  <c:v>30525</c:v>
                </c:pt>
                <c:pt idx="8430">
                  <c:v>30526</c:v>
                </c:pt>
                <c:pt idx="8431">
                  <c:v>30529</c:v>
                </c:pt>
                <c:pt idx="8432">
                  <c:v>30530</c:v>
                </c:pt>
                <c:pt idx="8433">
                  <c:v>30531</c:v>
                </c:pt>
                <c:pt idx="8434">
                  <c:v>30532</c:v>
                </c:pt>
                <c:pt idx="8435">
                  <c:v>30533</c:v>
                </c:pt>
                <c:pt idx="8436">
                  <c:v>30536</c:v>
                </c:pt>
                <c:pt idx="8437">
                  <c:v>30537</c:v>
                </c:pt>
                <c:pt idx="8438">
                  <c:v>30538</c:v>
                </c:pt>
                <c:pt idx="8439">
                  <c:v>30539</c:v>
                </c:pt>
                <c:pt idx="8440">
                  <c:v>30540</c:v>
                </c:pt>
                <c:pt idx="8441">
                  <c:v>30543</c:v>
                </c:pt>
                <c:pt idx="8442">
                  <c:v>30544</c:v>
                </c:pt>
                <c:pt idx="8443">
                  <c:v>30545</c:v>
                </c:pt>
                <c:pt idx="8444">
                  <c:v>30546</c:v>
                </c:pt>
                <c:pt idx="8445">
                  <c:v>30547</c:v>
                </c:pt>
                <c:pt idx="8446">
                  <c:v>30550</c:v>
                </c:pt>
                <c:pt idx="8447">
                  <c:v>30551</c:v>
                </c:pt>
                <c:pt idx="8448">
                  <c:v>30552</c:v>
                </c:pt>
                <c:pt idx="8449">
                  <c:v>30553</c:v>
                </c:pt>
                <c:pt idx="8450">
                  <c:v>30554</c:v>
                </c:pt>
                <c:pt idx="8451">
                  <c:v>30557</c:v>
                </c:pt>
                <c:pt idx="8452">
                  <c:v>30558</c:v>
                </c:pt>
                <c:pt idx="8453">
                  <c:v>30559</c:v>
                </c:pt>
                <c:pt idx="8454">
                  <c:v>30560</c:v>
                </c:pt>
                <c:pt idx="8455">
                  <c:v>30561</c:v>
                </c:pt>
                <c:pt idx="8456">
                  <c:v>30565</c:v>
                </c:pt>
                <c:pt idx="8457">
                  <c:v>30566</c:v>
                </c:pt>
                <c:pt idx="8458">
                  <c:v>30567</c:v>
                </c:pt>
                <c:pt idx="8459">
                  <c:v>30568</c:v>
                </c:pt>
                <c:pt idx="8460">
                  <c:v>30571</c:v>
                </c:pt>
                <c:pt idx="8461">
                  <c:v>30572</c:v>
                </c:pt>
                <c:pt idx="8462">
                  <c:v>30573</c:v>
                </c:pt>
                <c:pt idx="8463">
                  <c:v>30574</c:v>
                </c:pt>
                <c:pt idx="8464">
                  <c:v>30575</c:v>
                </c:pt>
                <c:pt idx="8465">
                  <c:v>30578</c:v>
                </c:pt>
                <c:pt idx="8466">
                  <c:v>30579</c:v>
                </c:pt>
                <c:pt idx="8467">
                  <c:v>30580</c:v>
                </c:pt>
                <c:pt idx="8468">
                  <c:v>30581</c:v>
                </c:pt>
                <c:pt idx="8469">
                  <c:v>30582</c:v>
                </c:pt>
                <c:pt idx="8470">
                  <c:v>30585</c:v>
                </c:pt>
                <c:pt idx="8471">
                  <c:v>30586</c:v>
                </c:pt>
                <c:pt idx="8472">
                  <c:v>30587</c:v>
                </c:pt>
                <c:pt idx="8473">
                  <c:v>30588</c:v>
                </c:pt>
                <c:pt idx="8474">
                  <c:v>30589</c:v>
                </c:pt>
                <c:pt idx="8475">
                  <c:v>30592</c:v>
                </c:pt>
                <c:pt idx="8476">
                  <c:v>30593</c:v>
                </c:pt>
                <c:pt idx="8477">
                  <c:v>30594</c:v>
                </c:pt>
                <c:pt idx="8478">
                  <c:v>30595</c:v>
                </c:pt>
                <c:pt idx="8479">
                  <c:v>30596</c:v>
                </c:pt>
                <c:pt idx="8480">
                  <c:v>30599</c:v>
                </c:pt>
                <c:pt idx="8481">
                  <c:v>30600</c:v>
                </c:pt>
                <c:pt idx="8482">
                  <c:v>30601</c:v>
                </c:pt>
                <c:pt idx="8483">
                  <c:v>30602</c:v>
                </c:pt>
                <c:pt idx="8484">
                  <c:v>30603</c:v>
                </c:pt>
                <c:pt idx="8485">
                  <c:v>30606</c:v>
                </c:pt>
                <c:pt idx="8486">
                  <c:v>30607</c:v>
                </c:pt>
                <c:pt idx="8487">
                  <c:v>30608</c:v>
                </c:pt>
                <c:pt idx="8488">
                  <c:v>30609</c:v>
                </c:pt>
                <c:pt idx="8489">
                  <c:v>30610</c:v>
                </c:pt>
                <c:pt idx="8490">
                  <c:v>30613</c:v>
                </c:pt>
                <c:pt idx="8491">
                  <c:v>30614</c:v>
                </c:pt>
                <c:pt idx="8492">
                  <c:v>30615</c:v>
                </c:pt>
                <c:pt idx="8493">
                  <c:v>30616</c:v>
                </c:pt>
                <c:pt idx="8494">
                  <c:v>30617</c:v>
                </c:pt>
                <c:pt idx="8495">
                  <c:v>30620</c:v>
                </c:pt>
                <c:pt idx="8496">
                  <c:v>30621</c:v>
                </c:pt>
                <c:pt idx="8497">
                  <c:v>30622</c:v>
                </c:pt>
                <c:pt idx="8498">
                  <c:v>30623</c:v>
                </c:pt>
                <c:pt idx="8499">
                  <c:v>30624</c:v>
                </c:pt>
                <c:pt idx="8500">
                  <c:v>30627</c:v>
                </c:pt>
                <c:pt idx="8501">
                  <c:v>30628</c:v>
                </c:pt>
                <c:pt idx="8502">
                  <c:v>30629</c:v>
                </c:pt>
                <c:pt idx="8503">
                  <c:v>30630</c:v>
                </c:pt>
                <c:pt idx="8504">
                  <c:v>30631</c:v>
                </c:pt>
                <c:pt idx="8505">
                  <c:v>30634</c:v>
                </c:pt>
                <c:pt idx="8506">
                  <c:v>30635</c:v>
                </c:pt>
                <c:pt idx="8507">
                  <c:v>30636</c:v>
                </c:pt>
                <c:pt idx="8508">
                  <c:v>30637</c:v>
                </c:pt>
                <c:pt idx="8509">
                  <c:v>30638</c:v>
                </c:pt>
                <c:pt idx="8510">
                  <c:v>30641</c:v>
                </c:pt>
                <c:pt idx="8511">
                  <c:v>30642</c:v>
                </c:pt>
                <c:pt idx="8512">
                  <c:v>30643</c:v>
                </c:pt>
                <c:pt idx="8513">
                  <c:v>30645</c:v>
                </c:pt>
                <c:pt idx="8514">
                  <c:v>30648</c:v>
                </c:pt>
                <c:pt idx="8515">
                  <c:v>30649</c:v>
                </c:pt>
                <c:pt idx="8516">
                  <c:v>30650</c:v>
                </c:pt>
                <c:pt idx="8517">
                  <c:v>30651</c:v>
                </c:pt>
                <c:pt idx="8518">
                  <c:v>30652</c:v>
                </c:pt>
                <c:pt idx="8519">
                  <c:v>30655</c:v>
                </c:pt>
                <c:pt idx="8520">
                  <c:v>30656</c:v>
                </c:pt>
                <c:pt idx="8521">
                  <c:v>30657</c:v>
                </c:pt>
                <c:pt idx="8522">
                  <c:v>30658</c:v>
                </c:pt>
                <c:pt idx="8523">
                  <c:v>30659</c:v>
                </c:pt>
                <c:pt idx="8524">
                  <c:v>30662</c:v>
                </c:pt>
                <c:pt idx="8525">
                  <c:v>30663</c:v>
                </c:pt>
                <c:pt idx="8526">
                  <c:v>30664</c:v>
                </c:pt>
                <c:pt idx="8527">
                  <c:v>30665</c:v>
                </c:pt>
                <c:pt idx="8528">
                  <c:v>30666</c:v>
                </c:pt>
                <c:pt idx="8529">
                  <c:v>30669</c:v>
                </c:pt>
                <c:pt idx="8530">
                  <c:v>30670</c:v>
                </c:pt>
                <c:pt idx="8531">
                  <c:v>30671</c:v>
                </c:pt>
                <c:pt idx="8532">
                  <c:v>30672</c:v>
                </c:pt>
                <c:pt idx="8533">
                  <c:v>30673</c:v>
                </c:pt>
                <c:pt idx="8534">
                  <c:v>30677</c:v>
                </c:pt>
                <c:pt idx="8535">
                  <c:v>30678</c:v>
                </c:pt>
                <c:pt idx="8536">
                  <c:v>30679</c:v>
                </c:pt>
                <c:pt idx="8537">
                  <c:v>30680</c:v>
                </c:pt>
                <c:pt idx="8538">
                  <c:v>30684</c:v>
                </c:pt>
                <c:pt idx="8539">
                  <c:v>30685</c:v>
                </c:pt>
                <c:pt idx="8540">
                  <c:v>30686</c:v>
                </c:pt>
                <c:pt idx="8541">
                  <c:v>30687</c:v>
                </c:pt>
                <c:pt idx="8542">
                  <c:v>30690</c:v>
                </c:pt>
                <c:pt idx="8543">
                  <c:v>30691</c:v>
                </c:pt>
                <c:pt idx="8544">
                  <c:v>30692</c:v>
                </c:pt>
                <c:pt idx="8545">
                  <c:v>30693</c:v>
                </c:pt>
                <c:pt idx="8546">
                  <c:v>30694</c:v>
                </c:pt>
                <c:pt idx="8547">
                  <c:v>30697</c:v>
                </c:pt>
                <c:pt idx="8548">
                  <c:v>30698</c:v>
                </c:pt>
                <c:pt idx="8549">
                  <c:v>30699</c:v>
                </c:pt>
                <c:pt idx="8550">
                  <c:v>30700</c:v>
                </c:pt>
                <c:pt idx="8551">
                  <c:v>30701</c:v>
                </c:pt>
                <c:pt idx="8552">
                  <c:v>30704</c:v>
                </c:pt>
                <c:pt idx="8553">
                  <c:v>30705</c:v>
                </c:pt>
                <c:pt idx="8554">
                  <c:v>30706</c:v>
                </c:pt>
                <c:pt idx="8555">
                  <c:v>30707</c:v>
                </c:pt>
                <c:pt idx="8556">
                  <c:v>30708</c:v>
                </c:pt>
                <c:pt idx="8557">
                  <c:v>30711</c:v>
                </c:pt>
                <c:pt idx="8558">
                  <c:v>30712</c:v>
                </c:pt>
                <c:pt idx="8559">
                  <c:v>30713</c:v>
                </c:pt>
                <c:pt idx="8560">
                  <c:v>30714</c:v>
                </c:pt>
                <c:pt idx="8561">
                  <c:v>30715</c:v>
                </c:pt>
                <c:pt idx="8562">
                  <c:v>30718</c:v>
                </c:pt>
                <c:pt idx="8563">
                  <c:v>30719</c:v>
                </c:pt>
                <c:pt idx="8564">
                  <c:v>30720</c:v>
                </c:pt>
                <c:pt idx="8565">
                  <c:v>30721</c:v>
                </c:pt>
                <c:pt idx="8566">
                  <c:v>30722</c:v>
                </c:pt>
                <c:pt idx="8567">
                  <c:v>30725</c:v>
                </c:pt>
                <c:pt idx="8568">
                  <c:v>30726</c:v>
                </c:pt>
                <c:pt idx="8569">
                  <c:v>30727</c:v>
                </c:pt>
                <c:pt idx="8570">
                  <c:v>30728</c:v>
                </c:pt>
                <c:pt idx="8571">
                  <c:v>30729</c:v>
                </c:pt>
                <c:pt idx="8572">
                  <c:v>30733</c:v>
                </c:pt>
                <c:pt idx="8573">
                  <c:v>30734</c:v>
                </c:pt>
                <c:pt idx="8574">
                  <c:v>30735</c:v>
                </c:pt>
                <c:pt idx="8575">
                  <c:v>30736</c:v>
                </c:pt>
                <c:pt idx="8576">
                  <c:v>30739</c:v>
                </c:pt>
                <c:pt idx="8577">
                  <c:v>30740</c:v>
                </c:pt>
                <c:pt idx="8578">
                  <c:v>30741</c:v>
                </c:pt>
                <c:pt idx="8579">
                  <c:v>30742</c:v>
                </c:pt>
                <c:pt idx="8580">
                  <c:v>30743</c:v>
                </c:pt>
                <c:pt idx="8581">
                  <c:v>30746</c:v>
                </c:pt>
                <c:pt idx="8582">
                  <c:v>30747</c:v>
                </c:pt>
                <c:pt idx="8583">
                  <c:v>30748</c:v>
                </c:pt>
                <c:pt idx="8584">
                  <c:v>30749</c:v>
                </c:pt>
                <c:pt idx="8585">
                  <c:v>30750</c:v>
                </c:pt>
                <c:pt idx="8586">
                  <c:v>30753</c:v>
                </c:pt>
                <c:pt idx="8587">
                  <c:v>30754</c:v>
                </c:pt>
                <c:pt idx="8588">
                  <c:v>30755</c:v>
                </c:pt>
                <c:pt idx="8589">
                  <c:v>30756</c:v>
                </c:pt>
                <c:pt idx="8590">
                  <c:v>30757</c:v>
                </c:pt>
                <c:pt idx="8591">
                  <c:v>30760</c:v>
                </c:pt>
                <c:pt idx="8592">
                  <c:v>30761</c:v>
                </c:pt>
                <c:pt idx="8593">
                  <c:v>30762</c:v>
                </c:pt>
                <c:pt idx="8594">
                  <c:v>30763</c:v>
                </c:pt>
                <c:pt idx="8595">
                  <c:v>30764</c:v>
                </c:pt>
                <c:pt idx="8596">
                  <c:v>30767</c:v>
                </c:pt>
                <c:pt idx="8597">
                  <c:v>30768</c:v>
                </c:pt>
                <c:pt idx="8598">
                  <c:v>30769</c:v>
                </c:pt>
                <c:pt idx="8599">
                  <c:v>30770</c:v>
                </c:pt>
                <c:pt idx="8600">
                  <c:v>30771</c:v>
                </c:pt>
                <c:pt idx="8601">
                  <c:v>30774</c:v>
                </c:pt>
                <c:pt idx="8602">
                  <c:v>30775</c:v>
                </c:pt>
                <c:pt idx="8603">
                  <c:v>30776</c:v>
                </c:pt>
                <c:pt idx="8604">
                  <c:v>30777</c:v>
                </c:pt>
                <c:pt idx="8605">
                  <c:v>30778</c:v>
                </c:pt>
                <c:pt idx="8606">
                  <c:v>30781</c:v>
                </c:pt>
                <c:pt idx="8607">
                  <c:v>30782</c:v>
                </c:pt>
                <c:pt idx="8608">
                  <c:v>30783</c:v>
                </c:pt>
                <c:pt idx="8609">
                  <c:v>30784</c:v>
                </c:pt>
                <c:pt idx="8610">
                  <c:v>30785</c:v>
                </c:pt>
                <c:pt idx="8611">
                  <c:v>30788</c:v>
                </c:pt>
                <c:pt idx="8612">
                  <c:v>30789</c:v>
                </c:pt>
                <c:pt idx="8613">
                  <c:v>30790</c:v>
                </c:pt>
                <c:pt idx="8614">
                  <c:v>30791</c:v>
                </c:pt>
                <c:pt idx="8615">
                  <c:v>30795</c:v>
                </c:pt>
                <c:pt idx="8616">
                  <c:v>30796</c:v>
                </c:pt>
                <c:pt idx="8617">
                  <c:v>30797</c:v>
                </c:pt>
                <c:pt idx="8618">
                  <c:v>30798</c:v>
                </c:pt>
                <c:pt idx="8619">
                  <c:v>30799</c:v>
                </c:pt>
                <c:pt idx="8620">
                  <c:v>30802</c:v>
                </c:pt>
                <c:pt idx="8621">
                  <c:v>30803</c:v>
                </c:pt>
                <c:pt idx="8622">
                  <c:v>30804</c:v>
                </c:pt>
                <c:pt idx="8623">
                  <c:v>30805</c:v>
                </c:pt>
                <c:pt idx="8624">
                  <c:v>30806</c:v>
                </c:pt>
                <c:pt idx="8625">
                  <c:v>30809</c:v>
                </c:pt>
                <c:pt idx="8626">
                  <c:v>30810</c:v>
                </c:pt>
                <c:pt idx="8627">
                  <c:v>30811</c:v>
                </c:pt>
                <c:pt idx="8628">
                  <c:v>30812</c:v>
                </c:pt>
                <c:pt idx="8629">
                  <c:v>30813</c:v>
                </c:pt>
                <c:pt idx="8630">
                  <c:v>30816</c:v>
                </c:pt>
                <c:pt idx="8631">
                  <c:v>30817</c:v>
                </c:pt>
                <c:pt idx="8632">
                  <c:v>30818</c:v>
                </c:pt>
                <c:pt idx="8633">
                  <c:v>30819</c:v>
                </c:pt>
                <c:pt idx="8634">
                  <c:v>30820</c:v>
                </c:pt>
                <c:pt idx="8635">
                  <c:v>30823</c:v>
                </c:pt>
                <c:pt idx="8636">
                  <c:v>30824</c:v>
                </c:pt>
                <c:pt idx="8637">
                  <c:v>30825</c:v>
                </c:pt>
                <c:pt idx="8638">
                  <c:v>30826</c:v>
                </c:pt>
                <c:pt idx="8639">
                  <c:v>30827</c:v>
                </c:pt>
                <c:pt idx="8640">
                  <c:v>30831</c:v>
                </c:pt>
                <c:pt idx="8641">
                  <c:v>30832</c:v>
                </c:pt>
                <c:pt idx="8642">
                  <c:v>30833</c:v>
                </c:pt>
                <c:pt idx="8643">
                  <c:v>30834</c:v>
                </c:pt>
                <c:pt idx="8644">
                  <c:v>30837</c:v>
                </c:pt>
                <c:pt idx="8645">
                  <c:v>30838</c:v>
                </c:pt>
                <c:pt idx="8646">
                  <c:v>30839</c:v>
                </c:pt>
                <c:pt idx="8647">
                  <c:v>30840</c:v>
                </c:pt>
                <c:pt idx="8648">
                  <c:v>30841</c:v>
                </c:pt>
                <c:pt idx="8649">
                  <c:v>30844</c:v>
                </c:pt>
                <c:pt idx="8650">
                  <c:v>30845</c:v>
                </c:pt>
                <c:pt idx="8651">
                  <c:v>30846</c:v>
                </c:pt>
                <c:pt idx="8652">
                  <c:v>30847</c:v>
                </c:pt>
                <c:pt idx="8653">
                  <c:v>30848</c:v>
                </c:pt>
                <c:pt idx="8654">
                  <c:v>30851</c:v>
                </c:pt>
                <c:pt idx="8655">
                  <c:v>30852</c:v>
                </c:pt>
                <c:pt idx="8656">
                  <c:v>30853</c:v>
                </c:pt>
                <c:pt idx="8657">
                  <c:v>30854</c:v>
                </c:pt>
                <c:pt idx="8658">
                  <c:v>30855</c:v>
                </c:pt>
                <c:pt idx="8659">
                  <c:v>30858</c:v>
                </c:pt>
                <c:pt idx="8660">
                  <c:v>30859</c:v>
                </c:pt>
                <c:pt idx="8661">
                  <c:v>30860</c:v>
                </c:pt>
                <c:pt idx="8662">
                  <c:v>30861</c:v>
                </c:pt>
                <c:pt idx="8663">
                  <c:v>30862</c:v>
                </c:pt>
                <c:pt idx="8664">
                  <c:v>30865</c:v>
                </c:pt>
                <c:pt idx="8665">
                  <c:v>30866</c:v>
                </c:pt>
                <c:pt idx="8666">
                  <c:v>30868</c:v>
                </c:pt>
                <c:pt idx="8667">
                  <c:v>30869</c:v>
                </c:pt>
                <c:pt idx="8668">
                  <c:v>30872</c:v>
                </c:pt>
                <c:pt idx="8669">
                  <c:v>30873</c:v>
                </c:pt>
                <c:pt idx="8670">
                  <c:v>30874</c:v>
                </c:pt>
                <c:pt idx="8671">
                  <c:v>30875</c:v>
                </c:pt>
                <c:pt idx="8672">
                  <c:v>30876</c:v>
                </c:pt>
                <c:pt idx="8673">
                  <c:v>30879</c:v>
                </c:pt>
                <c:pt idx="8674">
                  <c:v>30880</c:v>
                </c:pt>
                <c:pt idx="8675">
                  <c:v>30881</c:v>
                </c:pt>
                <c:pt idx="8676">
                  <c:v>30882</c:v>
                </c:pt>
                <c:pt idx="8677">
                  <c:v>30883</c:v>
                </c:pt>
                <c:pt idx="8678">
                  <c:v>30886</c:v>
                </c:pt>
                <c:pt idx="8679">
                  <c:v>30887</c:v>
                </c:pt>
                <c:pt idx="8680">
                  <c:v>30888</c:v>
                </c:pt>
                <c:pt idx="8681">
                  <c:v>30889</c:v>
                </c:pt>
                <c:pt idx="8682">
                  <c:v>30890</c:v>
                </c:pt>
                <c:pt idx="8683">
                  <c:v>30893</c:v>
                </c:pt>
                <c:pt idx="8684">
                  <c:v>30894</c:v>
                </c:pt>
                <c:pt idx="8685">
                  <c:v>30895</c:v>
                </c:pt>
                <c:pt idx="8686">
                  <c:v>30896</c:v>
                </c:pt>
                <c:pt idx="8687">
                  <c:v>30897</c:v>
                </c:pt>
                <c:pt idx="8688">
                  <c:v>30900</c:v>
                </c:pt>
                <c:pt idx="8689">
                  <c:v>30901</c:v>
                </c:pt>
                <c:pt idx="8690">
                  <c:v>30902</c:v>
                </c:pt>
                <c:pt idx="8691">
                  <c:v>30903</c:v>
                </c:pt>
                <c:pt idx="8692">
                  <c:v>30904</c:v>
                </c:pt>
                <c:pt idx="8693">
                  <c:v>30907</c:v>
                </c:pt>
                <c:pt idx="8694">
                  <c:v>30908</c:v>
                </c:pt>
                <c:pt idx="8695">
                  <c:v>30909</c:v>
                </c:pt>
                <c:pt idx="8696">
                  <c:v>30910</c:v>
                </c:pt>
                <c:pt idx="8697">
                  <c:v>30911</c:v>
                </c:pt>
                <c:pt idx="8698">
                  <c:v>30914</c:v>
                </c:pt>
                <c:pt idx="8699">
                  <c:v>30915</c:v>
                </c:pt>
                <c:pt idx="8700">
                  <c:v>30916</c:v>
                </c:pt>
                <c:pt idx="8701">
                  <c:v>30917</c:v>
                </c:pt>
                <c:pt idx="8702">
                  <c:v>30918</c:v>
                </c:pt>
                <c:pt idx="8703">
                  <c:v>30921</c:v>
                </c:pt>
                <c:pt idx="8704">
                  <c:v>30922</c:v>
                </c:pt>
                <c:pt idx="8705">
                  <c:v>30923</c:v>
                </c:pt>
                <c:pt idx="8706">
                  <c:v>30924</c:v>
                </c:pt>
                <c:pt idx="8707">
                  <c:v>30925</c:v>
                </c:pt>
                <c:pt idx="8708">
                  <c:v>30929</c:v>
                </c:pt>
                <c:pt idx="8709">
                  <c:v>30930</c:v>
                </c:pt>
                <c:pt idx="8710">
                  <c:v>30931</c:v>
                </c:pt>
                <c:pt idx="8711">
                  <c:v>30932</c:v>
                </c:pt>
                <c:pt idx="8712">
                  <c:v>30935</c:v>
                </c:pt>
                <c:pt idx="8713">
                  <c:v>30936</c:v>
                </c:pt>
                <c:pt idx="8714">
                  <c:v>30937</c:v>
                </c:pt>
                <c:pt idx="8715">
                  <c:v>30938</c:v>
                </c:pt>
                <c:pt idx="8716">
                  <c:v>30939</c:v>
                </c:pt>
                <c:pt idx="8717">
                  <c:v>30942</c:v>
                </c:pt>
                <c:pt idx="8718">
                  <c:v>30943</c:v>
                </c:pt>
                <c:pt idx="8719">
                  <c:v>30944</c:v>
                </c:pt>
                <c:pt idx="8720">
                  <c:v>30945</c:v>
                </c:pt>
                <c:pt idx="8721">
                  <c:v>30946</c:v>
                </c:pt>
                <c:pt idx="8722">
                  <c:v>30949</c:v>
                </c:pt>
                <c:pt idx="8723">
                  <c:v>30950</c:v>
                </c:pt>
                <c:pt idx="8724">
                  <c:v>30951</c:v>
                </c:pt>
                <c:pt idx="8725">
                  <c:v>30952</c:v>
                </c:pt>
                <c:pt idx="8726">
                  <c:v>30953</c:v>
                </c:pt>
                <c:pt idx="8727">
                  <c:v>30956</c:v>
                </c:pt>
                <c:pt idx="8728">
                  <c:v>30957</c:v>
                </c:pt>
                <c:pt idx="8729">
                  <c:v>30958</c:v>
                </c:pt>
                <c:pt idx="8730">
                  <c:v>30959</c:v>
                </c:pt>
                <c:pt idx="8731">
                  <c:v>30960</c:v>
                </c:pt>
                <c:pt idx="8732">
                  <c:v>30963</c:v>
                </c:pt>
                <c:pt idx="8733">
                  <c:v>30964</c:v>
                </c:pt>
                <c:pt idx="8734">
                  <c:v>30965</c:v>
                </c:pt>
                <c:pt idx="8735">
                  <c:v>30966</c:v>
                </c:pt>
                <c:pt idx="8736">
                  <c:v>30967</c:v>
                </c:pt>
                <c:pt idx="8737">
                  <c:v>30970</c:v>
                </c:pt>
                <c:pt idx="8738">
                  <c:v>30971</c:v>
                </c:pt>
                <c:pt idx="8739">
                  <c:v>30972</c:v>
                </c:pt>
                <c:pt idx="8740">
                  <c:v>30973</c:v>
                </c:pt>
                <c:pt idx="8741">
                  <c:v>30974</c:v>
                </c:pt>
                <c:pt idx="8742">
                  <c:v>30977</c:v>
                </c:pt>
                <c:pt idx="8743">
                  <c:v>30978</c:v>
                </c:pt>
                <c:pt idx="8744">
                  <c:v>30979</c:v>
                </c:pt>
                <c:pt idx="8745">
                  <c:v>30980</c:v>
                </c:pt>
                <c:pt idx="8746">
                  <c:v>30981</c:v>
                </c:pt>
                <c:pt idx="8747">
                  <c:v>30984</c:v>
                </c:pt>
                <c:pt idx="8748">
                  <c:v>30985</c:v>
                </c:pt>
                <c:pt idx="8749">
                  <c:v>30986</c:v>
                </c:pt>
                <c:pt idx="8750">
                  <c:v>30987</c:v>
                </c:pt>
                <c:pt idx="8751">
                  <c:v>30988</c:v>
                </c:pt>
                <c:pt idx="8752">
                  <c:v>30991</c:v>
                </c:pt>
                <c:pt idx="8753">
                  <c:v>30992</c:v>
                </c:pt>
                <c:pt idx="8754">
                  <c:v>30993</c:v>
                </c:pt>
                <c:pt idx="8755">
                  <c:v>30994</c:v>
                </c:pt>
                <c:pt idx="8756">
                  <c:v>30995</c:v>
                </c:pt>
                <c:pt idx="8757">
                  <c:v>30998</c:v>
                </c:pt>
                <c:pt idx="8758">
                  <c:v>30999</c:v>
                </c:pt>
                <c:pt idx="8759">
                  <c:v>31000</c:v>
                </c:pt>
                <c:pt idx="8760">
                  <c:v>31001</c:v>
                </c:pt>
                <c:pt idx="8761">
                  <c:v>31002</c:v>
                </c:pt>
                <c:pt idx="8762">
                  <c:v>31005</c:v>
                </c:pt>
                <c:pt idx="8763">
                  <c:v>31006</c:v>
                </c:pt>
                <c:pt idx="8764">
                  <c:v>31007</c:v>
                </c:pt>
                <c:pt idx="8765">
                  <c:v>31009</c:v>
                </c:pt>
                <c:pt idx="8766">
                  <c:v>31012</c:v>
                </c:pt>
                <c:pt idx="8767">
                  <c:v>31013</c:v>
                </c:pt>
                <c:pt idx="8768">
                  <c:v>31014</c:v>
                </c:pt>
                <c:pt idx="8769">
                  <c:v>31015</c:v>
                </c:pt>
                <c:pt idx="8770">
                  <c:v>31016</c:v>
                </c:pt>
                <c:pt idx="8771">
                  <c:v>31019</c:v>
                </c:pt>
                <c:pt idx="8772">
                  <c:v>31020</c:v>
                </c:pt>
                <c:pt idx="8773">
                  <c:v>31021</c:v>
                </c:pt>
                <c:pt idx="8774">
                  <c:v>31022</c:v>
                </c:pt>
                <c:pt idx="8775">
                  <c:v>31023</c:v>
                </c:pt>
                <c:pt idx="8776">
                  <c:v>31026</c:v>
                </c:pt>
                <c:pt idx="8777">
                  <c:v>31027</c:v>
                </c:pt>
                <c:pt idx="8778">
                  <c:v>31028</c:v>
                </c:pt>
                <c:pt idx="8779">
                  <c:v>31029</c:v>
                </c:pt>
                <c:pt idx="8780">
                  <c:v>31030</c:v>
                </c:pt>
                <c:pt idx="8781">
                  <c:v>31033</c:v>
                </c:pt>
                <c:pt idx="8782">
                  <c:v>31034</c:v>
                </c:pt>
                <c:pt idx="8783">
                  <c:v>31035</c:v>
                </c:pt>
                <c:pt idx="8784">
                  <c:v>31036</c:v>
                </c:pt>
                <c:pt idx="8785">
                  <c:v>31037</c:v>
                </c:pt>
                <c:pt idx="8786">
                  <c:v>31040</c:v>
                </c:pt>
                <c:pt idx="8787">
                  <c:v>31042</c:v>
                </c:pt>
                <c:pt idx="8788">
                  <c:v>31043</c:v>
                </c:pt>
                <c:pt idx="8789">
                  <c:v>31044</c:v>
                </c:pt>
                <c:pt idx="8790">
                  <c:v>31047</c:v>
                </c:pt>
                <c:pt idx="8791">
                  <c:v>31049</c:v>
                </c:pt>
                <c:pt idx="8792">
                  <c:v>31050</c:v>
                </c:pt>
                <c:pt idx="8793">
                  <c:v>31051</c:v>
                </c:pt>
                <c:pt idx="8794">
                  <c:v>31054</c:v>
                </c:pt>
                <c:pt idx="8795">
                  <c:v>31055</c:v>
                </c:pt>
                <c:pt idx="8796">
                  <c:v>31056</c:v>
                </c:pt>
                <c:pt idx="8797">
                  <c:v>31057</c:v>
                </c:pt>
                <c:pt idx="8798">
                  <c:v>31058</c:v>
                </c:pt>
                <c:pt idx="8799">
                  <c:v>31061</c:v>
                </c:pt>
                <c:pt idx="8800">
                  <c:v>31062</c:v>
                </c:pt>
                <c:pt idx="8801">
                  <c:v>31063</c:v>
                </c:pt>
                <c:pt idx="8802">
                  <c:v>31064</c:v>
                </c:pt>
                <c:pt idx="8803">
                  <c:v>31065</c:v>
                </c:pt>
                <c:pt idx="8804">
                  <c:v>31068</c:v>
                </c:pt>
                <c:pt idx="8805">
                  <c:v>31069</c:v>
                </c:pt>
                <c:pt idx="8806">
                  <c:v>31070</c:v>
                </c:pt>
                <c:pt idx="8807">
                  <c:v>31071</c:v>
                </c:pt>
                <c:pt idx="8808">
                  <c:v>31072</c:v>
                </c:pt>
                <c:pt idx="8809">
                  <c:v>31075</c:v>
                </c:pt>
                <c:pt idx="8810">
                  <c:v>31076</c:v>
                </c:pt>
                <c:pt idx="8811">
                  <c:v>31077</c:v>
                </c:pt>
                <c:pt idx="8812">
                  <c:v>31078</c:v>
                </c:pt>
                <c:pt idx="8813">
                  <c:v>31079</c:v>
                </c:pt>
                <c:pt idx="8814">
                  <c:v>31082</c:v>
                </c:pt>
                <c:pt idx="8815">
                  <c:v>31083</c:v>
                </c:pt>
                <c:pt idx="8816">
                  <c:v>31084</c:v>
                </c:pt>
                <c:pt idx="8817">
                  <c:v>31085</c:v>
                </c:pt>
                <c:pt idx="8818">
                  <c:v>31086</c:v>
                </c:pt>
                <c:pt idx="8819">
                  <c:v>31089</c:v>
                </c:pt>
                <c:pt idx="8820">
                  <c:v>31090</c:v>
                </c:pt>
                <c:pt idx="8821">
                  <c:v>31091</c:v>
                </c:pt>
                <c:pt idx="8822">
                  <c:v>31092</c:v>
                </c:pt>
                <c:pt idx="8823">
                  <c:v>31093</c:v>
                </c:pt>
                <c:pt idx="8824">
                  <c:v>31097</c:v>
                </c:pt>
                <c:pt idx="8825">
                  <c:v>31098</c:v>
                </c:pt>
                <c:pt idx="8826">
                  <c:v>31099</c:v>
                </c:pt>
                <c:pt idx="8827">
                  <c:v>31100</c:v>
                </c:pt>
                <c:pt idx="8828">
                  <c:v>31103</c:v>
                </c:pt>
                <c:pt idx="8829">
                  <c:v>31104</c:v>
                </c:pt>
                <c:pt idx="8830">
                  <c:v>31105</c:v>
                </c:pt>
                <c:pt idx="8831">
                  <c:v>31106</c:v>
                </c:pt>
                <c:pt idx="8832">
                  <c:v>31107</c:v>
                </c:pt>
                <c:pt idx="8833">
                  <c:v>31110</c:v>
                </c:pt>
                <c:pt idx="8834">
                  <c:v>31111</c:v>
                </c:pt>
                <c:pt idx="8835">
                  <c:v>31112</c:v>
                </c:pt>
                <c:pt idx="8836">
                  <c:v>31113</c:v>
                </c:pt>
                <c:pt idx="8837">
                  <c:v>31114</c:v>
                </c:pt>
                <c:pt idx="8838">
                  <c:v>31117</c:v>
                </c:pt>
                <c:pt idx="8839">
                  <c:v>31118</c:v>
                </c:pt>
                <c:pt idx="8840">
                  <c:v>31119</c:v>
                </c:pt>
                <c:pt idx="8841">
                  <c:v>31120</c:v>
                </c:pt>
                <c:pt idx="8842">
                  <c:v>31121</c:v>
                </c:pt>
                <c:pt idx="8843">
                  <c:v>31124</c:v>
                </c:pt>
                <c:pt idx="8844">
                  <c:v>31125</c:v>
                </c:pt>
                <c:pt idx="8845">
                  <c:v>31126</c:v>
                </c:pt>
                <c:pt idx="8846">
                  <c:v>31127</c:v>
                </c:pt>
                <c:pt idx="8847">
                  <c:v>31128</c:v>
                </c:pt>
                <c:pt idx="8848">
                  <c:v>31131</c:v>
                </c:pt>
                <c:pt idx="8849">
                  <c:v>31132</c:v>
                </c:pt>
                <c:pt idx="8850">
                  <c:v>31133</c:v>
                </c:pt>
                <c:pt idx="8851">
                  <c:v>31134</c:v>
                </c:pt>
                <c:pt idx="8852">
                  <c:v>31135</c:v>
                </c:pt>
                <c:pt idx="8853">
                  <c:v>31138</c:v>
                </c:pt>
                <c:pt idx="8854">
                  <c:v>31139</c:v>
                </c:pt>
                <c:pt idx="8855">
                  <c:v>31140</c:v>
                </c:pt>
                <c:pt idx="8856">
                  <c:v>31141</c:v>
                </c:pt>
                <c:pt idx="8857">
                  <c:v>31145</c:v>
                </c:pt>
                <c:pt idx="8858">
                  <c:v>31146</c:v>
                </c:pt>
                <c:pt idx="8859">
                  <c:v>31147</c:v>
                </c:pt>
                <c:pt idx="8860">
                  <c:v>31148</c:v>
                </c:pt>
                <c:pt idx="8861">
                  <c:v>31149</c:v>
                </c:pt>
                <c:pt idx="8862">
                  <c:v>31152</c:v>
                </c:pt>
                <c:pt idx="8863">
                  <c:v>31153</c:v>
                </c:pt>
                <c:pt idx="8864">
                  <c:v>31154</c:v>
                </c:pt>
                <c:pt idx="8865">
                  <c:v>31155</c:v>
                </c:pt>
                <c:pt idx="8866">
                  <c:v>31156</c:v>
                </c:pt>
                <c:pt idx="8867">
                  <c:v>31159</c:v>
                </c:pt>
                <c:pt idx="8868">
                  <c:v>31160</c:v>
                </c:pt>
                <c:pt idx="8869">
                  <c:v>31161</c:v>
                </c:pt>
                <c:pt idx="8870">
                  <c:v>31162</c:v>
                </c:pt>
                <c:pt idx="8871">
                  <c:v>31163</c:v>
                </c:pt>
                <c:pt idx="8872">
                  <c:v>31166</c:v>
                </c:pt>
                <c:pt idx="8873">
                  <c:v>31167</c:v>
                </c:pt>
                <c:pt idx="8874">
                  <c:v>31168</c:v>
                </c:pt>
                <c:pt idx="8875">
                  <c:v>31169</c:v>
                </c:pt>
                <c:pt idx="8876">
                  <c:v>31170</c:v>
                </c:pt>
                <c:pt idx="8877">
                  <c:v>31173</c:v>
                </c:pt>
                <c:pt idx="8878">
                  <c:v>31174</c:v>
                </c:pt>
                <c:pt idx="8879">
                  <c:v>31175</c:v>
                </c:pt>
                <c:pt idx="8880">
                  <c:v>31176</c:v>
                </c:pt>
                <c:pt idx="8881">
                  <c:v>31177</c:v>
                </c:pt>
                <c:pt idx="8882">
                  <c:v>31180</c:v>
                </c:pt>
                <c:pt idx="8883">
                  <c:v>31181</c:v>
                </c:pt>
                <c:pt idx="8884">
                  <c:v>31182</c:v>
                </c:pt>
                <c:pt idx="8885">
                  <c:v>31183</c:v>
                </c:pt>
                <c:pt idx="8886">
                  <c:v>31184</c:v>
                </c:pt>
                <c:pt idx="8887">
                  <c:v>31187</c:v>
                </c:pt>
                <c:pt idx="8888">
                  <c:v>31188</c:v>
                </c:pt>
                <c:pt idx="8889">
                  <c:v>31189</c:v>
                </c:pt>
                <c:pt idx="8890">
                  <c:v>31190</c:v>
                </c:pt>
                <c:pt idx="8891">
                  <c:v>31191</c:v>
                </c:pt>
                <c:pt idx="8892">
                  <c:v>31195</c:v>
                </c:pt>
                <c:pt idx="8893">
                  <c:v>31196</c:v>
                </c:pt>
                <c:pt idx="8894">
                  <c:v>31197</c:v>
                </c:pt>
                <c:pt idx="8895">
                  <c:v>31198</c:v>
                </c:pt>
                <c:pt idx="8896">
                  <c:v>31201</c:v>
                </c:pt>
                <c:pt idx="8897">
                  <c:v>31202</c:v>
                </c:pt>
                <c:pt idx="8898">
                  <c:v>31203</c:v>
                </c:pt>
                <c:pt idx="8899">
                  <c:v>31204</c:v>
                </c:pt>
                <c:pt idx="8900">
                  <c:v>31205</c:v>
                </c:pt>
                <c:pt idx="8901">
                  <c:v>31208</c:v>
                </c:pt>
                <c:pt idx="8902">
                  <c:v>31209</c:v>
                </c:pt>
                <c:pt idx="8903">
                  <c:v>31210</c:v>
                </c:pt>
                <c:pt idx="8904">
                  <c:v>31211</c:v>
                </c:pt>
                <c:pt idx="8905">
                  <c:v>31212</c:v>
                </c:pt>
                <c:pt idx="8906">
                  <c:v>31215</c:v>
                </c:pt>
                <c:pt idx="8907">
                  <c:v>31216</c:v>
                </c:pt>
                <c:pt idx="8908">
                  <c:v>31217</c:v>
                </c:pt>
                <c:pt idx="8909">
                  <c:v>31218</c:v>
                </c:pt>
                <c:pt idx="8910">
                  <c:v>31219</c:v>
                </c:pt>
                <c:pt idx="8911">
                  <c:v>31222</c:v>
                </c:pt>
                <c:pt idx="8912">
                  <c:v>31223</c:v>
                </c:pt>
                <c:pt idx="8913">
                  <c:v>31224</c:v>
                </c:pt>
                <c:pt idx="8914">
                  <c:v>31225</c:v>
                </c:pt>
                <c:pt idx="8915">
                  <c:v>31226</c:v>
                </c:pt>
                <c:pt idx="8916">
                  <c:v>31229</c:v>
                </c:pt>
                <c:pt idx="8917">
                  <c:v>31230</c:v>
                </c:pt>
                <c:pt idx="8918">
                  <c:v>31231</c:v>
                </c:pt>
                <c:pt idx="8919">
                  <c:v>31233</c:v>
                </c:pt>
                <c:pt idx="8920">
                  <c:v>31236</c:v>
                </c:pt>
                <c:pt idx="8921">
                  <c:v>31237</c:v>
                </c:pt>
                <c:pt idx="8922">
                  <c:v>31238</c:v>
                </c:pt>
                <c:pt idx="8923">
                  <c:v>31239</c:v>
                </c:pt>
                <c:pt idx="8924">
                  <c:v>31240</c:v>
                </c:pt>
                <c:pt idx="8925">
                  <c:v>31243</c:v>
                </c:pt>
                <c:pt idx="8926">
                  <c:v>31244</c:v>
                </c:pt>
                <c:pt idx="8927">
                  <c:v>31245</c:v>
                </c:pt>
                <c:pt idx="8928">
                  <c:v>31246</c:v>
                </c:pt>
                <c:pt idx="8929">
                  <c:v>31247</c:v>
                </c:pt>
                <c:pt idx="8930">
                  <c:v>31250</c:v>
                </c:pt>
                <c:pt idx="8931">
                  <c:v>31251</c:v>
                </c:pt>
                <c:pt idx="8932">
                  <c:v>31252</c:v>
                </c:pt>
                <c:pt idx="8933">
                  <c:v>31253</c:v>
                </c:pt>
                <c:pt idx="8934">
                  <c:v>31254</c:v>
                </c:pt>
                <c:pt idx="8935">
                  <c:v>31257</c:v>
                </c:pt>
                <c:pt idx="8936">
                  <c:v>31258</c:v>
                </c:pt>
                <c:pt idx="8937">
                  <c:v>31259</c:v>
                </c:pt>
                <c:pt idx="8938">
                  <c:v>31260</c:v>
                </c:pt>
                <c:pt idx="8939">
                  <c:v>31261</c:v>
                </c:pt>
                <c:pt idx="8940">
                  <c:v>31264</c:v>
                </c:pt>
                <c:pt idx="8941">
                  <c:v>31265</c:v>
                </c:pt>
                <c:pt idx="8942">
                  <c:v>31266</c:v>
                </c:pt>
                <c:pt idx="8943">
                  <c:v>31267</c:v>
                </c:pt>
                <c:pt idx="8944">
                  <c:v>31268</c:v>
                </c:pt>
                <c:pt idx="8945">
                  <c:v>31271</c:v>
                </c:pt>
                <c:pt idx="8946">
                  <c:v>31272</c:v>
                </c:pt>
                <c:pt idx="8947">
                  <c:v>31273</c:v>
                </c:pt>
                <c:pt idx="8948">
                  <c:v>31274</c:v>
                </c:pt>
                <c:pt idx="8949">
                  <c:v>31275</c:v>
                </c:pt>
                <c:pt idx="8950">
                  <c:v>31278</c:v>
                </c:pt>
                <c:pt idx="8951">
                  <c:v>31279</c:v>
                </c:pt>
                <c:pt idx="8952">
                  <c:v>31280</c:v>
                </c:pt>
                <c:pt idx="8953">
                  <c:v>31281</c:v>
                </c:pt>
                <c:pt idx="8954">
                  <c:v>31282</c:v>
                </c:pt>
                <c:pt idx="8955">
                  <c:v>31285</c:v>
                </c:pt>
                <c:pt idx="8956">
                  <c:v>31286</c:v>
                </c:pt>
                <c:pt idx="8957">
                  <c:v>31287</c:v>
                </c:pt>
                <c:pt idx="8958">
                  <c:v>31288</c:v>
                </c:pt>
                <c:pt idx="8959">
                  <c:v>31289</c:v>
                </c:pt>
                <c:pt idx="8960">
                  <c:v>31293</c:v>
                </c:pt>
                <c:pt idx="8961">
                  <c:v>31294</c:v>
                </c:pt>
                <c:pt idx="8962">
                  <c:v>31295</c:v>
                </c:pt>
                <c:pt idx="8963">
                  <c:v>31296</c:v>
                </c:pt>
                <c:pt idx="8964">
                  <c:v>31299</c:v>
                </c:pt>
                <c:pt idx="8965">
                  <c:v>31300</c:v>
                </c:pt>
                <c:pt idx="8966">
                  <c:v>31301</c:v>
                </c:pt>
                <c:pt idx="8967">
                  <c:v>31302</c:v>
                </c:pt>
                <c:pt idx="8968">
                  <c:v>31303</c:v>
                </c:pt>
                <c:pt idx="8969">
                  <c:v>31306</c:v>
                </c:pt>
                <c:pt idx="8970">
                  <c:v>31307</c:v>
                </c:pt>
                <c:pt idx="8971">
                  <c:v>31308</c:v>
                </c:pt>
                <c:pt idx="8972">
                  <c:v>31309</c:v>
                </c:pt>
                <c:pt idx="8973">
                  <c:v>31310</c:v>
                </c:pt>
                <c:pt idx="8974">
                  <c:v>31313</c:v>
                </c:pt>
                <c:pt idx="8975">
                  <c:v>31314</c:v>
                </c:pt>
                <c:pt idx="8976">
                  <c:v>31315</c:v>
                </c:pt>
                <c:pt idx="8977">
                  <c:v>31316</c:v>
                </c:pt>
                <c:pt idx="8978">
                  <c:v>31317</c:v>
                </c:pt>
                <c:pt idx="8979">
                  <c:v>31320</c:v>
                </c:pt>
                <c:pt idx="8980">
                  <c:v>31321</c:v>
                </c:pt>
                <c:pt idx="8981">
                  <c:v>31322</c:v>
                </c:pt>
                <c:pt idx="8982">
                  <c:v>31323</c:v>
                </c:pt>
                <c:pt idx="8983">
                  <c:v>31324</c:v>
                </c:pt>
                <c:pt idx="8984">
                  <c:v>31327</c:v>
                </c:pt>
                <c:pt idx="8985">
                  <c:v>31328</c:v>
                </c:pt>
                <c:pt idx="8986">
                  <c:v>31329</c:v>
                </c:pt>
                <c:pt idx="8987">
                  <c:v>31330</c:v>
                </c:pt>
                <c:pt idx="8988">
                  <c:v>31331</c:v>
                </c:pt>
                <c:pt idx="8989">
                  <c:v>31334</c:v>
                </c:pt>
                <c:pt idx="8990">
                  <c:v>31335</c:v>
                </c:pt>
                <c:pt idx="8991">
                  <c:v>31336</c:v>
                </c:pt>
                <c:pt idx="8992">
                  <c:v>31337</c:v>
                </c:pt>
                <c:pt idx="8993">
                  <c:v>31338</c:v>
                </c:pt>
                <c:pt idx="8994">
                  <c:v>31341</c:v>
                </c:pt>
                <c:pt idx="8995">
                  <c:v>31342</c:v>
                </c:pt>
                <c:pt idx="8996">
                  <c:v>31343</c:v>
                </c:pt>
                <c:pt idx="8997">
                  <c:v>31344</c:v>
                </c:pt>
                <c:pt idx="8998">
                  <c:v>31345</c:v>
                </c:pt>
                <c:pt idx="8999">
                  <c:v>31348</c:v>
                </c:pt>
                <c:pt idx="9000">
                  <c:v>31349</c:v>
                </c:pt>
                <c:pt idx="9001">
                  <c:v>31350</c:v>
                </c:pt>
                <c:pt idx="9002">
                  <c:v>31351</c:v>
                </c:pt>
                <c:pt idx="9003">
                  <c:v>31352</c:v>
                </c:pt>
                <c:pt idx="9004">
                  <c:v>31355</c:v>
                </c:pt>
                <c:pt idx="9005">
                  <c:v>31356</c:v>
                </c:pt>
                <c:pt idx="9006">
                  <c:v>31357</c:v>
                </c:pt>
                <c:pt idx="9007">
                  <c:v>31358</c:v>
                </c:pt>
                <c:pt idx="9008">
                  <c:v>31359</c:v>
                </c:pt>
                <c:pt idx="9009">
                  <c:v>31362</c:v>
                </c:pt>
                <c:pt idx="9010">
                  <c:v>31363</c:v>
                </c:pt>
                <c:pt idx="9011">
                  <c:v>31364</c:v>
                </c:pt>
                <c:pt idx="9012">
                  <c:v>31365</c:v>
                </c:pt>
                <c:pt idx="9013">
                  <c:v>31366</c:v>
                </c:pt>
                <c:pt idx="9014">
                  <c:v>31369</c:v>
                </c:pt>
                <c:pt idx="9015">
                  <c:v>31370</c:v>
                </c:pt>
                <c:pt idx="9016">
                  <c:v>31371</c:v>
                </c:pt>
                <c:pt idx="9017">
                  <c:v>31372</c:v>
                </c:pt>
                <c:pt idx="9018">
                  <c:v>31373</c:v>
                </c:pt>
                <c:pt idx="9019">
                  <c:v>31376</c:v>
                </c:pt>
                <c:pt idx="9020">
                  <c:v>31377</c:v>
                </c:pt>
                <c:pt idx="9021">
                  <c:v>31378</c:v>
                </c:pt>
                <c:pt idx="9022">
                  <c:v>31380</c:v>
                </c:pt>
                <c:pt idx="9023">
                  <c:v>31383</c:v>
                </c:pt>
                <c:pt idx="9024">
                  <c:v>31384</c:v>
                </c:pt>
                <c:pt idx="9025">
                  <c:v>31385</c:v>
                </c:pt>
                <c:pt idx="9026">
                  <c:v>31386</c:v>
                </c:pt>
                <c:pt idx="9027">
                  <c:v>31387</c:v>
                </c:pt>
                <c:pt idx="9028">
                  <c:v>31390</c:v>
                </c:pt>
                <c:pt idx="9029">
                  <c:v>31391</c:v>
                </c:pt>
                <c:pt idx="9030">
                  <c:v>31392</c:v>
                </c:pt>
                <c:pt idx="9031">
                  <c:v>31393</c:v>
                </c:pt>
                <c:pt idx="9032">
                  <c:v>31394</c:v>
                </c:pt>
                <c:pt idx="9033">
                  <c:v>31397</c:v>
                </c:pt>
                <c:pt idx="9034">
                  <c:v>31398</c:v>
                </c:pt>
                <c:pt idx="9035">
                  <c:v>31399</c:v>
                </c:pt>
                <c:pt idx="9036">
                  <c:v>31400</c:v>
                </c:pt>
                <c:pt idx="9037">
                  <c:v>31401</c:v>
                </c:pt>
                <c:pt idx="9038">
                  <c:v>31404</c:v>
                </c:pt>
                <c:pt idx="9039">
                  <c:v>31405</c:v>
                </c:pt>
                <c:pt idx="9040">
                  <c:v>31407</c:v>
                </c:pt>
                <c:pt idx="9041">
                  <c:v>31408</c:v>
                </c:pt>
                <c:pt idx="9042">
                  <c:v>31411</c:v>
                </c:pt>
                <c:pt idx="9043">
                  <c:v>31412</c:v>
                </c:pt>
                <c:pt idx="9044">
                  <c:v>31414</c:v>
                </c:pt>
                <c:pt idx="9045">
                  <c:v>31415</c:v>
                </c:pt>
                <c:pt idx="9046">
                  <c:v>31418</c:v>
                </c:pt>
                <c:pt idx="9047">
                  <c:v>31419</c:v>
                </c:pt>
                <c:pt idx="9048">
                  <c:v>31420</c:v>
                </c:pt>
                <c:pt idx="9049">
                  <c:v>31421</c:v>
                </c:pt>
                <c:pt idx="9050">
                  <c:v>31422</c:v>
                </c:pt>
                <c:pt idx="9051">
                  <c:v>31425</c:v>
                </c:pt>
                <c:pt idx="9052">
                  <c:v>31426</c:v>
                </c:pt>
                <c:pt idx="9053">
                  <c:v>31427</c:v>
                </c:pt>
                <c:pt idx="9054">
                  <c:v>31428</c:v>
                </c:pt>
                <c:pt idx="9055">
                  <c:v>31429</c:v>
                </c:pt>
                <c:pt idx="9056">
                  <c:v>31432</c:v>
                </c:pt>
                <c:pt idx="9057">
                  <c:v>31433</c:v>
                </c:pt>
                <c:pt idx="9058">
                  <c:v>31434</c:v>
                </c:pt>
                <c:pt idx="9059">
                  <c:v>31435</c:v>
                </c:pt>
                <c:pt idx="9060">
                  <c:v>31436</c:v>
                </c:pt>
                <c:pt idx="9061">
                  <c:v>31439</c:v>
                </c:pt>
                <c:pt idx="9062">
                  <c:v>31440</c:v>
                </c:pt>
                <c:pt idx="9063">
                  <c:v>31441</c:v>
                </c:pt>
                <c:pt idx="9064">
                  <c:v>31442</c:v>
                </c:pt>
                <c:pt idx="9065">
                  <c:v>31443</c:v>
                </c:pt>
                <c:pt idx="9066">
                  <c:v>31446</c:v>
                </c:pt>
                <c:pt idx="9067">
                  <c:v>31447</c:v>
                </c:pt>
                <c:pt idx="9068">
                  <c:v>31448</c:v>
                </c:pt>
                <c:pt idx="9069">
                  <c:v>31449</c:v>
                </c:pt>
                <c:pt idx="9070">
                  <c:v>31450</c:v>
                </c:pt>
                <c:pt idx="9071">
                  <c:v>31453</c:v>
                </c:pt>
                <c:pt idx="9072">
                  <c:v>31454</c:v>
                </c:pt>
                <c:pt idx="9073">
                  <c:v>31455</c:v>
                </c:pt>
                <c:pt idx="9074">
                  <c:v>31456</c:v>
                </c:pt>
                <c:pt idx="9075">
                  <c:v>31457</c:v>
                </c:pt>
                <c:pt idx="9076">
                  <c:v>31461</c:v>
                </c:pt>
                <c:pt idx="9077">
                  <c:v>31462</c:v>
                </c:pt>
                <c:pt idx="9078">
                  <c:v>31463</c:v>
                </c:pt>
                <c:pt idx="9079">
                  <c:v>31464</c:v>
                </c:pt>
                <c:pt idx="9080">
                  <c:v>31467</c:v>
                </c:pt>
                <c:pt idx="9081">
                  <c:v>31468</c:v>
                </c:pt>
                <c:pt idx="9082">
                  <c:v>31469</c:v>
                </c:pt>
                <c:pt idx="9083">
                  <c:v>31470</c:v>
                </c:pt>
                <c:pt idx="9084">
                  <c:v>31471</c:v>
                </c:pt>
                <c:pt idx="9085">
                  <c:v>31474</c:v>
                </c:pt>
                <c:pt idx="9086">
                  <c:v>31475</c:v>
                </c:pt>
                <c:pt idx="9087">
                  <c:v>31476</c:v>
                </c:pt>
                <c:pt idx="9088">
                  <c:v>31477</c:v>
                </c:pt>
                <c:pt idx="9089">
                  <c:v>31478</c:v>
                </c:pt>
                <c:pt idx="9090">
                  <c:v>31481</c:v>
                </c:pt>
                <c:pt idx="9091">
                  <c:v>31482</c:v>
                </c:pt>
                <c:pt idx="9092">
                  <c:v>31483</c:v>
                </c:pt>
                <c:pt idx="9093">
                  <c:v>31484</c:v>
                </c:pt>
                <c:pt idx="9094">
                  <c:v>31485</c:v>
                </c:pt>
                <c:pt idx="9095">
                  <c:v>31488</c:v>
                </c:pt>
                <c:pt idx="9096">
                  <c:v>31489</c:v>
                </c:pt>
                <c:pt idx="9097">
                  <c:v>31490</c:v>
                </c:pt>
                <c:pt idx="9098">
                  <c:v>31491</c:v>
                </c:pt>
                <c:pt idx="9099">
                  <c:v>31492</c:v>
                </c:pt>
                <c:pt idx="9100">
                  <c:v>31495</c:v>
                </c:pt>
                <c:pt idx="9101">
                  <c:v>31496</c:v>
                </c:pt>
                <c:pt idx="9102">
                  <c:v>31497</c:v>
                </c:pt>
                <c:pt idx="9103">
                  <c:v>31498</c:v>
                </c:pt>
                <c:pt idx="9104">
                  <c:v>31502</c:v>
                </c:pt>
                <c:pt idx="9105">
                  <c:v>31503</c:v>
                </c:pt>
                <c:pt idx="9106">
                  <c:v>31504</c:v>
                </c:pt>
                <c:pt idx="9107">
                  <c:v>31505</c:v>
                </c:pt>
                <c:pt idx="9108">
                  <c:v>31506</c:v>
                </c:pt>
                <c:pt idx="9109">
                  <c:v>31509</c:v>
                </c:pt>
                <c:pt idx="9110">
                  <c:v>31510</c:v>
                </c:pt>
                <c:pt idx="9111">
                  <c:v>31511</c:v>
                </c:pt>
                <c:pt idx="9112">
                  <c:v>31512</c:v>
                </c:pt>
                <c:pt idx="9113">
                  <c:v>31513</c:v>
                </c:pt>
                <c:pt idx="9114">
                  <c:v>31516</c:v>
                </c:pt>
                <c:pt idx="9115">
                  <c:v>31517</c:v>
                </c:pt>
                <c:pt idx="9116">
                  <c:v>31518</c:v>
                </c:pt>
                <c:pt idx="9117">
                  <c:v>31519</c:v>
                </c:pt>
                <c:pt idx="9118">
                  <c:v>31520</c:v>
                </c:pt>
                <c:pt idx="9119">
                  <c:v>31523</c:v>
                </c:pt>
                <c:pt idx="9120">
                  <c:v>31524</c:v>
                </c:pt>
                <c:pt idx="9121">
                  <c:v>31525</c:v>
                </c:pt>
                <c:pt idx="9122">
                  <c:v>31526</c:v>
                </c:pt>
                <c:pt idx="9123">
                  <c:v>31527</c:v>
                </c:pt>
                <c:pt idx="9124">
                  <c:v>31530</c:v>
                </c:pt>
                <c:pt idx="9125">
                  <c:v>31531</c:v>
                </c:pt>
                <c:pt idx="9126">
                  <c:v>31532</c:v>
                </c:pt>
                <c:pt idx="9127">
                  <c:v>31533</c:v>
                </c:pt>
                <c:pt idx="9128">
                  <c:v>31534</c:v>
                </c:pt>
                <c:pt idx="9129">
                  <c:v>31537</c:v>
                </c:pt>
                <c:pt idx="9130">
                  <c:v>31538</c:v>
                </c:pt>
                <c:pt idx="9131">
                  <c:v>31539</c:v>
                </c:pt>
                <c:pt idx="9132">
                  <c:v>31540</c:v>
                </c:pt>
                <c:pt idx="9133">
                  <c:v>31541</c:v>
                </c:pt>
                <c:pt idx="9134">
                  <c:v>31544</c:v>
                </c:pt>
                <c:pt idx="9135">
                  <c:v>31545</c:v>
                </c:pt>
                <c:pt idx="9136">
                  <c:v>31546</c:v>
                </c:pt>
                <c:pt idx="9137">
                  <c:v>31547</c:v>
                </c:pt>
                <c:pt idx="9138">
                  <c:v>31548</c:v>
                </c:pt>
                <c:pt idx="9139">
                  <c:v>31551</c:v>
                </c:pt>
                <c:pt idx="9140">
                  <c:v>31552</c:v>
                </c:pt>
                <c:pt idx="9141">
                  <c:v>31553</c:v>
                </c:pt>
                <c:pt idx="9142">
                  <c:v>31554</c:v>
                </c:pt>
                <c:pt idx="9143">
                  <c:v>31555</c:v>
                </c:pt>
                <c:pt idx="9144">
                  <c:v>31559</c:v>
                </c:pt>
                <c:pt idx="9145">
                  <c:v>31560</c:v>
                </c:pt>
                <c:pt idx="9146">
                  <c:v>31561</c:v>
                </c:pt>
                <c:pt idx="9147">
                  <c:v>31562</c:v>
                </c:pt>
                <c:pt idx="9148">
                  <c:v>31565</c:v>
                </c:pt>
                <c:pt idx="9149">
                  <c:v>31566</c:v>
                </c:pt>
                <c:pt idx="9150">
                  <c:v>31567</c:v>
                </c:pt>
                <c:pt idx="9151">
                  <c:v>31568</c:v>
                </c:pt>
                <c:pt idx="9152">
                  <c:v>31569</c:v>
                </c:pt>
                <c:pt idx="9153">
                  <c:v>31572</c:v>
                </c:pt>
                <c:pt idx="9154">
                  <c:v>31573</c:v>
                </c:pt>
                <c:pt idx="9155">
                  <c:v>31574</c:v>
                </c:pt>
                <c:pt idx="9156">
                  <c:v>31575</c:v>
                </c:pt>
                <c:pt idx="9157">
                  <c:v>31576</c:v>
                </c:pt>
                <c:pt idx="9158">
                  <c:v>31579</c:v>
                </c:pt>
                <c:pt idx="9159">
                  <c:v>31580</c:v>
                </c:pt>
                <c:pt idx="9160">
                  <c:v>31581</c:v>
                </c:pt>
                <c:pt idx="9161">
                  <c:v>31582</c:v>
                </c:pt>
                <c:pt idx="9162">
                  <c:v>31583</c:v>
                </c:pt>
                <c:pt idx="9163">
                  <c:v>31586</c:v>
                </c:pt>
                <c:pt idx="9164">
                  <c:v>31587</c:v>
                </c:pt>
                <c:pt idx="9165">
                  <c:v>31588</c:v>
                </c:pt>
                <c:pt idx="9166">
                  <c:v>31589</c:v>
                </c:pt>
                <c:pt idx="9167">
                  <c:v>31590</c:v>
                </c:pt>
                <c:pt idx="9168">
                  <c:v>31593</c:v>
                </c:pt>
                <c:pt idx="9169">
                  <c:v>31594</c:v>
                </c:pt>
                <c:pt idx="9170">
                  <c:v>31595</c:v>
                </c:pt>
                <c:pt idx="9171">
                  <c:v>31596</c:v>
                </c:pt>
                <c:pt idx="9172">
                  <c:v>31600</c:v>
                </c:pt>
                <c:pt idx="9173">
                  <c:v>31601</c:v>
                </c:pt>
                <c:pt idx="9174">
                  <c:v>31602</c:v>
                </c:pt>
                <c:pt idx="9175">
                  <c:v>31603</c:v>
                </c:pt>
                <c:pt idx="9176">
                  <c:v>31604</c:v>
                </c:pt>
                <c:pt idx="9177">
                  <c:v>31607</c:v>
                </c:pt>
                <c:pt idx="9178">
                  <c:v>31608</c:v>
                </c:pt>
                <c:pt idx="9179">
                  <c:v>31609</c:v>
                </c:pt>
                <c:pt idx="9180">
                  <c:v>31610</c:v>
                </c:pt>
                <c:pt idx="9181">
                  <c:v>31611</c:v>
                </c:pt>
                <c:pt idx="9182">
                  <c:v>31614</c:v>
                </c:pt>
                <c:pt idx="9183">
                  <c:v>31615</c:v>
                </c:pt>
                <c:pt idx="9184">
                  <c:v>31616</c:v>
                </c:pt>
                <c:pt idx="9185">
                  <c:v>31617</c:v>
                </c:pt>
                <c:pt idx="9186">
                  <c:v>31618</c:v>
                </c:pt>
                <c:pt idx="9187">
                  <c:v>31621</c:v>
                </c:pt>
                <c:pt idx="9188">
                  <c:v>31622</c:v>
                </c:pt>
                <c:pt idx="9189">
                  <c:v>31623</c:v>
                </c:pt>
                <c:pt idx="9190">
                  <c:v>31624</c:v>
                </c:pt>
                <c:pt idx="9191">
                  <c:v>31625</c:v>
                </c:pt>
                <c:pt idx="9192">
                  <c:v>31628</c:v>
                </c:pt>
                <c:pt idx="9193">
                  <c:v>31629</c:v>
                </c:pt>
                <c:pt idx="9194">
                  <c:v>31630</c:v>
                </c:pt>
                <c:pt idx="9195">
                  <c:v>31631</c:v>
                </c:pt>
                <c:pt idx="9196">
                  <c:v>31632</c:v>
                </c:pt>
                <c:pt idx="9197">
                  <c:v>31635</c:v>
                </c:pt>
                <c:pt idx="9198">
                  <c:v>31636</c:v>
                </c:pt>
                <c:pt idx="9199">
                  <c:v>31637</c:v>
                </c:pt>
                <c:pt idx="9200">
                  <c:v>31638</c:v>
                </c:pt>
                <c:pt idx="9201">
                  <c:v>31639</c:v>
                </c:pt>
                <c:pt idx="9202">
                  <c:v>31642</c:v>
                </c:pt>
                <c:pt idx="9203">
                  <c:v>31643</c:v>
                </c:pt>
                <c:pt idx="9204">
                  <c:v>31644</c:v>
                </c:pt>
                <c:pt idx="9205">
                  <c:v>31645</c:v>
                </c:pt>
                <c:pt idx="9206">
                  <c:v>31646</c:v>
                </c:pt>
                <c:pt idx="9207">
                  <c:v>31649</c:v>
                </c:pt>
                <c:pt idx="9208">
                  <c:v>31650</c:v>
                </c:pt>
                <c:pt idx="9209">
                  <c:v>31651</c:v>
                </c:pt>
                <c:pt idx="9210">
                  <c:v>31652</c:v>
                </c:pt>
                <c:pt idx="9211">
                  <c:v>31653</c:v>
                </c:pt>
                <c:pt idx="9212">
                  <c:v>31657</c:v>
                </c:pt>
                <c:pt idx="9213">
                  <c:v>31658</c:v>
                </c:pt>
                <c:pt idx="9214">
                  <c:v>31659</c:v>
                </c:pt>
                <c:pt idx="9215">
                  <c:v>31660</c:v>
                </c:pt>
                <c:pt idx="9216">
                  <c:v>31663</c:v>
                </c:pt>
                <c:pt idx="9217">
                  <c:v>31664</c:v>
                </c:pt>
                <c:pt idx="9218">
                  <c:v>31665</c:v>
                </c:pt>
                <c:pt idx="9219">
                  <c:v>31666</c:v>
                </c:pt>
                <c:pt idx="9220">
                  <c:v>31667</c:v>
                </c:pt>
                <c:pt idx="9221">
                  <c:v>31670</c:v>
                </c:pt>
                <c:pt idx="9222">
                  <c:v>31671</c:v>
                </c:pt>
                <c:pt idx="9223">
                  <c:v>31672</c:v>
                </c:pt>
                <c:pt idx="9224">
                  <c:v>31673</c:v>
                </c:pt>
                <c:pt idx="9225">
                  <c:v>31674</c:v>
                </c:pt>
                <c:pt idx="9226">
                  <c:v>31677</c:v>
                </c:pt>
                <c:pt idx="9227">
                  <c:v>31678</c:v>
                </c:pt>
                <c:pt idx="9228">
                  <c:v>31679</c:v>
                </c:pt>
                <c:pt idx="9229">
                  <c:v>31680</c:v>
                </c:pt>
                <c:pt idx="9230">
                  <c:v>31681</c:v>
                </c:pt>
                <c:pt idx="9231">
                  <c:v>31684</c:v>
                </c:pt>
                <c:pt idx="9232">
                  <c:v>31685</c:v>
                </c:pt>
                <c:pt idx="9233">
                  <c:v>31686</c:v>
                </c:pt>
                <c:pt idx="9234">
                  <c:v>31687</c:v>
                </c:pt>
                <c:pt idx="9235">
                  <c:v>31688</c:v>
                </c:pt>
                <c:pt idx="9236">
                  <c:v>31691</c:v>
                </c:pt>
                <c:pt idx="9237">
                  <c:v>31692</c:v>
                </c:pt>
                <c:pt idx="9238">
                  <c:v>31693</c:v>
                </c:pt>
                <c:pt idx="9239">
                  <c:v>31694</c:v>
                </c:pt>
                <c:pt idx="9240">
                  <c:v>31695</c:v>
                </c:pt>
                <c:pt idx="9241">
                  <c:v>31698</c:v>
                </c:pt>
                <c:pt idx="9242">
                  <c:v>31699</c:v>
                </c:pt>
                <c:pt idx="9243">
                  <c:v>31700</c:v>
                </c:pt>
                <c:pt idx="9244">
                  <c:v>31701</c:v>
                </c:pt>
                <c:pt idx="9245">
                  <c:v>31702</c:v>
                </c:pt>
                <c:pt idx="9246">
                  <c:v>31705</c:v>
                </c:pt>
                <c:pt idx="9247">
                  <c:v>31706</c:v>
                </c:pt>
                <c:pt idx="9248">
                  <c:v>31707</c:v>
                </c:pt>
                <c:pt idx="9249">
                  <c:v>31708</c:v>
                </c:pt>
                <c:pt idx="9250">
                  <c:v>31709</c:v>
                </c:pt>
                <c:pt idx="9251">
                  <c:v>31712</c:v>
                </c:pt>
                <c:pt idx="9252">
                  <c:v>31713</c:v>
                </c:pt>
                <c:pt idx="9253">
                  <c:v>31714</c:v>
                </c:pt>
                <c:pt idx="9254">
                  <c:v>31715</c:v>
                </c:pt>
                <c:pt idx="9255">
                  <c:v>31716</c:v>
                </c:pt>
                <c:pt idx="9256">
                  <c:v>31719</c:v>
                </c:pt>
                <c:pt idx="9257">
                  <c:v>31720</c:v>
                </c:pt>
                <c:pt idx="9258">
                  <c:v>31721</c:v>
                </c:pt>
                <c:pt idx="9259">
                  <c:v>31722</c:v>
                </c:pt>
                <c:pt idx="9260">
                  <c:v>31723</c:v>
                </c:pt>
                <c:pt idx="9261">
                  <c:v>31726</c:v>
                </c:pt>
                <c:pt idx="9262">
                  <c:v>31727</c:v>
                </c:pt>
                <c:pt idx="9263">
                  <c:v>31728</c:v>
                </c:pt>
                <c:pt idx="9264">
                  <c:v>31729</c:v>
                </c:pt>
                <c:pt idx="9265">
                  <c:v>31730</c:v>
                </c:pt>
                <c:pt idx="9266">
                  <c:v>31733</c:v>
                </c:pt>
                <c:pt idx="9267">
                  <c:v>31734</c:v>
                </c:pt>
                <c:pt idx="9268">
                  <c:v>31735</c:v>
                </c:pt>
                <c:pt idx="9269">
                  <c:v>31736</c:v>
                </c:pt>
                <c:pt idx="9270">
                  <c:v>31737</c:v>
                </c:pt>
                <c:pt idx="9271">
                  <c:v>31740</c:v>
                </c:pt>
                <c:pt idx="9272">
                  <c:v>31741</c:v>
                </c:pt>
                <c:pt idx="9273">
                  <c:v>31742</c:v>
                </c:pt>
                <c:pt idx="9274">
                  <c:v>31744</c:v>
                </c:pt>
                <c:pt idx="9275">
                  <c:v>31747</c:v>
                </c:pt>
                <c:pt idx="9276">
                  <c:v>31748</c:v>
                </c:pt>
                <c:pt idx="9277">
                  <c:v>31749</c:v>
                </c:pt>
                <c:pt idx="9278">
                  <c:v>31750</c:v>
                </c:pt>
                <c:pt idx="9279">
                  <c:v>31751</c:v>
                </c:pt>
                <c:pt idx="9280">
                  <c:v>31754</c:v>
                </c:pt>
                <c:pt idx="9281">
                  <c:v>31755</c:v>
                </c:pt>
                <c:pt idx="9282">
                  <c:v>31756</c:v>
                </c:pt>
                <c:pt idx="9283">
                  <c:v>31757</c:v>
                </c:pt>
                <c:pt idx="9284">
                  <c:v>31758</c:v>
                </c:pt>
                <c:pt idx="9285">
                  <c:v>31761</c:v>
                </c:pt>
                <c:pt idx="9286">
                  <c:v>31762</c:v>
                </c:pt>
                <c:pt idx="9287">
                  <c:v>31763</c:v>
                </c:pt>
                <c:pt idx="9288">
                  <c:v>31764</c:v>
                </c:pt>
                <c:pt idx="9289">
                  <c:v>31765</c:v>
                </c:pt>
                <c:pt idx="9290">
                  <c:v>31768</c:v>
                </c:pt>
                <c:pt idx="9291">
                  <c:v>31769</c:v>
                </c:pt>
                <c:pt idx="9292">
                  <c:v>31770</c:v>
                </c:pt>
                <c:pt idx="9293">
                  <c:v>31772</c:v>
                </c:pt>
                <c:pt idx="9294">
                  <c:v>31775</c:v>
                </c:pt>
                <c:pt idx="9295">
                  <c:v>31776</c:v>
                </c:pt>
                <c:pt idx="9296">
                  <c:v>31777</c:v>
                </c:pt>
                <c:pt idx="9297">
                  <c:v>31779</c:v>
                </c:pt>
                <c:pt idx="9298">
                  <c:v>31782</c:v>
                </c:pt>
                <c:pt idx="9299">
                  <c:v>31783</c:v>
                </c:pt>
                <c:pt idx="9300">
                  <c:v>31784</c:v>
                </c:pt>
                <c:pt idx="9301">
                  <c:v>31785</c:v>
                </c:pt>
                <c:pt idx="9302">
                  <c:v>31786</c:v>
                </c:pt>
                <c:pt idx="9303">
                  <c:v>31789</c:v>
                </c:pt>
                <c:pt idx="9304">
                  <c:v>31790</c:v>
                </c:pt>
                <c:pt idx="9305">
                  <c:v>31791</c:v>
                </c:pt>
                <c:pt idx="9306">
                  <c:v>31792</c:v>
                </c:pt>
                <c:pt idx="9307">
                  <c:v>31793</c:v>
                </c:pt>
                <c:pt idx="9308">
                  <c:v>31796</c:v>
                </c:pt>
                <c:pt idx="9309">
                  <c:v>31797</c:v>
                </c:pt>
                <c:pt idx="9310">
                  <c:v>31798</c:v>
                </c:pt>
                <c:pt idx="9311">
                  <c:v>31799</c:v>
                </c:pt>
                <c:pt idx="9312">
                  <c:v>31800</c:v>
                </c:pt>
                <c:pt idx="9313">
                  <c:v>31803</c:v>
                </c:pt>
                <c:pt idx="9314">
                  <c:v>31804</c:v>
                </c:pt>
                <c:pt idx="9315">
                  <c:v>31805</c:v>
                </c:pt>
                <c:pt idx="9316">
                  <c:v>31806</c:v>
                </c:pt>
                <c:pt idx="9317">
                  <c:v>31807</c:v>
                </c:pt>
                <c:pt idx="9318">
                  <c:v>31810</c:v>
                </c:pt>
                <c:pt idx="9319">
                  <c:v>31811</c:v>
                </c:pt>
                <c:pt idx="9320">
                  <c:v>31812</c:v>
                </c:pt>
                <c:pt idx="9321">
                  <c:v>31813</c:v>
                </c:pt>
                <c:pt idx="9322">
                  <c:v>31814</c:v>
                </c:pt>
                <c:pt idx="9323">
                  <c:v>31817</c:v>
                </c:pt>
                <c:pt idx="9324">
                  <c:v>31818</c:v>
                </c:pt>
                <c:pt idx="9325">
                  <c:v>31819</c:v>
                </c:pt>
                <c:pt idx="9326">
                  <c:v>31820</c:v>
                </c:pt>
                <c:pt idx="9327">
                  <c:v>31821</c:v>
                </c:pt>
                <c:pt idx="9328">
                  <c:v>31825</c:v>
                </c:pt>
                <c:pt idx="9329">
                  <c:v>31826</c:v>
                </c:pt>
                <c:pt idx="9330">
                  <c:v>31827</c:v>
                </c:pt>
                <c:pt idx="9331">
                  <c:v>31828</c:v>
                </c:pt>
                <c:pt idx="9332">
                  <c:v>31831</c:v>
                </c:pt>
                <c:pt idx="9333">
                  <c:v>31832</c:v>
                </c:pt>
                <c:pt idx="9334">
                  <c:v>31833</c:v>
                </c:pt>
                <c:pt idx="9335">
                  <c:v>31834</c:v>
                </c:pt>
                <c:pt idx="9336">
                  <c:v>31835</c:v>
                </c:pt>
                <c:pt idx="9337">
                  <c:v>31838</c:v>
                </c:pt>
                <c:pt idx="9338">
                  <c:v>31839</c:v>
                </c:pt>
                <c:pt idx="9339">
                  <c:v>31840</c:v>
                </c:pt>
                <c:pt idx="9340">
                  <c:v>31841</c:v>
                </c:pt>
                <c:pt idx="9341">
                  <c:v>31842</c:v>
                </c:pt>
                <c:pt idx="9342">
                  <c:v>31845</c:v>
                </c:pt>
                <c:pt idx="9343">
                  <c:v>31846</c:v>
                </c:pt>
                <c:pt idx="9344">
                  <c:v>31847</c:v>
                </c:pt>
                <c:pt idx="9345">
                  <c:v>31848</c:v>
                </c:pt>
                <c:pt idx="9346">
                  <c:v>31849</c:v>
                </c:pt>
                <c:pt idx="9347">
                  <c:v>31852</c:v>
                </c:pt>
                <c:pt idx="9348">
                  <c:v>31853</c:v>
                </c:pt>
                <c:pt idx="9349">
                  <c:v>31854</c:v>
                </c:pt>
                <c:pt idx="9350">
                  <c:v>31855</c:v>
                </c:pt>
                <c:pt idx="9351">
                  <c:v>31856</c:v>
                </c:pt>
                <c:pt idx="9352">
                  <c:v>31859</c:v>
                </c:pt>
                <c:pt idx="9353">
                  <c:v>31860</c:v>
                </c:pt>
                <c:pt idx="9354">
                  <c:v>31861</c:v>
                </c:pt>
                <c:pt idx="9355">
                  <c:v>31862</c:v>
                </c:pt>
                <c:pt idx="9356">
                  <c:v>31863</c:v>
                </c:pt>
                <c:pt idx="9357">
                  <c:v>31866</c:v>
                </c:pt>
                <c:pt idx="9358">
                  <c:v>31867</c:v>
                </c:pt>
                <c:pt idx="9359">
                  <c:v>31868</c:v>
                </c:pt>
                <c:pt idx="9360">
                  <c:v>31869</c:v>
                </c:pt>
                <c:pt idx="9361">
                  <c:v>31870</c:v>
                </c:pt>
                <c:pt idx="9362">
                  <c:v>31873</c:v>
                </c:pt>
                <c:pt idx="9363">
                  <c:v>31874</c:v>
                </c:pt>
                <c:pt idx="9364">
                  <c:v>31875</c:v>
                </c:pt>
                <c:pt idx="9365">
                  <c:v>31876</c:v>
                </c:pt>
                <c:pt idx="9366">
                  <c:v>31877</c:v>
                </c:pt>
                <c:pt idx="9367">
                  <c:v>31880</c:v>
                </c:pt>
                <c:pt idx="9368">
                  <c:v>31881</c:v>
                </c:pt>
                <c:pt idx="9369">
                  <c:v>31882</c:v>
                </c:pt>
                <c:pt idx="9370">
                  <c:v>31883</c:v>
                </c:pt>
                <c:pt idx="9371">
                  <c:v>31887</c:v>
                </c:pt>
                <c:pt idx="9372">
                  <c:v>31888</c:v>
                </c:pt>
                <c:pt idx="9373">
                  <c:v>31889</c:v>
                </c:pt>
                <c:pt idx="9374">
                  <c:v>31890</c:v>
                </c:pt>
                <c:pt idx="9375">
                  <c:v>31891</c:v>
                </c:pt>
                <c:pt idx="9376">
                  <c:v>31894</c:v>
                </c:pt>
                <c:pt idx="9377">
                  <c:v>31895</c:v>
                </c:pt>
                <c:pt idx="9378">
                  <c:v>31896</c:v>
                </c:pt>
                <c:pt idx="9379">
                  <c:v>31897</c:v>
                </c:pt>
                <c:pt idx="9380">
                  <c:v>31898</c:v>
                </c:pt>
                <c:pt idx="9381">
                  <c:v>31901</c:v>
                </c:pt>
                <c:pt idx="9382">
                  <c:v>31902</c:v>
                </c:pt>
                <c:pt idx="9383">
                  <c:v>31903</c:v>
                </c:pt>
                <c:pt idx="9384">
                  <c:v>31904</c:v>
                </c:pt>
                <c:pt idx="9385">
                  <c:v>31905</c:v>
                </c:pt>
                <c:pt idx="9386">
                  <c:v>31908</c:v>
                </c:pt>
                <c:pt idx="9387">
                  <c:v>31909</c:v>
                </c:pt>
                <c:pt idx="9388">
                  <c:v>31910</c:v>
                </c:pt>
                <c:pt idx="9389">
                  <c:v>31911</c:v>
                </c:pt>
                <c:pt idx="9390">
                  <c:v>31912</c:v>
                </c:pt>
                <c:pt idx="9391">
                  <c:v>31915</c:v>
                </c:pt>
                <c:pt idx="9392">
                  <c:v>31916</c:v>
                </c:pt>
                <c:pt idx="9393">
                  <c:v>31917</c:v>
                </c:pt>
                <c:pt idx="9394">
                  <c:v>31918</c:v>
                </c:pt>
                <c:pt idx="9395">
                  <c:v>31919</c:v>
                </c:pt>
                <c:pt idx="9396">
                  <c:v>31923</c:v>
                </c:pt>
                <c:pt idx="9397">
                  <c:v>31924</c:v>
                </c:pt>
                <c:pt idx="9398">
                  <c:v>31925</c:v>
                </c:pt>
                <c:pt idx="9399">
                  <c:v>31926</c:v>
                </c:pt>
                <c:pt idx="9400">
                  <c:v>31929</c:v>
                </c:pt>
                <c:pt idx="9401">
                  <c:v>31930</c:v>
                </c:pt>
                <c:pt idx="9402">
                  <c:v>31931</c:v>
                </c:pt>
                <c:pt idx="9403">
                  <c:v>31932</c:v>
                </c:pt>
                <c:pt idx="9404">
                  <c:v>31933</c:v>
                </c:pt>
                <c:pt idx="9405">
                  <c:v>31936</c:v>
                </c:pt>
                <c:pt idx="9406">
                  <c:v>31937</c:v>
                </c:pt>
                <c:pt idx="9407">
                  <c:v>31938</c:v>
                </c:pt>
                <c:pt idx="9408">
                  <c:v>31939</c:v>
                </c:pt>
                <c:pt idx="9409">
                  <c:v>31940</c:v>
                </c:pt>
                <c:pt idx="9410">
                  <c:v>31943</c:v>
                </c:pt>
                <c:pt idx="9411">
                  <c:v>31944</c:v>
                </c:pt>
                <c:pt idx="9412">
                  <c:v>31945</c:v>
                </c:pt>
                <c:pt idx="9413">
                  <c:v>31946</c:v>
                </c:pt>
                <c:pt idx="9414">
                  <c:v>31947</c:v>
                </c:pt>
                <c:pt idx="9415">
                  <c:v>31950</c:v>
                </c:pt>
                <c:pt idx="9416">
                  <c:v>31951</c:v>
                </c:pt>
                <c:pt idx="9417">
                  <c:v>31952</c:v>
                </c:pt>
                <c:pt idx="9418">
                  <c:v>31953</c:v>
                </c:pt>
                <c:pt idx="9419">
                  <c:v>31954</c:v>
                </c:pt>
                <c:pt idx="9420">
                  <c:v>31957</c:v>
                </c:pt>
                <c:pt idx="9421">
                  <c:v>31958</c:v>
                </c:pt>
                <c:pt idx="9422">
                  <c:v>31959</c:v>
                </c:pt>
                <c:pt idx="9423">
                  <c:v>31960</c:v>
                </c:pt>
                <c:pt idx="9424">
                  <c:v>31964</c:v>
                </c:pt>
                <c:pt idx="9425">
                  <c:v>31965</c:v>
                </c:pt>
                <c:pt idx="9426">
                  <c:v>31966</c:v>
                </c:pt>
                <c:pt idx="9427">
                  <c:v>31967</c:v>
                </c:pt>
                <c:pt idx="9428">
                  <c:v>31968</c:v>
                </c:pt>
                <c:pt idx="9429">
                  <c:v>31971</c:v>
                </c:pt>
                <c:pt idx="9430">
                  <c:v>31972</c:v>
                </c:pt>
                <c:pt idx="9431">
                  <c:v>31973</c:v>
                </c:pt>
                <c:pt idx="9432">
                  <c:v>31974</c:v>
                </c:pt>
                <c:pt idx="9433">
                  <c:v>31975</c:v>
                </c:pt>
                <c:pt idx="9434">
                  <c:v>31978</c:v>
                </c:pt>
                <c:pt idx="9435">
                  <c:v>31979</c:v>
                </c:pt>
                <c:pt idx="9436">
                  <c:v>31980</c:v>
                </c:pt>
                <c:pt idx="9437">
                  <c:v>31981</c:v>
                </c:pt>
                <c:pt idx="9438">
                  <c:v>31982</c:v>
                </c:pt>
                <c:pt idx="9439">
                  <c:v>31985</c:v>
                </c:pt>
                <c:pt idx="9440">
                  <c:v>31986</c:v>
                </c:pt>
                <c:pt idx="9441">
                  <c:v>31987</c:v>
                </c:pt>
                <c:pt idx="9442">
                  <c:v>31988</c:v>
                </c:pt>
                <c:pt idx="9443">
                  <c:v>31989</c:v>
                </c:pt>
                <c:pt idx="9444">
                  <c:v>31992</c:v>
                </c:pt>
                <c:pt idx="9445">
                  <c:v>31993</c:v>
                </c:pt>
                <c:pt idx="9446">
                  <c:v>31994</c:v>
                </c:pt>
                <c:pt idx="9447">
                  <c:v>31995</c:v>
                </c:pt>
                <c:pt idx="9448">
                  <c:v>31996</c:v>
                </c:pt>
                <c:pt idx="9449">
                  <c:v>31999</c:v>
                </c:pt>
                <c:pt idx="9450">
                  <c:v>32000</c:v>
                </c:pt>
                <c:pt idx="9451">
                  <c:v>32001</c:v>
                </c:pt>
                <c:pt idx="9452">
                  <c:v>32002</c:v>
                </c:pt>
                <c:pt idx="9453">
                  <c:v>32003</c:v>
                </c:pt>
                <c:pt idx="9454">
                  <c:v>32006</c:v>
                </c:pt>
                <c:pt idx="9455">
                  <c:v>32007</c:v>
                </c:pt>
                <c:pt idx="9456">
                  <c:v>32008</c:v>
                </c:pt>
                <c:pt idx="9457">
                  <c:v>32009</c:v>
                </c:pt>
                <c:pt idx="9458">
                  <c:v>32010</c:v>
                </c:pt>
                <c:pt idx="9459">
                  <c:v>32013</c:v>
                </c:pt>
                <c:pt idx="9460">
                  <c:v>32014</c:v>
                </c:pt>
                <c:pt idx="9461">
                  <c:v>32015</c:v>
                </c:pt>
                <c:pt idx="9462">
                  <c:v>32016</c:v>
                </c:pt>
                <c:pt idx="9463">
                  <c:v>32017</c:v>
                </c:pt>
                <c:pt idx="9464">
                  <c:v>32020</c:v>
                </c:pt>
                <c:pt idx="9465">
                  <c:v>32021</c:v>
                </c:pt>
                <c:pt idx="9466">
                  <c:v>32022</c:v>
                </c:pt>
                <c:pt idx="9467">
                  <c:v>32023</c:v>
                </c:pt>
                <c:pt idx="9468">
                  <c:v>32024</c:v>
                </c:pt>
                <c:pt idx="9469">
                  <c:v>32028</c:v>
                </c:pt>
                <c:pt idx="9470">
                  <c:v>32029</c:v>
                </c:pt>
                <c:pt idx="9471">
                  <c:v>32030</c:v>
                </c:pt>
                <c:pt idx="9472">
                  <c:v>32031</c:v>
                </c:pt>
                <c:pt idx="9473">
                  <c:v>32034</c:v>
                </c:pt>
                <c:pt idx="9474">
                  <c:v>32035</c:v>
                </c:pt>
                <c:pt idx="9475">
                  <c:v>32036</c:v>
                </c:pt>
                <c:pt idx="9476">
                  <c:v>32037</c:v>
                </c:pt>
                <c:pt idx="9477">
                  <c:v>32038</c:v>
                </c:pt>
                <c:pt idx="9478">
                  <c:v>32041</c:v>
                </c:pt>
                <c:pt idx="9479">
                  <c:v>32042</c:v>
                </c:pt>
                <c:pt idx="9480">
                  <c:v>32043</c:v>
                </c:pt>
                <c:pt idx="9481">
                  <c:v>32044</c:v>
                </c:pt>
                <c:pt idx="9482">
                  <c:v>32045</c:v>
                </c:pt>
                <c:pt idx="9483">
                  <c:v>32048</c:v>
                </c:pt>
                <c:pt idx="9484">
                  <c:v>32049</c:v>
                </c:pt>
                <c:pt idx="9485">
                  <c:v>32050</c:v>
                </c:pt>
                <c:pt idx="9486">
                  <c:v>32051</c:v>
                </c:pt>
                <c:pt idx="9487">
                  <c:v>32052</c:v>
                </c:pt>
                <c:pt idx="9488">
                  <c:v>32055</c:v>
                </c:pt>
                <c:pt idx="9489">
                  <c:v>32056</c:v>
                </c:pt>
                <c:pt idx="9490">
                  <c:v>32057</c:v>
                </c:pt>
                <c:pt idx="9491">
                  <c:v>32058</c:v>
                </c:pt>
                <c:pt idx="9492">
                  <c:v>32059</c:v>
                </c:pt>
                <c:pt idx="9493">
                  <c:v>32062</c:v>
                </c:pt>
                <c:pt idx="9494">
                  <c:v>32063</c:v>
                </c:pt>
                <c:pt idx="9495">
                  <c:v>32064</c:v>
                </c:pt>
                <c:pt idx="9496">
                  <c:v>32065</c:v>
                </c:pt>
                <c:pt idx="9497">
                  <c:v>32066</c:v>
                </c:pt>
                <c:pt idx="9498">
                  <c:v>32069</c:v>
                </c:pt>
                <c:pt idx="9499">
                  <c:v>32070</c:v>
                </c:pt>
                <c:pt idx="9500">
                  <c:v>32071</c:v>
                </c:pt>
                <c:pt idx="9501">
                  <c:v>32072</c:v>
                </c:pt>
                <c:pt idx="9502">
                  <c:v>32073</c:v>
                </c:pt>
                <c:pt idx="9503">
                  <c:v>32076</c:v>
                </c:pt>
                <c:pt idx="9504">
                  <c:v>32077</c:v>
                </c:pt>
                <c:pt idx="9505">
                  <c:v>32078</c:v>
                </c:pt>
                <c:pt idx="9506">
                  <c:v>32079</c:v>
                </c:pt>
                <c:pt idx="9507">
                  <c:v>32080</c:v>
                </c:pt>
                <c:pt idx="9508">
                  <c:v>32083</c:v>
                </c:pt>
                <c:pt idx="9509">
                  <c:v>32084</c:v>
                </c:pt>
                <c:pt idx="9510">
                  <c:v>32085</c:v>
                </c:pt>
                <c:pt idx="9511">
                  <c:v>32086</c:v>
                </c:pt>
                <c:pt idx="9512">
                  <c:v>32087</c:v>
                </c:pt>
                <c:pt idx="9513">
                  <c:v>32090</c:v>
                </c:pt>
                <c:pt idx="9514">
                  <c:v>32091</c:v>
                </c:pt>
                <c:pt idx="9515">
                  <c:v>32092</c:v>
                </c:pt>
                <c:pt idx="9516">
                  <c:v>32093</c:v>
                </c:pt>
                <c:pt idx="9517">
                  <c:v>32094</c:v>
                </c:pt>
                <c:pt idx="9518">
                  <c:v>32097</c:v>
                </c:pt>
                <c:pt idx="9519">
                  <c:v>32098</c:v>
                </c:pt>
                <c:pt idx="9520">
                  <c:v>32099</c:v>
                </c:pt>
                <c:pt idx="9521">
                  <c:v>32100</c:v>
                </c:pt>
                <c:pt idx="9522">
                  <c:v>32101</c:v>
                </c:pt>
                <c:pt idx="9523">
                  <c:v>32104</c:v>
                </c:pt>
                <c:pt idx="9524">
                  <c:v>32105</c:v>
                </c:pt>
                <c:pt idx="9525">
                  <c:v>32106</c:v>
                </c:pt>
                <c:pt idx="9526">
                  <c:v>32108</c:v>
                </c:pt>
                <c:pt idx="9527">
                  <c:v>32111</c:v>
                </c:pt>
                <c:pt idx="9528">
                  <c:v>32112</c:v>
                </c:pt>
                <c:pt idx="9529">
                  <c:v>32113</c:v>
                </c:pt>
                <c:pt idx="9530">
                  <c:v>32114</c:v>
                </c:pt>
                <c:pt idx="9531">
                  <c:v>32115</c:v>
                </c:pt>
                <c:pt idx="9532">
                  <c:v>32118</c:v>
                </c:pt>
                <c:pt idx="9533">
                  <c:v>32119</c:v>
                </c:pt>
                <c:pt idx="9534">
                  <c:v>32120</c:v>
                </c:pt>
                <c:pt idx="9535">
                  <c:v>32121</c:v>
                </c:pt>
                <c:pt idx="9536">
                  <c:v>32122</c:v>
                </c:pt>
                <c:pt idx="9537">
                  <c:v>32125</c:v>
                </c:pt>
                <c:pt idx="9538">
                  <c:v>32126</c:v>
                </c:pt>
                <c:pt idx="9539">
                  <c:v>32127</c:v>
                </c:pt>
                <c:pt idx="9540">
                  <c:v>32128</c:v>
                </c:pt>
                <c:pt idx="9541">
                  <c:v>32129</c:v>
                </c:pt>
                <c:pt idx="9542">
                  <c:v>32132</c:v>
                </c:pt>
                <c:pt idx="9543">
                  <c:v>32133</c:v>
                </c:pt>
                <c:pt idx="9544">
                  <c:v>32134</c:v>
                </c:pt>
                <c:pt idx="9545">
                  <c:v>32135</c:v>
                </c:pt>
                <c:pt idx="9546">
                  <c:v>32139</c:v>
                </c:pt>
                <c:pt idx="9547">
                  <c:v>32140</c:v>
                </c:pt>
                <c:pt idx="9548">
                  <c:v>32141</c:v>
                </c:pt>
                <c:pt idx="9549">
                  <c:v>32142</c:v>
                </c:pt>
                <c:pt idx="9550">
                  <c:v>32146</c:v>
                </c:pt>
                <c:pt idx="9551">
                  <c:v>32147</c:v>
                </c:pt>
                <c:pt idx="9552">
                  <c:v>32148</c:v>
                </c:pt>
                <c:pt idx="9553">
                  <c:v>32149</c:v>
                </c:pt>
                <c:pt idx="9554">
                  <c:v>32150</c:v>
                </c:pt>
                <c:pt idx="9555">
                  <c:v>32153</c:v>
                </c:pt>
                <c:pt idx="9556">
                  <c:v>32154</c:v>
                </c:pt>
                <c:pt idx="9557">
                  <c:v>32155</c:v>
                </c:pt>
                <c:pt idx="9558">
                  <c:v>32156</c:v>
                </c:pt>
                <c:pt idx="9559">
                  <c:v>32157</c:v>
                </c:pt>
                <c:pt idx="9560">
                  <c:v>32160</c:v>
                </c:pt>
                <c:pt idx="9561">
                  <c:v>32161</c:v>
                </c:pt>
                <c:pt idx="9562">
                  <c:v>32162</c:v>
                </c:pt>
                <c:pt idx="9563">
                  <c:v>32163</c:v>
                </c:pt>
                <c:pt idx="9564">
                  <c:v>32164</c:v>
                </c:pt>
                <c:pt idx="9565">
                  <c:v>32167</c:v>
                </c:pt>
                <c:pt idx="9566">
                  <c:v>32168</c:v>
                </c:pt>
                <c:pt idx="9567">
                  <c:v>32169</c:v>
                </c:pt>
                <c:pt idx="9568">
                  <c:v>32170</c:v>
                </c:pt>
                <c:pt idx="9569">
                  <c:v>32171</c:v>
                </c:pt>
                <c:pt idx="9570">
                  <c:v>32174</c:v>
                </c:pt>
                <c:pt idx="9571">
                  <c:v>32175</c:v>
                </c:pt>
                <c:pt idx="9572">
                  <c:v>32176</c:v>
                </c:pt>
                <c:pt idx="9573">
                  <c:v>32177</c:v>
                </c:pt>
                <c:pt idx="9574">
                  <c:v>32178</c:v>
                </c:pt>
                <c:pt idx="9575">
                  <c:v>32181</c:v>
                </c:pt>
                <c:pt idx="9576">
                  <c:v>32182</c:v>
                </c:pt>
                <c:pt idx="9577">
                  <c:v>32183</c:v>
                </c:pt>
                <c:pt idx="9578">
                  <c:v>32184</c:v>
                </c:pt>
                <c:pt idx="9579">
                  <c:v>32185</c:v>
                </c:pt>
                <c:pt idx="9580">
                  <c:v>32189</c:v>
                </c:pt>
                <c:pt idx="9581">
                  <c:v>32190</c:v>
                </c:pt>
                <c:pt idx="9582">
                  <c:v>32191</c:v>
                </c:pt>
                <c:pt idx="9583">
                  <c:v>32192</c:v>
                </c:pt>
                <c:pt idx="9584">
                  <c:v>32195</c:v>
                </c:pt>
                <c:pt idx="9585">
                  <c:v>32196</c:v>
                </c:pt>
                <c:pt idx="9586">
                  <c:v>32197</c:v>
                </c:pt>
                <c:pt idx="9587">
                  <c:v>32198</c:v>
                </c:pt>
                <c:pt idx="9588">
                  <c:v>32199</c:v>
                </c:pt>
                <c:pt idx="9589">
                  <c:v>32202</c:v>
                </c:pt>
                <c:pt idx="9590">
                  <c:v>32203</c:v>
                </c:pt>
                <c:pt idx="9591">
                  <c:v>32204</c:v>
                </c:pt>
                <c:pt idx="9592">
                  <c:v>32205</c:v>
                </c:pt>
                <c:pt idx="9593">
                  <c:v>32206</c:v>
                </c:pt>
                <c:pt idx="9594">
                  <c:v>32209</c:v>
                </c:pt>
                <c:pt idx="9595">
                  <c:v>32210</c:v>
                </c:pt>
                <c:pt idx="9596">
                  <c:v>32211</c:v>
                </c:pt>
                <c:pt idx="9597">
                  <c:v>32212</c:v>
                </c:pt>
                <c:pt idx="9598">
                  <c:v>32213</c:v>
                </c:pt>
                <c:pt idx="9599">
                  <c:v>32216</c:v>
                </c:pt>
                <c:pt idx="9600">
                  <c:v>32217</c:v>
                </c:pt>
                <c:pt idx="9601">
                  <c:v>32218</c:v>
                </c:pt>
                <c:pt idx="9602">
                  <c:v>32219</c:v>
                </c:pt>
                <c:pt idx="9603">
                  <c:v>32220</c:v>
                </c:pt>
                <c:pt idx="9604">
                  <c:v>32223</c:v>
                </c:pt>
                <c:pt idx="9605">
                  <c:v>32224</c:v>
                </c:pt>
                <c:pt idx="9606">
                  <c:v>32225</c:v>
                </c:pt>
                <c:pt idx="9607">
                  <c:v>32226</c:v>
                </c:pt>
                <c:pt idx="9608">
                  <c:v>32227</c:v>
                </c:pt>
                <c:pt idx="9609">
                  <c:v>32230</c:v>
                </c:pt>
                <c:pt idx="9610">
                  <c:v>32231</c:v>
                </c:pt>
                <c:pt idx="9611">
                  <c:v>32232</c:v>
                </c:pt>
                <c:pt idx="9612">
                  <c:v>32233</c:v>
                </c:pt>
                <c:pt idx="9613">
                  <c:v>32237</c:v>
                </c:pt>
                <c:pt idx="9614">
                  <c:v>32238</c:v>
                </c:pt>
                <c:pt idx="9615">
                  <c:v>32239</c:v>
                </c:pt>
                <c:pt idx="9616">
                  <c:v>32240</c:v>
                </c:pt>
                <c:pt idx="9617">
                  <c:v>32241</c:v>
                </c:pt>
                <c:pt idx="9618">
                  <c:v>32244</c:v>
                </c:pt>
                <c:pt idx="9619">
                  <c:v>32245</c:v>
                </c:pt>
                <c:pt idx="9620">
                  <c:v>32246</c:v>
                </c:pt>
                <c:pt idx="9621">
                  <c:v>32247</c:v>
                </c:pt>
                <c:pt idx="9622">
                  <c:v>32248</c:v>
                </c:pt>
                <c:pt idx="9623">
                  <c:v>32251</c:v>
                </c:pt>
                <c:pt idx="9624">
                  <c:v>32252</c:v>
                </c:pt>
                <c:pt idx="9625">
                  <c:v>32253</c:v>
                </c:pt>
                <c:pt idx="9626">
                  <c:v>32254</c:v>
                </c:pt>
                <c:pt idx="9627">
                  <c:v>32255</c:v>
                </c:pt>
                <c:pt idx="9628">
                  <c:v>32258</c:v>
                </c:pt>
                <c:pt idx="9629">
                  <c:v>32259</c:v>
                </c:pt>
                <c:pt idx="9630">
                  <c:v>32260</c:v>
                </c:pt>
                <c:pt idx="9631">
                  <c:v>32261</c:v>
                </c:pt>
                <c:pt idx="9632">
                  <c:v>32262</c:v>
                </c:pt>
                <c:pt idx="9633">
                  <c:v>32265</c:v>
                </c:pt>
                <c:pt idx="9634">
                  <c:v>32266</c:v>
                </c:pt>
                <c:pt idx="9635">
                  <c:v>32267</c:v>
                </c:pt>
                <c:pt idx="9636">
                  <c:v>32268</c:v>
                </c:pt>
                <c:pt idx="9637">
                  <c:v>32269</c:v>
                </c:pt>
                <c:pt idx="9638">
                  <c:v>32272</c:v>
                </c:pt>
                <c:pt idx="9639">
                  <c:v>32273</c:v>
                </c:pt>
                <c:pt idx="9640">
                  <c:v>32274</c:v>
                </c:pt>
                <c:pt idx="9641">
                  <c:v>32275</c:v>
                </c:pt>
                <c:pt idx="9642">
                  <c:v>32276</c:v>
                </c:pt>
                <c:pt idx="9643">
                  <c:v>32279</c:v>
                </c:pt>
                <c:pt idx="9644">
                  <c:v>32280</c:v>
                </c:pt>
                <c:pt idx="9645">
                  <c:v>32281</c:v>
                </c:pt>
                <c:pt idx="9646">
                  <c:v>32282</c:v>
                </c:pt>
                <c:pt idx="9647">
                  <c:v>32283</c:v>
                </c:pt>
                <c:pt idx="9648">
                  <c:v>32286</c:v>
                </c:pt>
                <c:pt idx="9649">
                  <c:v>32287</c:v>
                </c:pt>
                <c:pt idx="9650">
                  <c:v>32288</c:v>
                </c:pt>
                <c:pt idx="9651">
                  <c:v>32289</c:v>
                </c:pt>
                <c:pt idx="9652">
                  <c:v>32290</c:v>
                </c:pt>
                <c:pt idx="9653">
                  <c:v>32294</c:v>
                </c:pt>
                <c:pt idx="9654">
                  <c:v>32295</c:v>
                </c:pt>
                <c:pt idx="9655">
                  <c:v>32296</c:v>
                </c:pt>
                <c:pt idx="9656">
                  <c:v>32297</c:v>
                </c:pt>
                <c:pt idx="9657">
                  <c:v>32300</c:v>
                </c:pt>
                <c:pt idx="9658">
                  <c:v>32301</c:v>
                </c:pt>
                <c:pt idx="9659">
                  <c:v>32302</c:v>
                </c:pt>
                <c:pt idx="9660">
                  <c:v>32303</c:v>
                </c:pt>
                <c:pt idx="9661">
                  <c:v>32304</c:v>
                </c:pt>
                <c:pt idx="9662">
                  <c:v>32307</c:v>
                </c:pt>
                <c:pt idx="9663">
                  <c:v>32308</c:v>
                </c:pt>
                <c:pt idx="9664">
                  <c:v>32309</c:v>
                </c:pt>
                <c:pt idx="9665">
                  <c:v>32310</c:v>
                </c:pt>
                <c:pt idx="9666">
                  <c:v>32311</c:v>
                </c:pt>
                <c:pt idx="9667">
                  <c:v>32314</c:v>
                </c:pt>
                <c:pt idx="9668">
                  <c:v>32315</c:v>
                </c:pt>
                <c:pt idx="9669">
                  <c:v>32316</c:v>
                </c:pt>
                <c:pt idx="9670">
                  <c:v>32317</c:v>
                </c:pt>
                <c:pt idx="9671">
                  <c:v>32318</c:v>
                </c:pt>
                <c:pt idx="9672">
                  <c:v>32321</c:v>
                </c:pt>
                <c:pt idx="9673">
                  <c:v>32322</c:v>
                </c:pt>
                <c:pt idx="9674">
                  <c:v>32323</c:v>
                </c:pt>
                <c:pt idx="9675">
                  <c:v>32324</c:v>
                </c:pt>
                <c:pt idx="9676">
                  <c:v>32325</c:v>
                </c:pt>
                <c:pt idx="9677">
                  <c:v>32329</c:v>
                </c:pt>
                <c:pt idx="9678">
                  <c:v>32330</c:v>
                </c:pt>
                <c:pt idx="9679">
                  <c:v>32331</c:v>
                </c:pt>
                <c:pt idx="9680">
                  <c:v>32332</c:v>
                </c:pt>
                <c:pt idx="9681">
                  <c:v>32335</c:v>
                </c:pt>
                <c:pt idx="9682">
                  <c:v>32336</c:v>
                </c:pt>
                <c:pt idx="9683">
                  <c:v>32337</c:v>
                </c:pt>
                <c:pt idx="9684">
                  <c:v>32338</c:v>
                </c:pt>
                <c:pt idx="9685">
                  <c:v>32339</c:v>
                </c:pt>
                <c:pt idx="9686">
                  <c:v>32342</c:v>
                </c:pt>
                <c:pt idx="9687">
                  <c:v>32343</c:v>
                </c:pt>
                <c:pt idx="9688">
                  <c:v>32344</c:v>
                </c:pt>
                <c:pt idx="9689">
                  <c:v>32345</c:v>
                </c:pt>
                <c:pt idx="9690">
                  <c:v>32346</c:v>
                </c:pt>
                <c:pt idx="9691">
                  <c:v>32349</c:v>
                </c:pt>
                <c:pt idx="9692">
                  <c:v>32350</c:v>
                </c:pt>
                <c:pt idx="9693">
                  <c:v>32351</c:v>
                </c:pt>
                <c:pt idx="9694">
                  <c:v>32352</c:v>
                </c:pt>
                <c:pt idx="9695">
                  <c:v>32353</c:v>
                </c:pt>
                <c:pt idx="9696">
                  <c:v>32356</c:v>
                </c:pt>
                <c:pt idx="9697">
                  <c:v>32357</c:v>
                </c:pt>
                <c:pt idx="9698">
                  <c:v>32358</c:v>
                </c:pt>
                <c:pt idx="9699">
                  <c:v>32359</c:v>
                </c:pt>
                <c:pt idx="9700">
                  <c:v>32360</c:v>
                </c:pt>
                <c:pt idx="9701">
                  <c:v>32363</c:v>
                </c:pt>
                <c:pt idx="9702">
                  <c:v>32364</c:v>
                </c:pt>
                <c:pt idx="9703">
                  <c:v>32365</c:v>
                </c:pt>
                <c:pt idx="9704">
                  <c:v>32366</c:v>
                </c:pt>
                <c:pt idx="9705">
                  <c:v>32367</c:v>
                </c:pt>
                <c:pt idx="9706">
                  <c:v>32370</c:v>
                </c:pt>
                <c:pt idx="9707">
                  <c:v>32371</c:v>
                </c:pt>
                <c:pt idx="9708">
                  <c:v>32372</c:v>
                </c:pt>
                <c:pt idx="9709">
                  <c:v>32373</c:v>
                </c:pt>
                <c:pt idx="9710">
                  <c:v>32374</c:v>
                </c:pt>
                <c:pt idx="9711">
                  <c:v>32377</c:v>
                </c:pt>
                <c:pt idx="9712">
                  <c:v>32378</c:v>
                </c:pt>
                <c:pt idx="9713">
                  <c:v>32379</c:v>
                </c:pt>
                <c:pt idx="9714">
                  <c:v>32380</c:v>
                </c:pt>
                <c:pt idx="9715">
                  <c:v>32381</c:v>
                </c:pt>
                <c:pt idx="9716">
                  <c:v>32384</c:v>
                </c:pt>
                <c:pt idx="9717">
                  <c:v>32385</c:v>
                </c:pt>
                <c:pt idx="9718">
                  <c:v>32386</c:v>
                </c:pt>
                <c:pt idx="9719">
                  <c:v>32387</c:v>
                </c:pt>
                <c:pt idx="9720">
                  <c:v>32388</c:v>
                </c:pt>
                <c:pt idx="9721">
                  <c:v>32392</c:v>
                </c:pt>
                <c:pt idx="9722">
                  <c:v>32393</c:v>
                </c:pt>
                <c:pt idx="9723">
                  <c:v>32394</c:v>
                </c:pt>
                <c:pt idx="9724">
                  <c:v>32395</c:v>
                </c:pt>
                <c:pt idx="9725">
                  <c:v>32398</c:v>
                </c:pt>
                <c:pt idx="9726">
                  <c:v>32399</c:v>
                </c:pt>
                <c:pt idx="9727">
                  <c:v>32400</c:v>
                </c:pt>
                <c:pt idx="9728">
                  <c:v>32401</c:v>
                </c:pt>
                <c:pt idx="9729">
                  <c:v>32402</c:v>
                </c:pt>
                <c:pt idx="9730">
                  <c:v>32405</c:v>
                </c:pt>
                <c:pt idx="9731">
                  <c:v>32406</c:v>
                </c:pt>
                <c:pt idx="9732">
                  <c:v>32407</c:v>
                </c:pt>
                <c:pt idx="9733">
                  <c:v>32408</c:v>
                </c:pt>
                <c:pt idx="9734">
                  <c:v>32409</c:v>
                </c:pt>
                <c:pt idx="9735">
                  <c:v>32412</c:v>
                </c:pt>
                <c:pt idx="9736">
                  <c:v>32413</c:v>
                </c:pt>
                <c:pt idx="9737">
                  <c:v>32414</c:v>
                </c:pt>
                <c:pt idx="9738">
                  <c:v>32415</c:v>
                </c:pt>
                <c:pt idx="9739">
                  <c:v>32416</c:v>
                </c:pt>
                <c:pt idx="9740">
                  <c:v>32419</c:v>
                </c:pt>
                <c:pt idx="9741">
                  <c:v>32420</c:v>
                </c:pt>
                <c:pt idx="9742">
                  <c:v>32421</c:v>
                </c:pt>
                <c:pt idx="9743">
                  <c:v>32422</c:v>
                </c:pt>
                <c:pt idx="9744">
                  <c:v>32423</c:v>
                </c:pt>
                <c:pt idx="9745">
                  <c:v>32426</c:v>
                </c:pt>
                <c:pt idx="9746">
                  <c:v>32427</c:v>
                </c:pt>
                <c:pt idx="9747">
                  <c:v>32428</c:v>
                </c:pt>
                <c:pt idx="9748">
                  <c:v>32429</c:v>
                </c:pt>
                <c:pt idx="9749">
                  <c:v>32430</c:v>
                </c:pt>
                <c:pt idx="9750">
                  <c:v>32433</c:v>
                </c:pt>
                <c:pt idx="9751">
                  <c:v>32434</c:v>
                </c:pt>
                <c:pt idx="9752">
                  <c:v>32435</c:v>
                </c:pt>
                <c:pt idx="9753">
                  <c:v>32436</c:v>
                </c:pt>
                <c:pt idx="9754">
                  <c:v>32437</c:v>
                </c:pt>
                <c:pt idx="9755">
                  <c:v>32440</c:v>
                </c:pt>
                <c:pt idx="9756">
                  <c:v>32441</c:v>
                </c:pt>
                <c:pt idx="9757">
                  <c:v>32442</c:v>
                </c:pt>
                <c:pt idx="9758">
                  <c:v>32443</c:v>
                </c:pt>
                <c:pt idx="9759">
                  <c:v>32444</c:v>
                </c:pt>
                <c:pt idx="9760">
                  <c:v>32447</c:v>
                </c:pt>
                <c:pt idx="9761">
                  <c:v>32448</c:v>
                </c:pt>
                <c:pt idx="9762">
                  <c:v>32449</c:v>
                </c:pt>
                <c:pt idx="9763">
                  <c:v>32450</c:v>
                </c:pt>
                <c:pt idx="9764">
                  <c:v>32451</c:v>
                </c:pt>
                <c:pt idx="9765">
                  <c:v>32454</c:v>
                </c:pt>
                <c:pt idx="9766">
                  <c:v>32455</c:v>
                </c:pt>
                <c:pt idx="9767">
                  <c:v>32456</c:v>
                </c:pt>
                <c:pt idx="9768">
                  <c:v>32457</c:v>
                </c:pt>
                <c:pt idx="9769">
                  <c:v>32458</c:v>
                </c:pt>
                <c:pt idx="9770">
                  <c:v>32461</c:v>
                </c:pt>
                <c:pt idx="9771">
                  <c:v>32462</c:v>
                </c:pt>
                <c:pt idx="9772">
                  <c:v>32463</c:v>
                </c:pt>
                <c:pt idx="9773">
                  <c:v>32464</c:v>
                </c:pt>
                <c:pt idx="9774">
                  <c:v>32465</c:v>
                </c:pt>
                <c:pt idx="9775">
                  <c:v>32468</c:v>
                </c:pt>
                <c:pt idx="9776">
                  <c:v>32469</c:v>
                </c:pt>
                <c:pt idx="9777">
                  <c:v>32470</c:v>
                </c:pt>
                <c:pt idx="9778">
                  <c:v>32472</c:v>
                </c:pt>
                <c:pt idx="9779">
                  <c:v>32475</c:v>
                </c:pt>
                <c:pt idx="9780">
                  <c:v>32476</c:v>
                </c:pt>
                <c:pt idx="9781">
                  <c:v>32477</c:v>
                </c:pt>
                <c:pt idx="9782">
                  <c:v>32478</c:v>
                </c:pt>
                <c:pt idx="9783">
                  <c:v>32479</c:v>
                </c:pt>
                <c:pt idx="9784">
                  <c:v>32482</c:v>
                </c:pt>
                <c:pt idx="9785">
                  <c:v>32483</c:v>
                </c:pt>
                <c:pt idx="9786">
                  <c:v>32484</c:v>
                </c:pt>
                <c:pt idx="9787">
                  <c:v>32485</c:v>
                </c:pt>
                <c:pt idx="9788">
                  <c:v>32486</c:v>
                </c:pt>
                <c:pt idx="9789">
                  <c:v>32489</c:v>
                </c:pt>
                <c:pt idx="9790">
                  <c:v>32490</c:v>
                </c:pt>
                <c:pt idx="9791">
                  <c:v>32491</c:v>
                </c:pt>
                <c:pt idx="9792">
                  <c:v>32492</c:v>
                </c:pt>
                <c:pt idx="9793">
                  <c:v>32493</c:v>
                </c:pt>
                <c:pt idx="9794">
                  <c:v>32496</c:v>
                </c:pt>
                <c:pt idx="9795">
                  <c:v>32497</c:v>
                </c:pt>
                <c:pt idx="9796">
                  <c:v>32498</c:v>
                </c:pt>
                <c:pt idx="9797">
                  <c:v>32499</c:v>
                </c:pt>
                <c:pt idx="9798">
                  <c:v>32500</c:v>
                </c:pt>
                <c:pt idx="9799">
                  <c:v>32504</c:v>
                </c:pt>
                <c:pt idx="9800">
                  <c:v>32505</c:v>
                </c:pt>
                <c:pt idx="9801">
                  <c:v>32506</c:v>
                </c:pt>
                <c:pt idx="9802">
                  <c:v>32507</c:v>
                </c:pt>
                <c:pt idx="9803">
                  <c:v>32511</c:v>
                </c:pt>
                <c:pt idx="9804">
                  <c:v>32512</c:v>
                </c:pt>
                <c:pt idx="9805">
                  <c:v>32513</c:v>
                </c:pt>
                <c:pt idx="9806">
                  <c:v>32514</c:v>
                </c:pt>
                <c:pt idx="9807">
                  <c:v>32517</c:v>
                </c:pt>
                <c:pt idx="9808">
                  <c:v>32518</c:v>
                </c:pt>
                <c:pt idx="9809">
                  <c:v>32519</c:v>
                </c:pt>
                <c:pt idx="9810">
                  <c:v>32520</c:v>
                </c:pt>
                <c:pt idx="9811">
                  <c:v>32521</c:v>
                </c:pt>
                <c:pt idx="9812">
                  <c:v>32524</c:v>
                </c:pt>
                <c:pt idx="9813">
                  <c:v>32525</c:v>
                </c:pt>
                <c:pt idx="9814">
                  <c:v>32526</c:v>
                </c:pt>
                <c:pt idx="9815">
                  <c:v>32527</c:v>
                </c:pt>
                <c:pt idx="9816">
                  <c:v>32528</c:v>
                </c:pt>
                <c:pt idx="9817">
                  <c:v>32531</c:v>
                </c:pt>
                <c:pt idx="9818">
                  <c:v>32532</c:v>
                </c:pt>
                <c:pt idx="9819">
                  <c:v>32533</c:v>
                </c:pt>
                <c:pt idx="9820">
                  <c:v>32534</c:v>
                </c:pt>
                <c:pt idx="9821">
                  <c:v>32535</c:v>
                </c:pt>
                <c:pt idx="9822">
                  <c:v>32538</c:v>
                </c:pt>
                <c:pt idx="9823">
                  <c:v>32539</c:v>
                </c:pt>
                <c:pt idx="9824">
                  <c:v>32540</c:v>
                </c:pt>
                <c:pt idx="9825">
                  <c:v>32541</c:v>
                </c:pt>
                <c:pt idx="9826">
                  <c:v>32542</c:v>
                </c:pt>
                <c:pt idx="9827">
                  <c:v>32545</c:v>
                </c:pt>
                <c:pt idx="9828">
                  <c:v>32546</c:v>
                </c:pt>
                <c:pt idx="9829">
                  <c:v>32547</c:v>
                </c:pt>
                <c:pt idx="9830">
                  <c:v>32548</c:v>
                </c:pt>
                <c:pt idx="9831">
                  <c:v>32549</c:v>
                </c:pt>
                <c:pt idx="9832">
                  <c:v>32552</c:v>
                </c:pt>
                <c:pt idx="9833">
                  <c:v>32553</c:v>
                </c:pt>
                <c:pt idx="9834">
                  <c:v>32554</c:v>
                </c:pt>
                <c:pt idx="9835">
                  <c:v>32555</c:v>
                </c:pt>
                <c:pt idx="9836">
                  <c:v>32556</c:v>
                </c:pt>
                <c:pt idx="9837">
                  <c:v>32560</c:v>
                </c:pt>
                <c:pt idx="9838">
                  <c:v>32561</c:v>
                </c:pt>
                <c:pt idx="9839">
                  <c:v>32562</c:v>
                </c:pt>
                <c:pt idx="9840">
                  <c:v>32563</c:v>
                </c:pt>
                <c:pt idx="9841">
                  <c:v>32566</c:v>
                </c:pt>
                <c:pt idx="9842">
                  <c:v>32567</c:v>
                </c:pt>
                <c:pt idx="9843">
                  <c:v>32568</c:v>
                </c:pt>
                <c:pt idx="9844">
                  <c:v>32569</c:v>
                </c:pt>
                <c:pt idx="9845">
                  <c:v>32570</c:v>
                </c:pt>
                <c:pt idx="9846">
                  <c:v>32573</c:v>
                </c:pt>
                <c:pt idx="9847">
                  <c:v>32574</c:v>
                </c:pt>
                <c:pt idx="9848">
                  <c:v>32575</c:v>
                </c:pt>
                <c:pt idx="9849">
                  <c:v>32576</c:v>
                </c:pt>
                <c:pt idx="9850">
                  <c:v>32577</c:v>
                </c:pt>
                <c:pt idx="9851">
                  <c:v>32580</c:v>
                </c:pt>
                <c:pt idx="9852">
                  <c:v>32581</c:v>
                </c:pt>
                <c:pt idx="9853">
                  <c:v>32582</c:v>
                </c:pt>
                <c:pt idx="9854">
                  <c:v>32583</c:v>
                </c:pt>
                <c:pt idx="9855">
                  <c:v>32584</c:v>
                </c:pt>
                <c:pt idx="9856">
                  <c:v>32587</c:v>
                </c:pt>
                <c:pt idx="9857">
                  <c:v>32588</c:v>
                </c:pt>
                <c:pt idx="9858">
                  <c:v>32589</c:v>
                </c:pt>
                <c:pt idx="9859">
                  <c:v>32590</c:v>
                </c:pt>
                <c:pt idx="9860">
                  <c:v>32594</c:v>
                </c:pt>
                <c:pt idx="9861">
                  <c:v>32595</c:v>
                </c:pt>
                <c:pt idx="9862">
                  <c:v>32596</c:v>
                </c:pt>
                <c:pt idx="9863">
                  <c:v>32597</c:v>
                </c:pt>
                <c:pt idx="9864">
                  <c:v>32598</c:v>
                </c:pt>
                <c:pt idx="9865">
                  <c:v>32601</c:v>
                </c:pt>
                <c:pt idx="9866">
                  <c:v>32602</c:v>
                </c:pt>
                <c:pt idx="9867">
                  <c:v>32603</c:v>
                </c:pt>
                <c:pt idx="9868">
                  <c:v>32604</c:v>
                </c:pt>
                <c:pt idx="9869">
                  <c:v>32605</c:v>
                </c:pt>
                <c:pt idx="9870">
                  <c:v>32608</c:v>
                </c:pt>
                <c:pt idx="9871">
                  <c:v>32609</c:v>
                </c:pt>
                <c:pt idx="9872">
                  <c:v>32610</c:v>
                </c:pt>
                <c:pt idx="9873">
                  <c:v>32611</c:v>
                </c:pt>
                <c:pt idx="9874">
                  <c:v>32612</c:v>
                </c:pt>
                <c:pt idx="9875">
                  <c:v>32615</c:v>
                </c:pt>
                <c:pt idx="9876">
                  <c:v>32616</c:v>
                </c:pt>
                <c:pt idx="9877">
                  <c:v>32617</c:v>
                </c:pt>
                <c:pt idx="9878">
                  <c:v>32618</c:v>
                </c:pt>
                <c:pt idx="9879">
                  <c:v>32619</c:v>
                </c:pt>
                <c:pt idx="9880">
                  <c:v>32622</c:v>
                </c:pt>
                <c:pt idx="9881">
                  <c:v>32623</c:v>
                </c:pt>
                <c:pt idx="9882">
                  <c:v>32624</c:v>
                </c:pt>
                <c:pt idx="9883">
                  <c:v>32625</c:v>
                </c:pt>
                <c:pt idx="9884">
                  <c:v>32626</c:v>
                </c:pt>
                <c:pt idx="9885">
                  <c:v>32629</c:v>
                </c:pt>
                <c:pt idx="9886">
                  <c:v>32630</c:v>
                </c:pt>
                <c:pt idx="9887">
                  <c:v>32631</c:v>
                </c:pt>
                <c:pt idx="9888">
                  <c:v>32632</c:v>
                </c:pt>
                <c:pt idx="9889">
                  <c:v>32633</c:v>
                </c:pt>
                <c:pt idx="9890">
                  <c:v>32636</c:v>
                </c:pt>
                <c:pt idx="9891">
                  <c:v>32637</c:v>
                </c:pt>
                <c:pt idx="9892">
                  <c:v>32638</c:v>
                </c:pt>
                <c:pt idx="9893">
                  <c:v>32639</c:v>
                </c:pt>
                <c:pt idx="9894">
                  <c:v>32640</c:v>
                </c:pt>
                <c:pt idx="9895">
                  <c:v>32643</c:v>
                </c:pt>
                <c:pt idx="9896">
                  <c:v>32644</c:v>
                </c:pt>
                <c:pt idx="9897">
                  <c:v>32645</c:v>
                </c:pt>
                <c:pt idx="9898">
                  <c:v>32646</c:v>
                </c:pt>
                <c:pt idx="9899">
                  <c:v>32647</c:v>
                </c:pt>
                <c:pt idx="9900">
                  <c:v>32650</c:v>
                </c:pt>
                <c:pt idx="9901">
                  <c:v>32651</c:v>
                </c:pt>
                <c:pt idx="9902">
                  <c:v>32652</c:v>
                </c:pt>
                <c:pt idx="9903">
                  <c:v>32653</c:v>
                </c:pt>
                <c:pt idx="9904">
                  <c:v>32654</c:v>
                </c:pt>
                <c:pt idx="9905">
                  <c:v>32658</c:v>
                </c:pt>
                <c:pt idx="9906">
                  <c:v>32659</c:v>
                </c:pt>
                <c:pt idx="9907">
                  <c:v>32660</c:v>
                </c:pt>
                <c:pt idx="9908">
                  <c:v>32661</c:v>
                </c:pt>
                <c:pt idx="9909">
                  <c:v>32664</c:v>
                </c:pt>
                <c:pt idx="9910">
                  <c:v>32665</c:v>
                </c:pt>
                <c:pt idx="9911">
                  <c:v>32666</c:v>
                </c:pt>
                <c:pt idx="9912">
                  <c:v>32667</c:v>
                </c:pt>
                <c:pt idx="9913">
                  <c:v>32668</c:v>
                </c:pt>
                <c:pt idx="9914">
                  <c:v>32671</c:v>
                </c:pt>
                <c:pt idx="9915">
                  <c:v>32672</c:v>
                </c:pt>
                <c:pt idx="9916">
                  <c:v>32673</c:v>
                </c:pt>
                <c:pt idx="9917">
                  <c:v>32674</c:v>
                </c:pt>
                <c:pt idx="9918">
                  <c:v>32675</c:v>
                </c:pt>
                <c:pt idx="9919">
                  <c:v>32678</c:v>
                </c:pt>
                <c:pt idx="9920">
                  <c:v>32679</c:v>
                </c:pt>
                <c:pt idx="9921">
                  <c:v>32680</c:v>
                </c:pt>
                <c:pt idx="9922">
                  <c:v>32681</c:v>
                </c:pt>
                <c:pt idx="9923">
                  <c:v>32682</c:v>
                </c:pt>
                <c:pt idx="9924">
                  <c:v>32685</c:v>
                </c:pt>
                <c:pt idx="9925">
                  <c:v>32686</c:v>
                </c:pt>
                <c:pt idx="9926">
                  <c:v>32687</c:v>
                </c:pt>
                <c:pt idx="9927">
                  <c:v>32688</c:v>
                </c:pt>
                <c:pt idx="9928">
                  <c:v>32689</c:v>
                </c:pt>
                <c:pt idx="9929">
                  <c:v>32692</c:v>
                </c:pt>
                <c:pt idx="9930">
                  <c:v>32694</c:v>
                </c:pt>
                <c:pt idx="9931">
                  <c:v>32695</c:v>
                </c:pt>
                <c:pt idx="9932">
                  <c:v>32696</c:v>
                </c:pt>
                <c:pt idx="9933">
                  <c:v>32699</c:v>
                </c:pt>
                <c:pt idx="9934">
                  <c:v>32700</c:v>
                </c:pt>
                <c:pt idx="9935">
                  <c:v>32701</c:v>
                </c:pt>
                <c:pt idx="9936">
                  <c:v>32702</c:v>
                </c:pt>
                <c:pt idx="9937">
                  <c:v>32703</c:v>
                </c:pt>
                <c:pt idx="9938">
                  <c:v>32706</c:v>
                </c:pt>
                <c:pt idx="9939">
                  <c:v>32707</c:v>
                </c:pt>
                <c:pt idx="9940">
                  <c:v>32708</c:v>
                </c:pt>
                <c:pt idx="9941">
                  <c:v>32709</c:v>
                </c:pt>
                <c:pt idx="9942">
                  <c:v>32710</c:v>
                </c:pt>
                <c:pt idx="9943">
                  <c:v>32713</c:v>
                </c:pt>
                <c:pt idx="9944">
                  <c:v>32714</c:v>
                </c:pt>
                <c:pt idx="9945">
                  <c:v>32715</c:v>
                </c:pt>
                <c:pt idx="9946">
                  <c:v>32716</c:v>
                </c:pt>
                <c:pt idx="9947">
                  <c:v>32717</c:v>
                </c:pt>
                <c:pt idx="9948">
                  <c:v>32720</c:v>
                </c:pt>
                <c:pt idx="9949">
                  <c:v>32721</c:v>
                </c:pt>
                <c:pt idx="9950">
                  <c:v>32722</c:v>
                </c:pt>
                <c:pt idx="9951">
                  <c:v>32723</c:v>
                </c:pt>
                <c:pt idx="9952">
                  <c:v>32724</c:v>
                </c:pt>
                <c:pt idx="9953">
                  <c:v>32727</c:v>
                </c:pt>
                <c:pt idx="9954">
                  <c:v>32728</c:v>
                </c:pt>
                <c:pt idx="9955">
                  <c:v>32729</c:v>
                </c:pt>
                <c:pt idx="9956">
                  <c:v>32730</c:v>
                </c:pt>
                <c:pt idx="9957">
                  <c:v>32731</c:v>
                </c:pt>
                <c:pt idx="9958">
                  <c:v>32734</c:v>
                </c:pt>
                <c:pt idx="9959">
                  <c:v>32735</c:v>
                </c:pt>
                <c:pt idx="9960">
                  <c:v>32736</c:v>
                </c:pt>
                <c:pt idx="9961">
                  <c:v>32737</c:v>
                </c:pt>
                <c:pt idx="9962">
                  <c:v>32738</c:v>
                </c:pt>
                <c:pt idx="9963">
                  <c:v>32741</c:v>
                </c:pt>
                <c:pt idx="9964">
                  <c:v>32742</c:v>
                </c:pt>
                <c:pt idx="9965">
                  <c:v>32743</c:v>
                </c:pt>
                <c:pt idx="9966">
                  <c:v>32744</c:v>
                </c:pt>
                <c:pt idx="9967">
                  <c:v>32745</c:v>
                </c:pt>
                <c:pt idx="9968">
                  <c:v>32748</c:v>
                </c:pt>
                <c:pt idx="9969">
                  <c:v>32749</c:v>
                </c:pt>
                <c:pt idx="9970">
                  <c:v>32750</c:v>
                </c:pt>
                <c:pt idx="9971">
                  <c:v>32751</c:v>
                </c:pt>
                <c:pt idx="9972">
                  <c:v>32752</c:v>
                </c:pt>
                <c:pt idx="9973">
                  <c:v>32756</c:v>
                </c:pt>
                <c:pt idx="9974">
                  <c:v>32757</c:v>
                </c:pt>
                <c:pt idx="9975">
                  <c:v>32758</c:v>
                </c:pt>
                <c:pt idx="9976">
                  <c:v>32759</c:v>
                </c:pt>
                <c:pt idx="9977">
                  <c:v>32762</c:v>
                </c:pt>
                <c:pt idx="9978">
                  <c:v>32763</c:v>
                </c:pt>
                <c:pt idx="9979">
                  <c:v>32764</c:v>
                </c:pt>
                <c:pt idx="9980">
                  <c:v>32765</c:v>
                </c:pt>
                <c:pt idx="9981">
                  <c:v>32766</c:v>
                </c:pt>
                <c:pt idx="9982">
                  <c:v>32769</c:v>
                </c:pt>
                <c:pt idx="9983">
                  <c:v>32770</c:v>
                </c:pt>
                <c:pt idx="9984">
                  <c:v>32771</c:v>
                </c:pt>
                <c:pt idx="9985">
                  <c:v>32772</c:v>
                </c:pt>
                <c:pt idx="9986">
                  <c:v>32773</c:v>
                </c:pt>
                <c:pt idx="9987">
                  <c:v>32776</c:v>
                </c:pt>
                <c:pt idx="9988">
                  <c:v>32777</c:v>
                </c:pt>
                <c:pt idx="9989">
                  <c:v>32778</c:v>
                </c:pt>
                <c:pt idx="9990">
                  <c:v>32779</c:v>
                </c:pt>
                <c:pt idx="9991">
                  <c:v>32780</c:v>
                </c:pt>
                <c:pt idx="9992">
                  <c:v>32783</c:v>
                </c:pt>
                <c:pt idx="9993">
                  <c:v>32784</c:v>
                </c:pt>
                <c:pt idx="9994">
                  <c:v>32785</c:v>
                </c:pt>
                <c:pt idx="9995">
                  <c:v>32786</c:v>
                </c:pt>
                <c:pt idx="9996">
                  <c:v>32787</c:v>
                </c:pt>
                <c:pt idx="9997">
                  <c:v>32790</c:v>
                </c:pt>
                <c:pt idx="9998">
                  <c:v>32791</c:v>
                </c:pt>
                <c:pt idx="9999">
                  <c:v>32792</c:v>
                </c:pt>
                <c:pt idx="10000">
                  <c:v>32793</c:v>
                </c:pt>
                <c:pt idx="10001">
                  <c:v>32794</c:v>
                </c:pt>
                <c:pt idx="10002">
                  <c:v>32797</c:v>
                </c:pt>
                <c:pt idx="10003">
                  <c:v>32798</c:v>
                </c:pt>
                <c:pt idx="10004">
                  <c:v>32799</c:v>
                </c:pt>
                <c:pt idx="10005">
                  <c:v>32800</c:v>
                </c:pt>
                <c:pt idx="10006">
                  <c:v>32801</c:v>
                </c:pt>
                <c:pt idx="10007">
                  <c:v>32804</c:v>
                </c:pt>
                <c:pt idx="10008">
                  <c:v>32805</c:v>
                </c:pt>
                <c:pt idx="10009">
                  <c:v>32806</c:v>
                </c:pt>
                <c:pt idx="10010">
                  <c:v>32807</c:v>
                </c:pt>
                <c:pt idx="10011">
                  <c:v>32808</c:v>
                </c:pt>
                <c:pt idx="10012">
                  <c:v>32811</c:v>
                </c:pt>
                <c:pt idx="10013">
                  <c:v>32812</c:v>
                </c:pt>
                <c:pt idx="10014">
                  <c:v>32813</c:v>
                </c:pt>
                <c:pt idx="10015">
                  <c:v>32814</c:v>
                </c:pt>
                <c:pt idx="10016">
                  <c:v>32815</c:v>
                </c:pt>
                <c:pt idx="10017">
                  <c:v>32818</c:v>
                </c:pt>
                <c:pt idx="10018">
                  <c:v>32819</c:v>
                </c:pt>
                <c:pt idx="10019">
                  <c:v>32820</c:v>
                </c:pt>
                <c:pt idx="10020">
                  <c:v>32821</c:v>
                </c:pt>
                <c:pt idx="10021">
                  <c:v>32822</c:v>
                </c:pt>
                <c:pt idx="10022">
                  <c:v>32825</c:v>
                </c:pt>
                <c:pt idx="10023">
                  <c:v>32826</c:v>
                </c:pt>
                <c:pt idx="10024">
                  <c:v>32827</c:v>
                </c:pt>
                <c:pt idx="10025">
                  <c:v>32828</c:v>
                </c:pt>
                <c:pt idx="10026">
                  <c:v>32829</c:v>
                </c:pt>
                <c:pt idx="10027">
                  <c:v>32832</c:v>
                </c:pt>
                <c:pt idx="10028">
                  <c:v>32833</c:v>
                </c:pt>
                <c:pt idx="10029">
                  <c:v>32834</c:v>
                </c:pt>
                <c:pt idx="10030">
                  <c:v>32836</c:v>
                </c:pt>
                <c:pt idx="10031">
                  <c:v>32839</c:v>
                </c:pt>
                <c:pt idx="10032">
                  <c:v>32840</c:v>
                </c:pt>
                <c:pt idx="10033">
                  <c:v>32841</c:v>
                </c:pt>
                <c:pt idx="10034">
                  <c:v>32842</c:v>
                </c:pt>
                <c:pt idx="10035">
                  <c:v>32843</c:v>
                </c:pt>
                <c:pt idx="10036">
                  <c:v>32846</c:v>
                </c:pt>
                <c:pt idx="10037">
                  <c:v>32847</c:v>
                </c:pt>
                <c:pt idx="10038">
                  <c:v>32848</c:v>
                </c:pt>
                <c:pt idx="10039">
                  <c:v>32849</c:v>
                </c:pt>
                <c:pt idx="10040">
                  <c:v>32850</c:v>
                </c:pt>
                <c:pt idx="10041">
                  <c:v>32853</c:v>
                </c:pt>
                <c:pt idx="10042">
                  <c:v>32854</c:v>
                </c:pt>
                <c:pt idx="10043">
                  <c:v>32855</c:v>
                </c:pt>
                <c:pt idx="10044">
                  <c:v>32856</c:v>
                </c:pt>
                <c:pt idx="10045">
                  <c:v>32857</c:v>
                </c:pt>
                <c:pt idx="10046">
                  <c:v>32860</c:v>
                </c:pt>
                <c:pt idx="10047">
                  <c:v>32861</c:v>
                </c:pt>
                <c:pt idx="10048">
                  <c:v>32862</c:v>
                </c:pt>
                <c:pt idx="10049">
                  <c:v>32863</c:v>
                </c:pt>
                <c:pt idx="10050">
                  <c:v>32864</c:v>
                </c:pt>
                <c:pt idx="10051">
                  <c:v>32868</c:v>
                </c:pt>
                <c:pt idx="10052">
                  <c:v>32869</c:v>
                </c:pt>
                <c:pt idx="10053">
                  <c:v>32870</c:v>
                </c:pt>
                <c:pt idx="10054">
                  <c:v>32871</c:v>
                </c:pt>
                <c:pt idx="10055">
                  <c:v>32875</c:v>
                </c:pt>
                <c:pt idx="10056">
                  <c:v>32876</c:v>
                </c:pt>
                <c:pt idx="10057">
                  <c:v>32877</c:v>
                </c:pt>
                <c:pt idx="10058">
                  <c:v>32878</c:v>
                </c:pt>
                <c:pt idx="10059">
                  <c:v>32881</c:v>
                </c:pt>
                <c:pt idx="10060">
                  <c:v>32882</c:v>
                </c:pt>
                <c:pt idx="10061">
                  <c:v>32883</c:v>
                </c:pt>
                <c:pt idx="10062">
                  <c:v>32884</c:v>
                </c:pt>
                <c:pt idx="10063">
                  <c:v>32885</c:v>
                </c:pt>
                <c:pt idx="10064">
                  <c:v>32888</c:v>
                </c:pt>
                <c:pt idx="10065">
                  <c:v>32889</c:v>
                </c:pt>
                <c:pt idx="10066">
                  <c:v>32890</c:v>
                </c:pt>
                <c:pt idx="10067">
                  <c:v>32891</c:v>
                </c:pt>
                <c:pt idx="10068">
                  <c:v>32892</c:v>
                </c:pt>
                <c:pt idx="10069">
                  <c:v>32895</c:v>
                </c:pt>
                <c:pt idx="10070">
                  <c:v>32896</c:v>
                </c:pt>
                <c:pt idx="10071">
                  <c:v>32897</c:v>
                </c:pt>
                <c:pt idx="10072">
                  <c:v>32898</c:v>
                </c:pt>
                <c:pt idx="10073">
                  <c:v>32899</c:v>
                </c:pt>
                <c:pt idx="10074">
                  <c:v>32902</c:v>
                </c:pt>
                <c:pt idx="10075">
                  <c:v>32903</c:v>
                </c:pt>
                <c:pt idx="10076">
                  <c:v>32904</c:v>
                </c:pt>
                <c:pt idx="10077">
                  <c:v>32905</c:v>
                </c:pt>
                <c:pt idx="10078">
                  <c:v>32906</c:v>
                </c:pt>
                <c:pt idx="10079">
                  <c:v>32909</c:v>
                </c:pt>
                <c:pt idx="10080">
                  <c:v>32910</c:v>
                </c:pt>
                <c:pt idx="10081">
                  <c:v>32911</c:v>
                </c:pt>
                <c:pt idx="10082">
                  <c:v>32912</c:v>
                </c:pt>
                <c:pt idx="10083">
                  <c:v>32913</c:v>
                </c:pt>
                <c:pt idx="10084">
                  <c:v>32916</c:v>
                </c:pt>
                <c:pt idx="10085">
                  <c:v>32917</c:v>
                </c:pt>
                <c:pt idx="10086">
                  <c:v>32918</c:v>
                </c:pt>
                <c:pt idx="10087">
                  <c:v>32919</c:v>
                </c:pt>
                <c:pt idx="10088">
                  <c:v>32920</c:v>
                </c:pt>
                <c:pt idx="10089">
                  <c:v>32924</c:v>
                </c:pt>
                <c:pt idx="10090">
                  <c:v>32925</c:v>
                </c:pt>
                <c:pt idx="10091">
                  <c:v>32926</c:v>
                </c:pt>
                <c:pt idx="10092">
                  <c:v>32927</c:v>
                </c:pt>
                <c:pt idx="10093">
                  <c:v>32930</c:v>
                </c:pt>
                <c:pt idx="10094">
                  <c:v>32931</c:v>
                </c:pt>
                <c:pt idx="10095">
                  <c:v>32932</c:v>
                </c:pt>
                <c:pt idx="10096">
                  <c:v>32933</c:v>
                </c:pt>
                <c:pt idx="10097">
                  <c:v>32934</c:v>
                </c:pt>
                <c:pt idx="10098">
                  <c:v>32937</c:v>
                </c:pt>
                <c:pt idx="10099">
                  <c:v>32938</c:v>
                </c:pt>
                <c:pt idx="10100">
                  <c:v>32939</c:v>
                </c:pt>
                <c:pt idx="10101">
                  <c:v>32940</c:v>
                </c:pt>
                <c:pt idx="10102">
                  <c:v>32941</c:v>
                </c:pt>
                <c:pt idx="10103">
                  <c:v>32944</c:v>
                </c:pt>
                <c:pt idx="10104">
                  <c:v>32945</c:v>
                </c:pt>
                <c:pt idx="10105">
                  <c:v>32946</c:v>
                </c:pt>
                <c:pt idx="10106">
                  <c:v>32947</c:v>
                </c:pt>
                <c:pt idx="10107">
                  <c:v>32948</c:v>
                </c:pt>
                <c:pt idx="10108">
                  <c:v>32951</c:v>
                </c:pt>
                <c:pt idx="10109">
                  <c:v>32952</c:v>
                </c:pt>
                <c:pt idx="10110">
                  <c:v>32953</c:v>
                </c:pt>
                <c:pt idx="10111">
                  <c:v>32954</c:v>
                </c:pt>
                <c:pt idx="10112">
                  <c:v>32955</c:v>
                </c:pt>
                <c:pt idx="10113">
                  <c:v>32958</c:v>
                </c:pt>
                <c:pt idx="10114">
                  <c:v>32959</c:v>
                </c:pt>
                <c:pt idx="10115">
                  <c:v>32960</c:v>
                </c:pt>
                <c:pt idx="10116">
                  <c:v>32961</c:v>
                </c:pt>
                <c:pt idx="10117">
                  <c:v>32962</c:v>
                </c:pt>
                <c:pt idx="10118">
                  <c:v>32965</c:v>
                </c:pt>
                <c:pt idx="10119">
                  <c:v>32966</c:v>
                </c:pt>
                <c:pt idx="10120">
                  <c:v>32967</c:v>
                </c:pt>
                <c:pt idx="10121">
                  <c:v>32968</c:v>
                </c:pt>
                <c:pt idx="10122">
                  <c:v>32969</c:v>
                </c:pt>
                <c:pt idx="10123">
                  <c:v>32972</c:v>
                </c:pt>
                <c:pt idx="10124">
                  <c:v>32973</c:v>
                </c:pt>
                <c:pt idx="10125">
                  <c:v>32974</c:v>
                </c:pt>
                <c:pt idx="10126">
                  <c:v>32975</c:v>
                </c:pt>
                <c:pt idx="10127">
                  <c:v>32979</c:v>
                </c:pt>
                <c:pt idx="10128">
                  <c:v>32980</c:v>
                </c:pt>
                <c:pt idx="10129">
                  <c:v>32981</c:v>
                </c:pt>
                <c:pt idx="10130">
                  <c:v>32982</c:v>
                </c:pt>
                <c:pt idx="10131">
                  <c:v>32983</c:v>
                </c:pt>
                <c:pt idx="10132">
                  <c:v>32986</c:v>
                </c:pt>
                <c:pt idx="10133">
                  <c:v>32987</c:v>
                </c:pt>
                <c:pt idx="10134">
                  <c:v>32988</c:v>
                </c:pt>
                <c:pt idx="10135">
                  <c:v>32989</c:v>
                </c:pt>
                <c:pt idx="10136">
                  <c:v>32990</c:v>
                </c:pt>
                <c:pt idx="10137">
                  <c:v>32993</c:v>
                </c:pt>
                <c:pt idx="10138">
                  <c:v>32994</c:v>
                </c:pt>
                <c:pt idx="10139">
                  <c:v>32995</c:v>
                </c:pt>
                <c:pt idx="10140">
                  <c:v>32996</c:v>
                </c:pt>
                <c:pt idx="10141">
                  <c:v>32997</c:v>
                </c:pt>
                <c:pt idx="10142">
                  <c:v>33000</c:v>
                </c:pt>
                <c:pt idx="10143">
                  <c:v>33001</c:v>
                </c:pt>
                <c:pt idx="10144">
                  <c:v>33002</c:v>
                </c:pt>
                <c:pt idx="10145">
                  <c:v>33003</c:v>
                </c:pt>
                <c:pt idx="10146">
                  <c:v>33004</c:v>
                </c:pt>
                <c:pt idx="10147">
                  <c:v>33007</c:v>
                </c:pt>
                <c:pt idx="10148">
                  <c:v>33008</c:v>
                </c:pt>
                <c:pt idx="10149">
                  <c:v>33009</c:v>
                </c:pt>
                <c:pt idx="10150">
                  <c:v>33010</c:v>
                </c:pt>
                <c:pt idx="10151">
                  <c:v>33011</c:v>
                </c:pt>
                <c:pt idx="10152">
                  <c:v>33014</c:v>
                </c:pt>
                <c:pt idx="10153">
                  <c:v>33015</c:v>
                </c:pt>
                <c:pt idx="10154">
                  <c:v>33016</c:v>
                </c:pt>
                <c:pt idx="10155">
                  <c:v>33017</c:v>
                </c:pt>
                <c:pt idx="10156">
                  <c:v>33018</c:v>
                </c:pt>
                <c:pt idx="10157">
                  <c:v>33022</c:v>
                </c:pt>
                <c:pt idx="10158">
                  <c:v>33023</c:v>
                </c:pt>
                <c:pt idx="10159">
                  <c:v>33024</c:v>
                </c:pt>
                <c:pt idx="10160">
                  <c:v>33025</c:v>
                </c:pt>
                <c:pt idx="10161">
                  <c:v>33028</c:v>
                </c:pt>
                <c:pt idx="10162">
                  <c:v>33029</c:v>
                </c:pt>
                <c:pt idx="10163">
                  <c:v>33030</c:v>
                </c:pt>
                <c:pt idx="10164">
                  <c:v>33031</c:v>
                </c:pt>
                <c:pt idx="10165">
                  <c:v>33032</c:v>
                </c:pt>
                <c:pt idx="10166">
                  <c:v>33035</c:v>
                </c:pt>
                <c:pt idx="10167">
                  <c:v>33036</c:v>
                </c:pt>
                <c:pt idx="10168">
                  <c:v>33037</c:v>
                </c:pt>
                <c:pt idx="10169">
                  <c:v>33038</c:v>
                </c:pt>
                <c:pt idx="10170">
                  <c:v>33039</c:v>
                </c:pt>
                <c:pt idx="10171">
                  <c:v>33042</c:v>
                </c:pt>
                <c:pt idx="10172">
                  <c:v>33043</c:v>
                </c:pt>
                <c:pt idx="10173">
                  <c:v>33044</c:v>
                </c:pt>
                <c:pt idx="10174">
                  <c:v>33045</c:v>
                </c:pt>
                <c:pt idx="10175">
                  <c:v>33046</c:v>
                </c:pt>
                <c:pt idx="10176">
                  <c:v>33049</c:v>
                </c:pt>
                <c:pt idx="10177">
                  <c:v>33050</c:v>
                </c:pt>
                <c:pt idx="10178">
                  <c:v>33051</c:v>
                </c:pt>
                <c:pt idx="10179">
                  <c:v>33052</c:v>
                </c:pt>
                <c:pt idx="10180">
                  <c:v>33053</c:v>
                </c:pt>
                <c:pt idx="10181">
                  <c:v>33056</c:v>
                </c:pt>
                <c:pt idx="10182">
                  <c:v>33057</c:v>
                </c:pt>
                <c:pt idx="10183">
                  <c:v>33059</c:v>
                </c:pt>
                <c:pt idx="10184">
                  <c:v>33060</c:v>
                </c:pt>
                <c:pt idx="10185">
                  <c:v>33063</c:v>
                </c:pt>
                <c:pt idx="10186">
                  <c:v>33064</c:v>
                </c:pt>
                <c:pt idx="10187">
                  <c:v>33065</c:v>
                </c:pt>
                <c:pt idx="10188">
                  <c:v>33066</c:v>
                </c:pt>
                <c:pt idx="10189">
                  <c:v>33067</c:v>
                </c:pt>
                <c:pt idx="10190">
                  <c:v>33070</c:v>
                </c:pt>
                <c:pt idx="10191">
                  <c:v>33071</c:v>
                </c:pt>
                <c:pt idx="10192">
                  <c:v>33072</c:v>
                </c:pt>
                <c:pt idx="10193">
                  <c:v>33073</c:v>
                </c:pt>
                <c:pt idx="10194">
                  <c:v>33074</c:v>
                </c:pt>
                <c:pt idx="10195">
                  <c:v>33077</c:v>
                </c:pt>
                <c:pt idx="10196">
                  <c:v>33078</c:v>
                </c:pt>
                <c:pt idx="10197">
                  <c:v>33079</c:v>
                </c:pt>
                <c:pt idx="10198">
                  <c:v>33080</c:v>
                </c:pt>
                <c:pt idx="10199">
                  <c:v>33081</c:v>
                </c:pt>
                <c:pt idx="10200">
                  <c:v>33084</c:v>
                </c:pt>
                <c:pt idx="10201">
                  <c:v>33085</c:v>
                </c:pt>
                <c:pt idx="10202">
                  <c:v>33086</c:v>
                </c:pt>
                <c:pt idx="10203">
                  <c:v>33087</c:v>
                </c:pt>
                <c:pt idx="10204">
                  <c:v>33088</c:v>
                </c:pt>
                <c:pt idx="10205">
                  <c:v>33091</c:v>
                </c:pt>
                <c:pt idx="10206">
                  <c:v>33092</c:v>
                </c:pt>
                <c:pt idx="10207">
                  <c:v>33093</c:v>
                </c:pt>
                <c:pt idx="10208">
                  <c:v>33094</c:v>
                </c:pt>
                <c:pt idx="10209">
                  <c:v>33095</c:v>
                </c:pt>
                <c:pt idx="10210">
                  <c:v>33098</c:v>
                </c:pt>
                <c:pt idx="10211">
                  <c:v>33099</c:v>
                </c:pt>
                <c:pt idx="10212">
                  <c:v>33100</c:v>
                </c:pt>
                <c:pt idx="10213">
                  <c:v>33101</c:v>
                </c:pt>
                <c:pt idx="10214">
                  <c:v>33102</c:v>
                </c:pt>
                <c:pt idx="10215">
                  <c:v>33105</c:v>
                </c:pt>
                <c:pt idx="10216">
                  <c:v>33106</c:v>
                </c:pt>
                <c:pt idx="10217">
                  <c:v>33107</c:v>
                </c:pt>
                <c:pt idx="10218">
                  <c:v>33108</c:v>
                </c:pt>
                <c:pt idx="10219">
                  <c:v>33109</c:v>
                </c:pt>
                <c:pt idx="10220">
                  <c:v>33112</c:v>
                </c:pt>
                <c:pt idx="10221">
                  <c:v>33113</c:v>
                </c:pt>
                <c:pt idx="10222">
                  <c:v>33114</c:v>
                </c:pt>
                <c:pt idx="10223">
                  <c:v>33115</c:v>
                </c:pt>
                <c:pt idx="10224">
                  <c:v>33116</c:v>
                </c:pt>
                <c:pt idx="10225">
                  <c:v>33120</c:v>
                </c:pt>
                <c:pt idx="10226">
                  <c:v>33121</c:v>
                </c:pt>
                <c:pt idx="10227">
                  <c:v>33122</c:v>
                </c:pt>
                <c:pt idx="10228">
                  <c:v>33123</c:v>
                </c:pt>
                <c:pt idx="10229">
                  <c:v>33126</c:v>
                </c:pt>
                <c:pt idx="10230">
                  <c:v>33127</c:v>
                </c:pt>
                <c:pt idx="10231">
                  <c:v>33128</c:v>
                </c:pt>
                <c:pt idx="10232">
                  <c:v>33129</c:v>
                </c:pt>
                <c:pt idx="10233">
                  <c:v>33130</c:v>
                </c:pt>
                <c:pt idx="10234">
                  <c:v>33133</c:v>
                </c:pt>
                <c:pt idx="10235">
                  <c:v>33134</c:v>
                </c:pt>
                <c:pt idx="10236">
                  <c:v>33135</c:v>
                </c:pt>
                <c:pt idx="10237">
                  <c:v>33136</c:v>
                </c:pt>
                <c:pt idx="10238">
                  <c:v>33137</c:v>
                </c:pt>
                <c:pt idx="10239">
                  <c:v>33140</c:v>
                </c:pt>
                <c:pt idx="10240">
                  <c:v>33141</c:v>
                </c:pt>
                <c:pt idx="10241">
                  <c:v>33142</c:v>
                </c:pt>
                <c:pt idx="10242">
                  <c:v>33143</c:v>
                </c:pt>
                <c:pt idx="10243">
                  <c:v>33144</c:v>
                </c:pt>
                <c:pt idx="10244">
                  <c:v>33147</c:v>
                </c:pt>
                <c:pt idx="10245">
                  <c:v>33148</c:v>
                </c:pt>
                <c:pt idx="10246">
                  <c:v>33149</c:v>
                </c:pt>
                <c:pt idx="10247">
                  <c:v>33150</c:v>
                </c:pt>
                <c:pt idx="10248">
                  <c:v>33151</c:v>
                </c:pt>
                <c:pt idx="10249">
                  <c:v>33154</c:v>
                </c:pt>
                <c:pt idx="10250">
                  <c:v>33155</c:v>
                </c:pt>
                <c:pt idx="10251">
                  <c:v>33156</c:v>
                </c:pt>
                <c:pt idx="10252">
                  <c:v>33157</c:v>
                </c:pt>
                <c:pt idx="10253">
                  <c:v>33158</c:v>
                </c:pt>
                <c:pt idx="10254">
                  <c:v>33161</c:v>
                </c:pt>
                <c:pt idx="10255">
                  <c:v>33162</c:v>
                </c:pt>
                <c:pt idx="10256">
                  <c:v>33163</c:v>
                </c:pt>
                <c:pt idx="10257">
                  <c:v>33164</c:v>
                </c:pt>
                <c:pt idx="10258">
                  <c:v>33165</c:v>
                </c:pt>
                <c:pt idx="10259">
                  <c:v>33168</c:v>
                </c:pt>
                <c:pt idx="10260">
                  <c:v>33169</c:v>
                </c:pt>
                <c:pt idx="10261">
                  <c:v>33170</c:v>
                </c:pt>
                <c:pt idx="10262">
                  <c:v>33171</c:v>
                </c:pt>
                <c:pt idx="10263">
                  <c:v>33172</c:v>
                </c:pt>
                <c:pt idx="10264">
                  <c:v>33175</c:v>
                </c:pt>
                <c:pt idx="10265">
                  <c:v>33176</c:v>
                </c:pt>
                <c:pt idx="10266">
                  <c:v>33177</c:v>
                </c:pt>
                <c:pt idx="10267">
                  <c:v>33178</c:v>
                </c:pt>
                <c:pt idx="10268">
                  <c:v>33179</c:v>
                </c:pt>
                <c:pt idx="10269">
                  <c:v>33182</c:v>
                </c:pt>
                <c:pt idx="10270">
                  <c:v>33183</c:v>
                </c:pt>
                <c:pt idx="10271">
                  <c:v>33184</c:v>
                </c:pt>
                <c:pt idx="10272">
                  <c:v>33185</c:v>
                </c:pt>
                <c:pt idx="10273">
                  <c:v>33186</c:v>
                </c:pt>
                <c:pt idx="10274">
                  <c:v>33189</c:v>
                </c:pt>
                <c:pt idx="10275">
                  <c:v>33190</c:v>
                </c:pt>
                <c:pt idx="10276">
                  <c:v>33191</c:v>
                </c:pt>
                <c:pt idx="10277">
                  <c:v>33192</c:v>
                </c:pt>
                <c:pt idx="10278">
                  <c:v>33193</c:v>
                </c:pt>
                <c:pt idx="10279">
                  <c:v>33196</c:v>
                </c:pt>
                <c:pt idx="10280">
                  <c:v>33197</c:v>
                </c:pt>
                <c:pt idx="10281">
                  <c:v>33198</c:v>
                </c:pt>
                <c:pt idx="10282">
                  <c:v>33200</c:v>
                </c:pt>
                <c:pt idx="10283">
                  <c:v>33203</c:v>
                </c:pt>
                <c:pt idx="10284">
                  <c:v>33204</c:v>
                </c:pt>
                <c:pt idx="10285">
                  <c:v>33205</c:v>
                </c:pt>
                <c:pt idx="10286">
                  <c:v>33206</c:v>
                </c:pt>
                <c:pt idx="10287">
                  <c:v>33207</c:v>
                </c:pt>
                <c:pt idx="10288">
                  <c:v>33210</c:v>
                </c:pt>
                <c:pt idx="10289">
                  <c:v>33211</c:v>
                </c:pt>
                <c:pt idx="10290">
                  <c:v>33212</c:v>
                </c:pt>
                <c:pt idx="10291">
                  <c:v>33213</c:v>
                </c:pt>
                <c:pt idx="10292">
                  <c:v>33214</c:v>
                </c:pt>
                <c:pt idx="10293">
                  <c:v>33217</c:v>
                </c:pt>
                <c:pt idx="10294">
                  <c:v>33218</c:v>
                </c:pt>
                <c:pt idx="10295">
                  <c:v>33219</c:v>
                </c:pt>
                <c:pt idx="10296">
                  <c:v>33220</c:v>
                </c:pt>
                <c:pt idx="10297">
                  <c:v>33221</c:v>
                </c:pt>
                <c:pt idx="10298">
                  <c:v>33224</c:v>
                </c:pt>
                <c:pt idx="10299">
                  <c:v>33225</c:v>
                </c:pt>
                <c:pt idx="10300">
                  <c:v>33226</c:v>
                </c:pt>
                <c:pt idx="10301">
                  <c:v>33227</c:v>
                </c:pt>
                <c:pt idx="10302">
                  <c:v>33228</c:v>
                </c:pt>
                <c:pt idx="10303">
                  <c:v>33231</c:v>
                </c:pt>
                <c:pt idx="10304">
                  <c:v>33233</c:v>
                </c:pt>
                <c:pt idx="10305">
                  <c:v>33234</c:v>
                </c:pt>
                <c:pt idx="10306">
                  <c:v>33235</c:v>
                </c:pt>
                <c:pt idx="10307">
                  <c:v>33238</c:v>
                </c:pt>
                <c:pt idx="10308">
                  <c:v>33240</c:v>
                </c:pt>
                <c:pt idx="10309">
                  <c:v>33241</c:v>
                </c:pt>
                <c:pt idx="10310">
                  <c:v>33242</c:v>
                </c:pt>
                <c:pt idx="10311">
                  <c:v>33245</c:v>
                </c:pt>
                <c:pt idx="10312">
                  <c:v>33246</c:v>
                </c:pt>
                <c:pt idx="10313">
                  <c:v>33247</c:v>
                </c:pt>
                <c:pt idx="10314">
                  <c:v>33248</c:v>
                </c:pt>
                <c:pt idx="10315">
                  <c:v>33249</c:v>
                </c:pt>
                <c:pt idx="10316">
                  <c:v>33252</c:v>
                </c:pt>
                <c:pt idx="10317">
                  <c:v>33253</c:v>
                </c:pt>
                <c:pt idx="10318">
                  <c:v>33254</c:v>
                </c:pt>
                <c:pt idx="10319">
                  <c:v>33255</c:v>
                </c:pt>
                <c:pt idx="10320">
                  <c:v>33256</c:v>
                </c:pt>
                <c:pt idx="10321">
                  <c:v>33259</c:v>
                </c:pt>
                <c:pt idx="10322">
                  <c:v>33260</c:v>
                </c:pt>
                <c:pt idx="10323">
                  <c:v>33261</c:v>
                </c:pt>
                <c:pt idx="10324">
                  <c:v>33262</c:v>
                </c:pt>
                <c:pt idx="10325">
                  <c:v>33263</c:v>
                </c:pt>
                <c:pt idx="10326">
                  <c:v>33266</c:v>
                </c:pt>
                <c:pt idx="10327">
                  <c:v>33267</c:v>
                </c:pt>
                <c:pt idx="10328">
                  <c:v>33268</c:v>
                </c:pt>
                <c:pt idx="10329">
                  <c:v>33269</c:v>
                </c:pt>
                <c:pt idx="10330">
                  <c:v>33270</c:v>
                </c:pt>
                <c:pt idx="10331">
                  <c:v>33273</c:v>
                </c:pt>
                <c:pt idx="10332">
                  <c:v>33274</c:v>
                </c:pt>
                <c:pt idx="10333">
                  <c:v>33275</c:v>
                </c:pt>
                <c:pt idx="10334">
                  <c:v>33276</c:v>
                </c:pt>
                <c:pt idx="10335">
                  <c:v>33277</c:v>
                </c:pt>
                <c:pt idx="10336">
                  <c:v>33280</c:v>
                </c:pt>
                <c:pt idx="10337">
                  <c:v>33281</c:v>
                </c:pt>
                <c:pt idx="10338">
                  <c:v>33282</c:v>
                </c:pt>
                <c:pt idx="10339">
                  <c:v>33283</c:v>
                </c:pt>
                <c:pt idx="10340">
                  <c:v>33284</c:v>
                </c:pt>
                <c:pt idx="10341">
                  <c:v>33288</c:v>
                </c:pt>
                <c:pt idx="10342">
                  <c:v>33289</c:v>
                </c:pt>
                <c:pt idx="10343">
                  <c:v>33290</c:v>
                </c:pt>
                <c:pt idx="10344">
                  <c:v>33291</c:v>
                </c:pt>
                <c:pt idx="10345">
                  <c:v>33294</c:v>
                </c:pt>
                <c:pt idx="10346">
                  <c:v>33295</c:v>
                </c:pt>
                <c:pt idx="10347">
                  <c:v>33296</c:v>
                </c:pt>
                <c:pt idx="10348">
                  <c:v>33297</c:v>
                </c:pt>
                <c:pt idx="10349">
                  <c:v>33298</c:v>
                </c:pt>
                <c:pt idx="10350">
                  <c:v>33301</c:v>
                </c:pt>
                <c:pt idx="10351">
                  <c:v>33302</c:v>
                </c:pt>
                <c:pt idx="10352">
                  <c:v>33303</c:v>
                </c:pt>
                <c:pt idx="10353">
                  <c:v>33304</c:v>
                </c:pt>
                <c:pt idx="10354">
                  <c:v>33305</c:v>
                </c:pt>
                <c:pt idx="10355">
                  <c:v>33308</c:v>
                </c:pt>
                <c:pt idx="10356">
                  <c:v>33309</c:v>
                </c:pt>
                <c:pt idx="10357">
                  <c:v>33310</c:v>
                </c:pt>
                <c:pt idx="10358">
                  <c:v>33311</c:v>
                </c:pt>
                <c:pt idx="10359">
                  <c:v>33312</c:v>
                </c:pt>
                <c:pt idx="10360">
                  <c:v>33315</c:v>
                </c:pt>
                <c:pt idx="10361">
                  <c:v>33316</c:v>
                </c:pt>
                <c:pt idx="10362">
                  <c:v>33317</c:v>
                </c:pt>
                <c:pt idx="10363">
                  <c:v>33318</c:v>
                </c:pt>
                <c:pt idx="10364">
                  <c:v>33319</c:v>
                </c:pt>
                <c:pt idx="10365">
                  <c:v>33322</c:v>
                </c:pt>
                <c:pt idx="10366">
                  <c:v>33323</c:v>
                </c:pt>
                <c:pt idx="10367">
                  <c:v>33324</c:v>
                </c:pt>
                <c:pt idx="10368">
                  <c:v>33325</c:v>
                </c:pt>
                <c:pt idx="10369">
                  <c:v>33329</c:v>
                </c:pt>
                <c:pt idx="10370">
                  <c:v>33330</c:v>
                </c:pt>
                <c:pt idx="10371">
                  <c:v>33331</c:v>
                </c:pt>
                <c:pt idx="10372">
                  <c:v>33332</c:v>
                </c:pt>
                <c:pt idx="10373">
                  <c:v>33333</c:v>
                </c:pt>
                <c:pt idx="10374">
                  <c:v>33336</c:v>
                </c:pt>
                <c:pt idx="10375">
                  <c:v>33337</c:v>
                </c:pt>
                <c:pt idx="10376">
                  <c:v>33338</c:v>
                </c:pt>
                <c:pt idx="10377">
                  <c:v>33339</c:v>
                </c:pt>
                <c:pt idx="10378">
                  <c:v>33340</c:v>
                </c:pt>
                <c:pt idx="10379">
                  <c:v>33343</c:v>
                </c:pt>
                <c:pt idx="10380">
                  <c:v>33344</c:v>
                </c:pt>
                <c:pt idx="10381">
                  <c:v>33345</c:v>
                </c:pt>
                <c:pt idx="10382">
                  <c:v>33346</c:v>
                </c:pt>
                <c:pt idx="10383">
                  <c:v>33347</c:v>
                </c:pt>
                <c:pt idx="10384">
                  <c:v>33350</c:v>
                </c:pt>
                <c:pt idx="10385">
                  <c:v>33351</c:v>
                </c:pt>
                <c:pt idx="10386">
                  <c:v>33352</c:v>
                </c:pt>
                <c:pt idx="10387">
                  <c:v>33353</c:v>
                </c:pt>
                <c:pt idx="10388">
                  <c:v>33354</c:v>
                </c:pt>
                <c:pt idx="10389">
                  <c:v>33357</c:v>
                </c:pt>
                <c:pt idx="10390">
                  <c:v>33358</c:v>
                </c:pt>
                <c:pt idx="10391">
                  <c:v>33359</c:v>
                </c:pt>
                <c:pt idx="10392">
                  <c:v>33360</c:v>
                </c:pt>
                <c:pt idx="10393">
                  <c:v>33361</c:v>
                </c:pt>
                <c:pt idx="10394">
                  <c:v>33364</c:v>
                </c:pt>
                <c:pt idx="10395">
                  <c:v>33365</c:v>
                </c:pt>
                <c:pt idx="10396">
                  <c:v>33366</c:v>
                </c:pt>
                <c:pt idx="10397">
                  <c:v>33367</c:v>
                </c:pt>
                <c:pt idx="10398">
                  <c:v>33368</c:v>
                </c:pt>
                <c:pt idx="10399">
                  <c:v>33371</c:v>
                </c:pt>
                <c:pt idx="10400">
                  <c:v>33372</c:v>
                </c:pt>
                <c:pt idx="10401">
                  <c:v>33373</c:v>
                </c:pt>
                <c:pt idx="10402">
                  <c:v>33374</c:v>
                </c:pt>
                <c:pt idx="10403">
                  <c:v>33375</c:v>
                </c:pt>
                <c:pt idx="10404">
                  <c:v>33378</c:v>
                </c:pt>
                <c:pt idx="10405">
                  <c:v>33379</c:v>
                </c:pt>
                <c:pt idx="10406">
                  <c:v>33380</c:v>
                </c:pt>
                <c:pt idx="10407">
                  <c:v>33381</c:v>
                </c:pt>
                <c:pt idx="10408">
                  <c:v>33382</c:v>
                </c:pt>
                <c:pt idx="10409">
                  <c:v>33386</c:v>
                </c:pt>
                <c:pt idx="10410">
                  <c:v>33387</c:v>
                </c:pt>
                <c:pt idx="10411">
                  <c:v>33388</c:v>
                </c:pt>
                <c:pt idx="10412">
                  <c:v>33389</c:v>
                </c:pt>
                <c:pt idx="10413">
                  <c:v>33392</c:v>
                </c:pt>
                <c:pt idx="10414">
                  <c:v>33393</c:v>
                </c:pt>
                <c:pt idx="10415">
                  <c:v>33394</c:v>
                </c:pt>
                <c:pt idx="10416">
                  <c:v>33395</c:v>
                </c:pt>
                <c:pt idx="10417">
                  <c:v>33396</c:v>
                </c:pt>
                <c:pt idx="10418">
                  <c:v>33399</c:v>
                </c:pt>
                <c:pt idx="10419">
                  <c:v>33400</c:v>
                </c:pt>
                <c:pt idx="10420">
                  <c:v>33401</c:v>
                </c:pt>
                <c:pt idx="10421">
                  <c:v>33402</c:v>
                </c:pt>
                <c:pt idx="10422">
                  <c:v>33403</c:v>
                </c:pt>
                <c:pt idx="10423">
                  <c:v>33406</c:v>
                </c:pt>
                <c:pt idx="10424">
                  <c:v>33407</c:v>
                </c:pt>
                <c:pt idx="10425">
                  <c:v>33408</c:v>
                </c:pt>
                <c:pt idx="10426">
                  <c:v>33409</c:v>
                </c:pt>
                <c:pt idx="10427">
                  <c:v>33410</c:v>
                </c:pt>
                <c:pt idx="10428">
                  <c:v>33413</c:v>
                </c:pt>
                <c:pt idx="10429">
                  <c:v>33414</c:v>
                </c:pt>
                <c:pt idx="10430">
                  <c:v>33415</c:v>
                </c:pt>
                <c:pt idx="10431">
                  <c:v>33416</c:v>
                </c:pt>
                <c:pt idx="10432">
                  <c:v>33417</c:v>
                </c:pt>
                <c:pt idx="10433">
                  <c:v>33420</c:v>
                </c:pt>
                <c:pt idx="10434">
                  <c:v>33421</c:v>
                </c:pt>
                <c:pt idx="10435">
                  <c:v>33422</c:v>
                </c:pt>
                <c:pt idx="10436">
                  <c:v>33424</c:v>
                </c:pt>
                <c:pt idx="10437">
                  <c:v>33427</c:v>
                </c:pt>
                <c:pt idx="10438">
                  <c:v>33428</c:v>
                </c:pt>
                <c:pt idx="10439">
                  <c:v>33429</c:v>
                </c:pt>
                <c:pt idx="10440">
                  <c:v>33430</c:v>
                </c:pt>
                <c:pt idx="10441">
                  <c:v>33431</c:v>
                </c:pt>
                <c:pt idx="10442">
                  <c:v>33434</c:v>
                </c:pt>
                <c:pt idx="10443">
                  <c:v>33435</c:v>
                </c:pt>
                <c:pt idx="10444">
                  <c:v>33436</c:v>
                </c:pt>
                <c:pt idx="10445">
                  <c:v>33437</c:v>
                </c:pt>
                <c:pt idx="10446">
                  <c:v>33438</c:v>
                </c:pt>
                <c:pt idx="10447">
                  <c:v>33441</c:v>
                </c:pt>
                <c:pt idx="10448">
                  <c:v>33442</c:v>
                </c:pt>
                <c:pt idx="10449">
                  <c:v>33443</c:v>
                </c:pt>
                <c:pt idx="10450">
                  <c:v>33444</c:v>
                </c:pt>
                <c:pt idx="10451">
                  <c:v>33445</c:v>
                </c:pt>
                <c:pt idx="10452">
                  <c:v>33448</c:v>
                </c:pt>
                <c:pt idx="10453">
                  <c:v>33449</c:v>
                </c:pt>
                <c:pt idx="10454">
                  <c:v>33450</c:v>
                </c:pt>
                <c:pt idx="10455">
                  <c:v>33451</c:v>
                </c:pt>
                <c:pt idx="10456">
                  <c:v>33452</c:v>
                </c:pt>
                <c:pt idx="10457">
                  <c:v>33455</c:v>
                </c:pt>
                <c:pt idx="10458">
                  <c:v>33456</c:v>
                </c:pt>
                <c:pt idx="10459">
                  <c:v>33457</c:v>
                </c:pt>
                <c:pt idx="10460">
                  <c:v>33458</c:v>
                </c:pt>
                <c:pt idx="10461">
                  <c:v>33459</c:v>
                </c:pt>
                <c:pt idx="10462">
                  <c:v>33462</c:v>
                </c:pt>
                <c:pt idx="10463">
                  <c:v>33463</c:v>
                </c:pt>
                <c:pt idx="10464">
                  <c:v>33464</c:v>
                </c:pt>
                <c:pt idx="10465">
                  <c:v>33465</c:v>
                </c:pt>
                <c:pt idx="10466">
                  <c:v>33466</c:v>
                </c:pt>
                <c:pt idx="10467">
                  <c:v>33469</c:v>
                </c:pt>
                <c:pt idx="10468">
                  <c:v>33470</c:v>
                </c:pt>
                <c:pt idx="10469">
                  <c:v>33471</c:v>
                </c:pt>
                <c:pt idx="10470">
                  <c:v>33472</c:v>
                </c:pt>
                <c:pt idx="10471">
                  <c:v>33473</c:v>
                </c:pt>
                <c:pt idx="10472">
                  <c:v>33476</c:v>
                </c:pt>
                <c:pt idx="10473">
                  <c:v>33477</c:v>
                </c:pt>
                <c:pt idx="10474">
                  <c:v>33478</c:v>
                </c:pt>
                <c:pt idx="10475">
                  <c:v>33479</c:v>
                </c:pt>
                <c:pt idx="10476">
                  <c:v>33480</c:v>
                </c:pt>
                <c:pt idx="10477">
                  <c:v>33484</c:v>
                </c:pt>
                <c:pt idx="10478">
                  <c:v>33485</c:v>
                </c:pt>
                <c:pt idx="10479">
                  <c:v>33486</c:v>
                </c:pt>
                <c:pt idx="10480">
                  <c:v>33487</c:v>
                </c:pt>
                <c:pt idx="10481">
                  <c:v>33490</c:v>
                </c:pt>
                <c:pt idx="10482">
                  <c:v>33491</c:v>
                </c:pt>
                <c:pt idx="10483">
                  <c:v>33492</c:v>
                </c:pt>
                <c:pt idx="10484">
                  <c:v>33493</c:v>
                </c:pt>
                <c:pt idx="10485">
                  <c:v>33494</c:v>
                </c:pt>
                <c:pt idx="10486">
                  <c:v>33497</c:v>
                </c:pt>
                <c:pt idx="10487">
                  <c:v>33498</c:v>
                </c:pt>
                <c:pt idx="10488">
                  <c:v>33499</c:v>
                </c:pt>
                <c:pt idx="10489">
                  <c:v>33500</c:v>
                </c:pt>
                <c:pt idx="10490">
                  <c:v>33501</c:v>
                </c:pt>
                <c:pt idx="10491">
                  <c:v>33504</c:v>
                </c:pt>
                <c:pt idx="10492">
                  <c:v>33505</c:v>
                </c:pt>
                <c:pt idx="10493">
                  <c:v>33506</c:v>
                </c:pt>
                <c:pt idx="10494">
                  <c:v>33507</c:v>
                </c:pt>
                <c:pt idx="10495">
                  <c:v>33508</c:v>
                </c:pt>
                <c:pt idx="10496">
                  <c:v>33511</c:v>
                </c:pt>
                <c:pt idx="10497">
                  <c:v>33512</c:v>
                </c:pt>
                <c:pt idx="10498">
                  <c:v>33513</c:v>
                </c:pt>
                <c:pt idx="10499">
                  <c:v>33514</c:v>
                </c:pt>
                <c:pt idx="10500">
                  <c:v>33515</c:v>
                </c:pt>
                <c:pt idx="10501">
                  <c:v>33518</c:v>
                </c:pt>
                <c:pt idx="10502">
                  <c:v>33519</c:v>
                </c:pt>
                <c:pt idx="10503">
                  <c:v>33520</c:v>
                </c:pt>
                <c:pt idx="10504">
                  <c:v>33521</c:v>
                </c:pt>
                <c:pt idx="10505">
                  <c:v>33522</c:v>
                </c:pt>
                <c:pt idx="10506">
                  <c:v>33525</c:v>
                </c:pt>
                <c:pt idx="10507">
                  <c:v>33526</c:v>
                </c:pt>
                <c:pt idx="10508">
                  <c:v>33527</c:v>
                </c:pt>
                <c:pt idx="10509">
                  <c:v>33528</c:v>
                </c:pt>
                <c:pt idx="10510">
                  <c:v>33529</c:v>
                </c:pt>
                <c:pt idx="10511">
                  <c:v>33532</c:v>
                </c:pt>
                <c:pt idx="10512">
                  <c:v>33533</c:v>
                </c:pt>
                <c:pt idx="10513">
                  <c:v>33534</c:v>
                </c:pt>
                <c:pt idx="10514">
                  <c:v>33535</c:v>
                </c:pt>
                <c:pt idx="10515">
                  <c:v>33536</c:v>
                </c:pt>
                <c:pt idx="10516">
                  <c:v>33539</c:v>
                </c:pt>
                <c:pt idx="10517">
                  <c:v>33540</c:v>
                </c:pt>
                <c:pt idx="10518">
                  <c:v>33541</c:v>
                </c:pt>
                <c:pt idx="10519">
                  <c:v>33542</c:v>
                </c:pt>
                <c:pt idx="10520">
                  <c:v>33543</c:v>
                </c:pt>
                <c:pt idx="10521">
                  <c:v>33546</c:v>
                </c:pt>
                <c:pt idx="10522">
                  <c:v>33547</c:v>
                </c:pt>
                <c:pt idx="10523">
                  <c:v>33548</c:v>
                </c:pt>
                <c:pt idx="10524">
                  <c:v>33549</c:v>
                </c:pt>
                <c:pt idx="10525">
                  <c:v>33550</c:v>
                </c:pt>
                <c:pt idx="10526">
                  <c:v>33553</c:v>
                </c:pt>
                <c:pt idx="10527">
                  <c:v>33554</c:v>
                </c:pt>
                <c:pt idx="10528">
                  <c:v>33555</c:v>
                </c:pt>
                <c:pt idx="10529">
                  <c:v>33556</c:v>
                </c:pt>
                <c:pt idx="10530">
                  <c:v>33557</c:v>
                </c:pt>
                <c:pt idx="10531">
                  <c:v>33560</c:v>
                </c:pt>
                <c:pt idx="10532">
                  <c:v>33561</c:v>
                </c:pt>
                <c:pt idx="10533">
                  <c:v>33562</c:v>
                </c:pt>
                <c:pt idx="10534">
                  <c:v>33563</c:v>
                </c:pt>
                <c:pt idx="10535">
                  <c:v>33564</c:v>
                </c:pt>
                <c:pt idx="10536">
                  <c:v>33567</c:v>
                </c:pt>
                <c:pt idx="10537">
                  <c:v>33568</c:v>
                </c:pt>
                <c:pt idx="10538">
                  <c:v>33569</c:v>
                </c:pt>
                <c:pt idx="10539">
                  <c:v>33571</c:v>
                </c:pt>
                <c:pt idx="10540">
                  <c:v>33574</c:v>
                </c:pt>
                <c:pt idx="10541">
                  <c:v>33575</c:v>
                </c:pt>
                <c:pt idx="10542">
                  <c:v>33576</c:v>
                </c:pt>
                <c:pt idx="10543">
                  <c:v>33577</c:v>
                </c:pt>
                <c:pt idx="10544">
                  <c:v>33578</c:v>
                </c:pt>
                <c:pt idx="10545">
                  <c:v>33581</c:v>
                </c:pt>
                <c:pt idx="10546">
                  <c:v>33582</c:v>
                </c:pt>
                <c:pt idx="10547">
                  <c:v>33583</c:v>
                </c:pt>
                <c:pt idx="10548">
                  <c:v>33584</c:v>
                </c:pt>
                <c:pt idx="10549">
                  <c:v>33585</c:v>
                </c:pt>
                <c:pt idx="10550">
                  <c:v>33588</c:v>
                </c:pt>
                <c:pt idx="10551">
                  <c:v>33589</c:v>
                </c:pt>
                <c:pt idx="10552">
                  <c:v>33590</c:v>
                </c:pt>
                <c:pt idx="10553">
                  <c:v>33591</c:v>
                </c:pt>
                <c:pt idx="10554">
                  <c:v>33592</c:v>
                </c:pt>
                <c:pt idx="10555">
                  <c:v>33595</c:v>
                </c:pt>
                <c:pt idx="10556">
                  <c:v>33596</c:v>
                </c:pt>
                <c:pt idx="10557">
                  <c:v>33598</c:v>
                </c:pt>
                <c:pt idx="10558">
                  <c:v>33599</c:v>
                </c:pt>
                <c:pt idx="10559">
                  <c:v>33602</c:v>
                </c:pt>
                <c:pt idx="10560">
                  <c:v>33603</c:v>
                </c:pt>
                <c:pt idx="10561">
                  <c:v>33605</c:v>
                </c:pt>
                <c:pt idx="10562">
                  <c:v>33606</c:v>
                </c:pt>
                <c:pt idx="10563">
                  <c:v>33609</c:v>
                </c:pt>
                <c:pt idx="10564">
                  <c:v>33610</c:v>
                </c:pt>
                <c:pt idx="10565">
                  <c:v>33611</c:v>
                </c:pt>
                <c:pt idx="10566">
                  <c:v>33612</c:v>
                </c:pt>
                <c:pt idx="10567">
                  <c:v>33613</c:v>
                </c:pt>
                <c:pt idx="10568">
                  <c:v>33616</c:v>
                </c:pt>
                <c:pt idx="10569">
                  <c:v>33617</c:v>
                </c:pt>
                <c:pt idx="10570">
                  <c:v>33618</c:v>
                </c:pt>
                <c:pt idx="10571">
                  <c:v>33619</c:v>
                </c:pt>
                <c:pt idx="10572">
                  <c:v>33620</c:v>
                </c:pt>
                <c:pt idx="10573">
                  <c:v>33623</c:v>
                </c:pt>
                <c:pt idx="10574">
                  <c:v>33624</c:v>
                </c:pt>
                <c:pt idx="10575">
                  <c:v>33625</c:v>
                </c:pt>
                <c:pt idx="10576">
                  <c:v>33626</c:v>
                </c:pt>
                <c:pt idx="10577">
                  <c:v>33627</c:v>
                </c:pt>
                <c:pt idx="10578">
                  <c:v>33630</c:v>
                </c:pt>
                <c:pt idx="10579">
                  <c:v>33631</c:v>
                </c:pt>
                <c:pt idx="10580">
                  <c:v>33632</c:v>
                </c:pt>
                <c:pt idx="10581">
                  <c:v>33633</c:v>
                </c:pt>
                <c:pt idx="10582">
                  <c:v>33634</c:v>
                </c:pt>
                <c:pt idx="10583">
                  <c:v>33637</c:v>
                </c:pt>
                <c:pt idx="10584">
                  <c:v>33638</c:v>
                </c:pt>
                <c:pt idx="10585">
                  <c:v>33639</c:v>
                </c:pt>
                <c:pt idx="10586">
                  <c:v>33640</c:v>
                </c:pt>
                <c:pt idx="10587">
                  <c:v>33641</c:v>
                </c:pt>
                <c:pt idx="10588">
                  <c:v>33644</c:v>
                </c:pt>
                <c:pt idx="10589">
                  <c:v>33645</c:v>
                </c:pt>
                <c:pt idx="10590">
                  <c:v>33646</c:v>
                </c:pt>
                <c:pt idx="10591">
                  <c:v>33647</c:v>
                </c:pt>
                <c:pt idx="10592">
                  <c:v>33648</c:v>
                </c:pt>
                <c:pt idx="10593">
                  <c:v>33652</c:v>
                </c:pt>
                <c:pt idx="10594">
                  <c:v>33653</c:v>
                </c:pt>
                <c:pt idx="10595">
                  <c:v>33654</c:v>
                </c:pt>
                <c:pt idx="10596">
                  <c:v>33655</c:v>
                </c:pt>
                <c:pt idx="10597">
                  <c:v>33658</c:v>
                </c:pt>
                <c:pt idx="10598">
                  <c:v>33659</c:v>
                </c:pt>
                <c:pt idx="10599">
                  <c:v>33660</c:v>
                </c:pt>
                <c:pt idx="10600">
                  <c:v>33661</c:v>
                </c:pt>
                <c:pt idx="10601">
                  <c:v>33662</c:v>
                </c:pt>
                <c:pt idx="10602">
                  <c:v>33665</c:v>
                </c:pt>
                <c:pt idx="10603">
                  <c:v>33666</c:v>
                </c:pt>
                <c:pt idx="10604">
                  <c:v>33667</c:v>
                </c:pt>
                <c:pt idx="10605">
                  <c:v>33668</c:v>
                </c:pt>
                <c:pt idx="10606">
                  <c:v>33669</c:v>
                </c:pt>
                <c:pt idx="10607">
                  <c:v>33672</c:v>
                </c:pt>
                <c:pt idx="10608">
                  <c:v>33673</c:v>
                </c:pt>
                <c:pt idx="10609">
                  <c:v>33674</c:v>
                </c:pt>
                <c:pt idx="10610">
                  <c:v>33675</c:v>
                </c:pt>
                <c:pt idx="10611">
                  <c:v>33676</c:v>
                </c:pt>
                <c:pt idx="10612">
                  <c:v>33679</c:v>
                </c:pt>
                <c:pt idx="10613">
                  <c:v>33680</c:v>
                </c:pt>
                <c:pt idx="10614">
                  <c:v>33681</c:v>
                </c:pt>
                <c:pt idx="10615">
                  <c:v>33682</c:v>
                </c:pt>
                <c:pt idx="10616">
                  <c:v>33683</c:v>
                </c:pt>
                <c:pt idx="10617">
                  <c:v>33686</c:v>
                </c:pt>
                <c:pt idx="10618">
                  <c:v>33687</c:v>
                </c:pt>
                <c:pt idx="10619">
                  <c:v>33688</c:v>
                </c:pt>
                <c:pt idx="10620">
                  <c:v>33689</c:v>
                </c:pt>
                <c:pt idx="10621">
                  <c:v>33690</c:v>
                </c:pt>
                <c:pt idx="10622">
                  <c:v>33693</c:v>
                </c:pt>
                <c:pt idx="10623">
                  <c:v>33694</c:v>
                </c:pt>
                <c:pt idx="10624">
                  <c:v>33695</c:v>
                </c:pt>
                <c:pt idx="10625">
                  <c:v>33696</c:v>
                </c:pt>
                <c:pt idx="10626">
                  <c:v>33697</c:v>
                </c:pt>
                <c:pt idx="10627">
                  <c:v>33700</c:v>
                </c:pt>
                <c:pt idx="10628">
                  <c:v>33701</c:v>
                </c:pt>
                <c:pt idx="10629">
                  <c:v>33702</c:v>
                </c:pt>
                <c:pt idx="10630">
                  <c:v>33703</c:v>
                </c:pt>
                <c:pt idx="10631">
                  <c:v>33704</c:v>
                </c:pt>
                <c:pt idx="10632">
                  <c:v>33707</c:v>
                </c:pt>
                <c:pt idx="10633">
                  <c:v>33708</c:v>
                </c:pt>
                <c:pt idx="10634">
                  <c:v>33709</c:v>
                </c:pt>
                <c:pt idx="10635">
                  <c:v>33710</c:v>
                </c:pt>
                <c:pt idx="10636">
                  <c:v>33714</c:v>
                </c:pt>
                <c:pt idx="10637">
                  <c:v>33715</c:v>
                </c:pt>
                <c:pt idx="10638">
                  <c:v>33716</c:v>
                </c:pt>
                <c:pt idx="10639">
                  <c:v>33717</c:v>
                </c:pt>
                <c:pt idx="10640">
                  <c:v>33718</c:v>
                </c:pt>
                <c:pt idx="10641">
                  <c:v>33721</c:v>
                </c:pt>
                <c:pt idx="10642">
                  <c:v>33722</c:v>
                </c:pt>
                <c:pt idx="10643">
                  <c:v>33723</c:v>
                </c:pt>
                <c:pt idx="10644">
                  <c:v>33724</c:v>
                </c:pt>
                <c:pt idx="10645">
                  <c:v>33725</c:v>
                </c:pt>
                <c:pt idx="10646">
                  <c:v>33728</c:v>
                </c:pt>
                <c:pt idx="10647">
                  <c:v>33729</c:v>
                </c:pt>
                <c:pt idx="10648">
                  <c:v>33730</c:v>
                </c:pt>
                <c:pt idx="10649">
                  <c:v>33731</c:v>
                </c:pt>
                <c:pt idx="10650">
                  <c:v>33732</c:v>
                </c:pt>
                <c:pt idx="10651">
                  <c:v>33735</c:v>
                </c:pt>
                <c:pt idx="10652">
                  <c:v>33736</c:v>
                </c:pt>
                <c:pt idx="10653">
                  <c:v>33737</c:v>
                </c:pt>
                <c:pt idx="10654">
                  <c:v>33738</c:v>
                </c:pt>
                <c:pt idx="10655">
                  <c:v>33739</c:v>
                </c:pt>
                <c:pt idx="10656">
                  <c:v>33742</c:v>
                </c:pt>
                <c:pt idx="10657">
                  <c:v>33743</c:v>
                </c:pt>
                <c:pt idx="10658">
                  <c:v>33744</c:v>
                </c:pt>
                <c:pt idx="10659">
                  <c:v>33745</c:v>
                </c:pt>
                <c:pt idx="10660">
                  <c:v>33746</c:v>
                </c:pt>
                <c:pt idx="10661">
                  <c:v>33750</c:v>
                </c:pt>
                <c:pt idx="10662">
                  <c:v>33751</c:v>
                </c:pt>
                <c:pt idx="10663">
                  <c:v>33752</c:v>
                </c:pt>
                <c:pt idx="10664">
                  <c:v>33753</c:v>
                </c:pt>
                <c:pt idx="10665">
                  <c:v>33756</c:v>
                </c:pt>
                <c:pt idx="10666">
                  <c:v>33757</c:v>
                </c:pt>
                <c:pt idx="10667">
                  <c:v>33758</c:v>
                </c:pt>
                <c:pt idx="10668">
                  <c:v>33759</c:v>
                </c:pt>
                <c:pt idx="10669">
                  <c:v>33760</c:v>
                </c:pt>
                <c:pt idx="10670">
                  <c:v>33763</c:v>
                </c:pt>
                <c:pt idx="10671">
                  <c:v>33764</c:v>
                </c:pt>
                <c:pt idx="10672">
                  <c:v>33765</c:v>
                </c:pt>
                <c:pt idx="10673">
                  <c:v>33766</c:v>
                </c:pt>
                <c:pt idx="10674">
                  <c:v>33767</c:v>
                </c:pt>
                <c:pt idx="10675">
                  <c:v>33770</c:v>
                </c:pt>
                <c:pt idx="10676">
                  <c:v>33771</c:v>
                </c:pt>
                <c:pt idx="10677">
                  <c:v>33772</c:v>
                </c:pt>
                <c:pt idx="10678">
                  <c:v>33773</c:v>
                </c:pt>
                <c:pt idx="10679">
                  <c:v>33774</c:v>
                </c:pt>
                <c:pt idx="10680">
                  <c:v>33777</c:v>
                </c:pt>
                <c:pt idx="10681">
                  <c:v>33778</c:v>
                </c:pt>
                <c:pt idx="10682">
                  <c:v>33779</c:v>
                </c:pt>
                <c:pt idx="10683">
                  <c:v>33780</c:v>
                </c:pt>
                <c:pt idx="10684">
                  <c:v>33781</c:v>
                </c:pt>
                <c:pt idx="10685">
                  <c:v>33784</c:v>
                </c:pt>
                <c:pt idx="10686">
                  <c:v>33785</c:v>
                </c:pt>
                <c:pt idx="10687">
                  <c:v>33786</c:v>
                </c:pt>
                <c:pt idx="10688">
                  <c:v>33787</c:v>
                </c:pt>
                <c:pt idx="10689">
                  <c:v>33791</c:v>
                </c:pt>
                <c:pt idx="10690">
                  <c:v>33792</c:v>
                </c:pt>
                <c:pt idx="10691">
                  <c:v>33793</c:v>
                </c:pt>
                <c:pt idx="10692">
                  <c:v>33794</c:v>
                </c:pt>
                <c:pt idx="10693">
                  <c:v>33795</c:v>
                </c:pt>
                <c:pt idx="10694">
                  <c:v>33798</c:v>
                </c:pt>
                <c:pt idx="10695">
                  <c:v>33799</c:v>
                </c:pt>
                <c:pt idx="10696">
                  <c:v>33800</c:v>
                </c:pt>
                <c:pt idx="10697">
                  <c:v>33801</c:v>
                </c:pt>
                <c:pt idx="10698">
                  <c:v>33802</c:v>
                </c:pt>
                <c:pt idx="10699">
                  <c:v>33805</c:v>
                </c:pt>
                <c:pt idx="10700">
                  <c:v>33806</c:v>
                </c:pt>
                <c:pt idx="10701">
                  <c:v>33807</c:v>
                </c:pt>
                <c:pt idx="10702">
                  <c:v>33808</c:v>
                </c:pt>
                <c:pt idx="10703">
                  <c:v>33809</c:v>
                </c:pt>
                <c:pt idx="10704">
                  <c:v>33812</c:v>
                </c:pt>
                <c:pt idx="10705">
                  <c:v>33813</c:v>
                </c:pt>
                <c:pt idx="10706">
                  <c:v>33814</c:v>
                </c:pt>
                <c:pt idx="10707">
                  <c:v>33815</c:v>
                </c:pt>
                <c:pt idx="10708">
                  <c:v>33816</c:v>
                </c:pt>
                <c:pt idx="10709">
                  <c:v>33819</c:v>
                </c:pt>
                <c:pt idx="10710">
                  <c:v>33820</c:v>
                </c:pt>
                <c:pt idx="10711">
                  <c:v>33821</c:v>
                </c:pt>
                <c:pt idx="10712">
                  <c:v>33822</c:v>
                </c:pt>
                <c:pt idx="10713">
                  <c:v>33823</c:v>
                </c:pt>
                <c:pt idx="10714">
                  <c:v>33826</c:v>
                </c:pt>
                <c:pt idx="10715">
                  <c:v>33827</c:v>
                </c:pt>
                <c:pt idx="10716">
                  <c:v>33828</c:v>
                </c:pt>
                <c:pt idx="10717">
                  <c:v>33829</c:v>
                </c:pt>
                <c:pt idx="10718">
                  <c:v>33830</c:v>
                </c:pt>
                <c:pt idx="10719">
                  <c:v>33833</c:v>
                </c:pt>
                <c:pt idx="10720">
                  <c:v>33834</c:v>
                </c:pt>
                <c:pt idx="10721">
                  <c:v>33835</c:v>
                </c:pt>
                <c:pt idx="10722">
                  <c:v>33836</c:v>
                </c:pt>
                <c:pt idx="10723">
                  <c:v>33837</c:v>
                </c:pt>
                <c:pt idx="10724">
                  <c:v>33840</c:v>
                </c:pt>
                <c:pt idx="10725">
                  <c:v>33841</c:v>
                </c:pt>
                <c:pt idx="10726">
                  <c:v>33842</c:v>
                </c:pt>
                <c:pt idx="10727">
                  <c:v>33843</c:v>
                </c:pt>
                <c:pt idx="10728">
                  <c:v>33844</c:v>
                </c:pt>
                <c:pt idx="10729">
                  <c:v>33847</c:v>
                </c:pt>
                <c:pt idx="10730">
                  <c:v>33848</c:v>
                </c:pt>
                <c:pt idx="10731">
                  <c:v>33849</c:v>
                </c:pt>
                <c:pt idx="10732">
                  <c:v>33850</c:v>
                </c:pt>
                <c:pt idx="10733">
                  <c:v>33851</c:v>
                </c:pt>
                <c:pt idx="10734">
                  <c:v>33855</c:v>
                </c:pt>
                <c:pt idx="10735">
                  <c:v>33856</c:v>
                </c:pt>
                <c:pt idx="10736">
                  <c:v>33857</c:v>
                </c:pt>
                <c:pt idx="10737">
                  <c:v>33858</c:v>
                </c:pt>
                <c:pt idx="10738">
                  <c:v>33861</c:v>
                </c:pt>
                <c:pt idx="10739">
                  <c:v>33862</c:v>
                </c:pt>
                <c:pt idx="10740">
                  <c:v>33863</c:v>
                </c:pt>
                <c:pt idx="10741">
                  <c:v>33864</c:v>
                </c:pt>
                <c:pt idx="10742">
                  <c:v>33865</c:v>
                </c:pt>
                <c:pt idx="10743">
                  <c:v>33868</c:v>
                </c:pt>
                <c:pt idx="10744">
                  <c:v>33869</c:v>
                </c:pt>
                <c:pt idx="10745">
                  <c:v>33870</c:v>
                </c:pt>
                <c:pt idx="10746">
                  <c:v>33871</c:v>
                </c:pt>
                <c:pt idx="10747">
                  <c:v>33872</c:v>
                </c:pt>
                <c:pt idx="10748">
                  <c:v>33875</c:v>
                </c:pt>
                <c:pt idx="10749">
                  <c:v>33876</c:v>
                </c:pt>
                <c:pt idx="10750">
                  <c:v>33877</c:v>
                </c:pt>
                <c:pt idx="10751">
                  <c:v>33878</c:v>
                </c:pt>
                <c:pt idx="10752">
                  <c:v>33879</c:v>
                </c:pt>
                <c:pt idx="10753">
                  <c:v>33882</c:v>
                </c:pt>
                <c:pt idx="10754">
                  <c:v>33883</c:v>
                </c:pt>
                <c:pt idx="10755">
                  <c:v>33884</c:v>
                </c:pt>
                <c:pt idx="10756">
                  <c:v>33885</c:v>
                </c:pt>
                <c:pt idx="10757">
                  <c:v>33886</c:v>
                </c:pt>
                <c:pt idx="10758">
                  <c:v>33889</c:v>
                </c:pt>
                <c:pt idx="10759">
                  <c:v>33890</c:v>
                </c:pt>
                <c:pt idx="10760">
                  <c:v>33891</c:v>
                </c:pt>
                <c:pt idx="10761">
                  <c:v>33892</c:v>
                </c:pt>
                <c:pt idx="10762">
                  <c:v>33893</c:v>
                </c:pt>
                <c:pt idx="10763">
                  <c:v>33896</c:v>
                </c:pt>
                <c:pt idx="10764">
                  <c:v>33897</c:v>
                </c:pt>
                <c:pt idx="10765">
                  <c:v>33898</c:v>
                </c:pt>
                <c:pt idx="10766">
                  <c:v>33899</c:v>
                </c:pt>
                <c:pt idx="10767">
                  <c:v>33900</c:v>
                </c:pt>
                <c:pt idx="10768">
                  <c:v>33903</c:v>
                </c:pt>
                <c:pt idx="10769">
                  <c:v>33904</c:v>
                </c:pt>
                <c:pt idx="10770">
                  <c:v>33905</c:v>
                </c:pt>
                <c:pt idx="10771">
                  <c:v>33906</c:v>
                </c:pt>
                <c:pt idx="10772">
                  <c:v>33907</c:v>
                </c:pt>
                <c:pt idx="10773">
                  <c:v>33910</c:v>
                </c:pt>
                <c:pt idx="10774">
                  <c:v>33911</c:v>
                </c:pt>
                <c:pt idx="10775">
                  <c:v>33912</c:v>
                </c:pt>
                <c:pt idx="10776">
                  <c:v>33913</c:v>
                </c:pt>
                <c:pt idx="10777">
                  <c:v>33914</c:v>
                </c:pt>
                <c:pt idx="10778">
                  <c:v>33917</c:v>
                </c:pt>
                <c:pt idx="10779">
                  <c:v>33918</c:v>
                </c:pt>
                <c:pt idx="10780">
                  <c:v>33919</c:v>
                </c:pt>
                <c:pt idx="10781">
                  <c:v>33920</c:v>
                </c:pt>
                <c:pt idx="10782">
                  <c:v>33921</c:v>
                </c:pt>
                <c:pt idx="10783">
                  <c:v>33924</c:v>
                </c:pt>
                <c:pt idx="10784">
                  <c:v>33925</c:v>
                </c:pt>
                <c:pt idx="10785">
                  <c:v>33926</c:v>
                </c:pt>
                <c:pt idx="10786">
                  <c:v>33927</c:v>
                </c:pt>
                <c:pt idx="10787">
                  <c:v>33928</c:v>
                </c:pt>
                <c:pt idx="10788">
                  <c:v>33931</c:v>
                </c:pt>
                <c:pt idx="10789">
                  <c:v>33932</c:v>
                </c:pt>
                <c:pt idx="10790">
                  <c:v>33933</c:v>
                </c:pt>
                <c:pt idx="10791">
                  <c:v>33935</c:v>
                </c:pt>
                <c:pt idx="10792">
                  <c:v>33938</c:v>
                </c:pt>
                <c:pt idx="10793">
                  <c:v>33939</c:v>
                </c:pt>
                <c:pt idx="10794">
                  <c:v>33940</c:v>
                </c:pt>
                <c:pt idx="10795">
                  <c:v>33941</c:v>
                </c:pt>
                <c:pt idx="10796">
                  <c:v>33942</c:v>
                </c:pt>
                <c:pt idx="10797">
                  <c:v>33945</c:v>
                </c:pt>
                <c:pt idx="10798">
                  <c:v>33946</c:v>
                </c:pt>
                <c:pt idx="10799">
                  <c:v>33947</c:v>
                </c:pt>
                <c:pt idx="10800">
                  <c:v>33948</c:v>
                </c:pt>
                <c:pt idx="10801">
                  <c:v>33949</c:v>
                </c:pt>
                <c:pt idx="10802">
                  <c:v>33952</c:v>
                </c:pt>
                <c:pt idx="10803">
                  <c:v>33953</c:v>
                </c:pt>
                <c:pt idx="10804">
                  <c:v>33954</c:v>
                </c:pt>
                <c:pt idx="10805">
                  <c:v>33955</c:v>
                </c:pt>
                <c:pt idx="10806">
                  <c:v>33956</c:v>
                </c:pt>
                <c:pt idx="10807">
                  <c:v>33959</c:v>
                </c:pt>
                <c:pt idx="10808">
                  <c:v>33960</c:v>
                </c:pt>
                <c:pt idx="10809">
                  <c:v>33961</c:v>
                </c:pt>
                <c:pt idx="10810">
                  <c:v>33962</c:v>
                </c:pt>
                <c:pt idx="10811">
                  <c:v>33966</c:v>
                </c:pt>
                <c:pt idx="10812">
                  <c:v>33967</c:v>
                </c:pt>
                <c:pt idx="10813">
                  <c:v>33968</c:v>
                </c:pt>
                <c:pt idx="10814">
                  <c:v>33969</c:v>
                </c:pt>
                <c:pt idx="10815">
                  <c:v>33973</c:v>
                </c:pt>
                <c:pt idx="10816">
                  <c:v>33974</c:v>
                </c:pt>
                <c:pt idx="10817">
                  <c:v>33975</c:v>
                </c:pt>
                <c:pt idx="10818">
                  <c:v>33976</c:v>
                </c:pt>
                <c:pt idx="10819">
                  <c:v>33977</c:v>
                </c:pt>
                <c:pt idx="10820">
                  <c:v>33980</c:v>
                </c:pt>
                <c:pt idx="10821">
                  <c:v>33981</c:v>
                </c:pt>
                <c:pt idx="10822">
                  <c:v>33982</c:v>
                </c:pt>
                <c:pt idx="10823">
                  <c:v>33983</c:v>
                </c:pt>
                <c:pt idx="10824">
                  <c:v>33984</c:v>
                </c:pt>
                <c:pt idx="10825">
                  <c:v>33987</c:v>
                </c:pt>
                <c:pt idx="10826">
                  <c:v>33988</c:v>
                </c:pt>
                <c:pt idx="10827">
                  <c:v>33989</c:v>
                </c:pt>
                <c:pt idx="10828">
                  <c:v>33990</c:v>
                </c:pt>
                <c:pt idx="10829">
                  <c:v>33991</c:v>
                </c:pt>
                <c:pt idx="10830">
                  <c:v>33994</c:v>
                </c:pt>
                <c:pt idx="10831">
                  <c:v>33995</c:v>
                </c:pt>
                <c:pt idx="10832">
                  <c:v>33996</c:v>
                </c:pt>
                <c:pt idx="10833">
                  <c:v>33997</c:v>
                </c:pt>
                <c:pt idx="10834">
                  <c:v>33998</c:v>
                </c:pt>
                <c:pt idx="10835">
                  <c:v>34001</c:v>
                </c:pt>
                <c:pt idx="10836">
                  <c:v>34002</c:v>
                </c:pt>
                <c:pt idx="10837">
                  <c:v>34003</c:v>
                </c:pt>
                <c:pt idx="10838">
                  <c:v>34004</c:v>
                </c:pt>
                <c:pt idx="10839">
                  <c:v>34005</c:v>
                </c:pt>
                <c:pt idx="10840">
                  <c:v>34008</c:v>
                </c:pt>
                <c:pt idx="10841">
                  <c:v>34009</c:v>
                </c:pt>
                <c:pt idx="10842">
                  <c:v>34010</c:v>
                </c:pt>
                <c:pt idx="10843">
                  <c:v>34011</c:v>
                </c:pt>
                <c:pt idx="10844">
                  <c:v>34012</c:v>
                </c:pt>
                <c:pt idx="10845">
                  <c:v>34016</c:v>
                </c:pt>
                <c:pt idx="10846">
                  <c:v>34017</c:v>
                </c:pt>
                <c:pt idx="10847">
                  <c:v>34018</c:v>
                </c:pt>
                <c:pt idx="10848">
                  <c:v>34019</c:v>
                </c:pt>
                <c:pt idx="10849">
                  <c:v>34022</c:v>
                </c:pt>
                <c:pt idx="10850">
                  <c:v>34023</c:v>
                </c:pt>
                <c:pt idx="10851">
                  <c:v>34024</c:v>
                </c:pt>
                <c:pt idx="10852">
                  <c:v>34025</c:v>
                </c:pt>
                <c:pt idx="10853">
                  <c:v>34026</c:v>
                </c:pt>
                <c:pt idx="10854">
                  <c:v>34029</c:v>
                </c:pt>
                <c:pt idx="10855">
                  <c:v>34030</c:v>
                </c:pt>
                <c:pt idx="10856">
                  <c:v>34031</c:v>
                </c:pt>
                <c:pt idx="10857">
                  <c:v>34032</c:v>
                </c:pt>
                <c:pt idx="10858">
                  <c:v>34033</c:v>
                </c:pt>
                <c:pt idx="10859">
                  <c:v>34036</c:v>
                </c:pt>
                <c:pt idx="10860">
                  <c:v>34037</c:v>
                </c:pt>
                <c:pt idx="10861">
                  <c:v>34038</c:v>
                </c:pt>
                <c:pt idx="10862">
                  <c:v>34039</c:v>
                </c:pt>
                <c:pt idx="10863">
                  <c:v>34040</c:v>
                </c:pt>
                <c:pt idx="10864">
                  <c:v>34043</c:v>
                </c:pt>
                <c:pt idx="10865">
                  <c:v>34044</c:v>
                </c:pt>
                <c:pt idx="10866">
                  <c:v>34045</c:v>
                </c:pt>
                <c:pt idx="10867">
                  <c:v>34046</c:v>
                </c:pt>
                <c:pt idx="10868">
                  <c:v>34047</c:v>
                </c:pt>
                <c:pt idx="10869">
                  <c:v>34050</c:v>
                </c:pt>
                <c:pt idx="10870">
                  <c:v>34051</c:v>
                </c:pt>
                <c:pt idx="10871">
                  <c:v>34052</c:v>
                </c:pt>
                <c:pt idx="10872">
                  <c:v>34053</c:v>
                </c:pt>
                <c:pt idx="10873">
                  <c:v>34054</c:v>
                </c:pt>
                <c:pt idx="10874">
                  <c:v>34057</c:v>
                </c:pt>
                <c:pt idx="10875">
                  <c:v>34058</c:v>
                </c:pt>
                <c:pt idx="10876">
                  <c:v>34059</c:v>
                </c:pt>
                <c:pt idx="10877">
                  <c:v>34060</c:v>
                </c:pt>
                <c:pt idx="10878">
                  <c:v>34061</c:v>
                </c:pt>
                <c:pt idx="10879">
                  <c:v>34064</c:v>
                </c:pt>
                <c:pt idx="10880">
                  <c:v>34065</c:v>
                </c:pt>
                <c:pt idx="10881">
                  <c:v>34066</c:v>
                </c:pt>
                <c:pt idx="10882">
                  <c:v>34067</c:v>
                </c:pt>
                <c:pt idx="10883">
                  <c:v>34071</c:v>
                </c:pt>
                <c:pt idx="10884">
                  <c:v>34072</c:v>
                </c:pt>
                <c:pt idx="10885">
                  <c:v>34073</c:v>
                </c:pt>
                <c:pt idx="10886">
                  <c:v>34074</c:v>
                </c:pt>
                <c:pt idx="10887">
                  <c:v>34075</c:v>
                </c:pt>
                <c:pt idx="10888">
                  <c:v>34078</c:v>
                </c:pt>
                <c:pt idx="10889">
                  <c:v>34079</c:v>
                </c:pt>
                <c:pt idx="10890">
                  <c:v>34080</c:v>
                </c:pt>
                <c:pt idx="10891">
                  <c:v>34081</c:v>
                </c:pt>
                <c:pt idx="10892">
                  <c:v>34082</c:v>
                </c:pt>
                <c:pt idx="10893">
                  <c:v>34085</c:v>
                </c:pt>
                <c:pt idx="10894">
                  <c:v>34086</c:v>
                </c:pt>
                <c:pt idx="10895">
                  <c:v>34087</c:v>
                </c:pt>
                <c:pt idx="10896">
                  <c:v>34088</c:v>
                </c:pt>
                <c:pt idx="10897">
                  <c:v>34089</c:v>
                </c:pt>
                <c:pt idx="10898">
                  <c:v>34092</c:v>
                </c:pt>
                <c:pt idx="10899">
                  <c:v>34093</c:v>
                </c:pt>
                <c:pt idx="10900">
                  <c:v>34094</c:v>
                </c:pt>
                <c:pt idx="10901">
                  <c:v>34095</c:v>
                </c:pt>
                <c:pt idx="10902">
                  <c:v>34096</c:v>
                </c:pt>
                <c:pt idx="10903">
                  <c:v>34099</c:v>
                </c:pt>
                <c:pt idx="10904">
                  <c:v>34100</c:v>
                </c:pt>
                <c:pt idx="10905">
                  <c:v>34101</c:v>
                </c:pt>
                <c:pt idx="10906">
                  <c:v>34102</c:v>
                </c:pt>
                <c:pt idx="10907">
                  <c:v>34103</c:v>
                </c:pt>
                <c:pt idx="10908">
                  <c:v>34106</c:v>
                </c:pt>
                <c:pt idx="10909">
                  <c:v>34107</c:v>
                </c:pt>
                <c:pt idx="10910">
                  <c:v>34108</c:v>
                </c:pt>
                <c:pt idx="10911">
                  <c:v>34109</c:v>
                </c:pt>
                <c:pt idx="10912">
                  <c:v>34110</c:v>
                </c:pt>
                <c:pt idx="10913">
                  <c:v>34113</c:v>
                </c:pt>
                <c:pt idx="10914">
                  <c:v>34114</c:v>
                </c:pt>
                <c:pt idx="10915">
                  <c:v>34115</c:v>
                </c:pt>
                <c:pt idx="10916">
                  <c:v>34116</c:v>
                </c:pt>
                <c:pt idx="10917">
                  <c:v>34117</c:v>
                </c:pt>
                <c:pt idx="10918">
                  <c:v>34121</c:v>
                </c:pt>
                <c:pt idx="10919">
                  <c:v>34122</c:v>
                </c:pt>
                <c:pt idx="10920">
                  <c:v>34123</c:v>
                </c:pt>
                <c:pt idx="10921">
                  <c:v>34124</c:v>
                </c:pt>
                <c:pt idx="10922">
                  <c:v>34127</c:v>
                </c:pt>
                <c:pt idx="10923">
                  <c:v>34128</c:v>
                </c:pt>
                <c:pt idx="10924">
                  <c:v>34129</c:v>
                </c:pt>
                <c:pt idx="10925">
                  <c:v>34130</c:v>
                </c:pt>
                <c:pt idx="10926">
                  <c:v>34131</c:v>
                </c:pt>
                <c:pt idx="10927">
                  <c:v>34134</c:v>
                </c:pt>
                <c:pt idx="10928">
                  <c:v>34135</c:v>
                </c:pt>
                <c:pt idx="10929">
                  <c:v>34136</c:v>
                </c:pt>
                <c:pt idx="10930">
                  <c:v>34137</c:v>
                </c:pt>
                <c:pt idx="10931">
                  <c:v>34138</c:v>
                </c:pt>
                <c:pt idx="10932">
                  <c:v>34141</c:v>
                </c:pt>
                <c:pt idx="10933">
                  <c:v>34142</c:v>
                </c:pt>
                <c:pt idx="10934">
                  <c:v>34143</c:v>
                </c:pt>
                <c:pt idx="10935">
                  <c:v>34144</c:v>
                </c:pt>
                <c:pt idx="10936">
                  <c:v>34145</c:v>
                </c:pt>
                <c:pt idx="10937">
                  <c:v>34148</c:v>
                </c:pt>
                <c:pt idx="10938">
                  <c:v>34149</c:v>
                </c:pt>
                <c:pt idx="10939">
                  <c:v>34150</c:v>
                </c:pt>
                <c:pt idx="10940">
                  <c:v>34151</c:v>
                </c:pt>
                <c:pt idx="10941">
                  <c:v>34152</c:v>
                </c:pt>
                <c:pt idx="10942">
                  <c:v>34156</c:v>
                </c:pt>
                <c:pt idx="10943">
                  <c:v>34157</c:v>
                </c:pt>
                <c:pt idx="10944">
                  <c:v>34158</c:v>
                </c:pt>
                <c:pt idx="10945">
                  <c:v>34159</c:v>
                </c:pt>
                <c:pt idx="10946">
                  <c:v>34162</c:v>
                </c:pt>
                <c:pt idx="10947">
                  <c:v>34163</c:v>
                </c:pt>
                <c:pt idx="10948">
                  <c:v>34164</c:v>
                </c:pt>
                <c:pt idx="10949">
                  <c:v>34165</c:v>
                </c:pt>
                <c:pt idx="10950">
                  <c:v>34166</c:v>
                </c:pt>
                <c:pt idx="10951">
                  <c:v>34169</c:v>
                </c:pt>
                <c:pt idx="10952">
                  <c:v>34170</c:v>
                </c:pt>
                <c:pt idx="10953">
                  <c:v>34171</c:v>
                </c:pt>
                <c:pt idx="10954">
                  <c:v>34172</c:v>
                </c:pt>
                <c:pt idx="10955">
                  <c:v>34173</c:v>
                </c:pt>
                <c:pt idx="10956">
                  <c:v>34176</c:v>
                </c:pt>
                <c:pt idx="10957">
                  <c:v>34177</c:v>
                </c:pt>
                <c:pt idx="10958">
                  <c:v>34178</c:v>
                </c:pt>
                <c:pt idx="10959">
                  <c:v>34179</c:v>
                </c:pt>
                <c:pt idx="10960">
                  <c:v>34180</c:v>
                </c:pt>
                <c:pt idx="10961">
                  <c:v>34183</c:v>
                </c:pt>
                <c:pt idx="10962">
                  <c:v>34184</c:v>
                </c:pt>
                <c:pt idx="10963">
                  <c:v>34185</c:v>
                </c:pt>
                <c:pt idx="10964">
                  <c:v>34186</c:v>
                </c:pt>
                <c:pt idx="10965">
                  <c:v>34187</c:v>
                </c:pt>
                <c:pt idx="10966">
                  <c:v>34190</c:v>
                </c:pt>
                <c:pt idx="10967">
                  <c:v>34191</c:v>
                </c:pt>
                <c:pt idx="10968">
                  <c:v>34192</c:v>
                </c:pt>
                <c:pt idx="10969">
                  <c:v>34193</c:v>
                </c:pt>
                <c:pt idx="10970">
                  <c:v>34194</c:v>
                </c:pt>
                <c:pt idx="10971">
                  <c:v>34197</c:v>
                </c:pt>
                <c:pt idx="10972">
                  <c:v>34198</c:v>
                </c:pt>
                <c:pt idx="10973">
                  <c:v>34199</c:v>
                </c:pt>
                <c:pt idx="10974">
                  <c:v>34200</c:v>
                </c:pt>
                <c:pt idx="10975">
                  <c:v>34201</c:v>
                </c:pt>
                <c:pt idx="10976">
                  <c:v>34204</c:v>
                </c:pt>
                <c:pt idx="10977">
                  <c:v>34205</c:v>
                </c:pt>
                <c:pt idx="10978">
                  <c:v>34206</c:v>
                </c:pt>
                <c:pt idx="10979">
                  <c:v>34207</c:v>
                </c:pt>
                <c:pt idx="10980">
                  <c:v>34208</c:v>
                </c:pt>
                <c:pt idx="10981">
                  <c:v>34211</c:v>
                </c:pt>
                <c:pt idx="10982">
                  <c:v>34212</c:v>
                </c:pt>
                <c:pt idx="10983">
                  <c:v>34213</c:v>
                </c:pt>
                <c:pt idx="10984">
                  <c:v>34214</c:v>
                </c:pt>
                <c:pt idx="10985">
                  <c:v>34215</c:v>
                </c:pt>
                <c:pt idx="10986">
                  <c:v>34219</c:v>
                </c:pt>
                <c:pt idx="10987">
                  <c:v>34220</c:v>
                </c:pt>
                <c:pt idx="10988">
                  <c:v>34221</c:v>
                </c:pt>
                <c:pt idx="10989">
                  <c:v>34222</c:v>
                </c:pt>
                <c:pt idx="10990">
                  <c:v>34225</c:v>
                </c:pt>
                <c:pt idx="10991">
                  <c:v>34226</c:v>
                </c:pt>
                <c:pt idx="10992">
                  <c:v>34227</c:v>
                </c:pt>
                <c:pt idx="10993">
                  <c:v>34228</c:v>
                </c:pt>
                <c:pt idx="10994">
                  <c:v>34229</c:v>
                </c:pt>
                <c:pt idx="10995">
                  <c:v>34232</c:v>
                </c:pt>
                <c:pt idx="10996">
                  <c:v>34233</c:v>
                </c:pt>
                <c:pt idx="10997">
                  <c:v>34234</c:v>
                </c:pt>
                <c:pt idx="10998">
                  <c:v>34235</c:v>
                </c:pt>
                <c:pt idx="10999">
                  <c:v>34236</c:v>
                </c:pt>
                <c:pt idx="11000">
                  <c:v>34239</c:v>
                </c:pt>
                <c:pt idx="11001">
                  <c:v>34240</c:v>
                </c:pt>
                <c:pt idx="11002">
                  <c:v>34241</c:v>
                </c:pt>
                <c:pt idx="11003">
                  <c:v>34242</c:v>
                </c:pt>
                <c:pt idx="11004">
                  <c:v>34243</c:v>
                </c:pt>
                <c:pt idx="11005">
                  <c:v>34246</c:v>
                </c:pt>
                <c:pt idx="11006">
                  <c:v>34247</c:v>
                </c:pt>
                <c:pt idx="11007">
                  <c:v>34248</c:v>
                </c:pt>
                <c:pt idx="11008">
                  <c:v>34249</c:v>
                </c:pt>
                <c:pt idx="11009">
                  <c:v>34250</c:v>
                </c:pt>
                <c:pt idx="11010">
                  <c:v>34253</c:v>
                </c:pt>
                <c:pt idx="11011">
                  <c:v>34254</c:v>
                </c:pt>
                <c:pt idx="11012">
                  <c:v>34255</c:v>
                </c:pt>
                <c:pt idx="11013">
                  <c:v>34256</c:v>
                </c:pt>
                <c:pt idx="11014">
                  <c:v>34257</c:v>
                </c:pt>
                <c:pt idx="11015">
                  <c:v>34260</c:v>
                </c:pt>
                <c:pt idx="11016">
                  <c:v>34261</c:v>
                </c:pt>
                <c:pt idx="11017">
                  <c:v>34262</c:v>
                </c:pt>
                <c:pt idx="11018">
                  <c:v>34263</c:v>
                </c:pt>
                <c:pt idx="11019">
                  <c:v>34264</c:v>
                </c:pt>
                <c:pt idx="11020">
                  <c:v>34267</c:v>
                </c:pt>
                <c:pt idx="11021">
                  <c:v>34268</c:v>
                </c:pt>
                <c:pt idx="11022">
                  <c:v>34269</c:v>
                </c:pt>
                <c:pt idx="11023">
                  <c:v>34270</c:v>
                </c:pt>
                <c:pt idx="11024">
                  <c:v>34271</c:v>
                </c:pt>
                <c:pt idx="11025">
                  <c:v>34274</c:v>
                </c:pt>
                <c:pt idx="11026">
                  <c:v>34275</c:v>
                </c:pt>
                <c:pt idx="11027">
                  <c:v>34276</c:v>
                </c:pt>
                <c:pt idx="11028">
                  <c:v>34277</c:v>
                </c:pt>
                <c:pt idx="11029">
                  <c:v>34278</c:v>
                </c:pt>
                <c:pt idx="11030">
                  <c:v>34281</c:v>
                </c:pt>
                <c:pt idx="11031">
                  <c:v>34282</c:v>
                </c:pt>
                <c:pt idx="11032">
                  <c:v>34283</c:v>
                </c:pt>
                <c:pt idx="11033">
                  <c:v>34284</c:v>
                </c:pt>
                <c:pt idx="11034">
                  <c:v>34285</c:v>
                </c:pt>
                <c:pt idx="11035">
                  <c:v>34288</c:v>
                </c:pt>
                <c:pt idx="11036">
                  <c:v>34289</c:v>
                </c:pt>
                <c:pt idx="11037">
                  <c:v>34290</c:v>
                </c:pt>
                <c:pt idx="11038">
                  <c:v>34291</c:v>
                </c:pt>
                <c:pt idx="11039">
                  <c:v>34292</c:v>
                </c:pt>
                <c:pt idx="11040">
                  <c:v>34295</c:v>
                </c:pt>
                <c:pt idx="11041">
                  <c:v>34296</c:v>
                </c:pt>
                <c:pt idx="11042">
                  <c:v>34297</c:v>
                </c:pt>
                <c:pt idx="11043">
                  <c:v>34299</c:v>
                </c:pt>
                <c:pt idx="11044">
                  <c:v>34302</c:v>
                </c:pt>
                <c:pt idx="11045">
                  <c:v>34303</c:v>
                </c:pt>
                <c:pt idx="11046">
                  <c:v>34304</c:v>
                </c:pt>
                <c:pt idx="11047">
                  <c:v>34305</c:v>
                </c:pt>
                <c:pt idx="11048">
                  <c:v>34306</c:v>
                </c:pt>
                <c:pt idx="11049">
                  <c:v>34309</c:v>
                </c:pt>
                <c:pt idx="11050">
                  <c:v>34310</c:v>
                </c:pt>
                <c:pt idx="11051">
                  <c:v>34311</c:v>
                </c:pt>
                <c:pt idx="11052">
                  <c:v>34312</c:v>
                </c:pt>
                <c:pt idx="11053">
                  <c:v>34313</c:v>
                </c:pt>
                <c:pt idx="11054">
                  <c:v>34316</c:v>
                </c:pt>
                <c:pt idx="11055">
                  <c:v>34317</c:v>
                </c:pt>
                <c:pt idx="11056">
                  <c:v>34318</c:v>
                </c:pt>
                <c:pt idx="11057">
                  <c:v>34319</c:v>
                </c:pt>
                <c:pt idx="11058">
                  <c:v>34320</c:v>
                </c:pt>
                <c:pt idx="11059">
                  <c:v>34323</c:v>
                </c:pt>
                <c:pt idx="11060">
                  <c:v>34324</c:v>
                </c:pt>
                <c:pt idx="11061">
                  <c:v>34325</c:v>
                </c:pt>
                <c:pt idx="11062">
                  <c:v>34326</c:v>
                </c:pt>
                <c:pt idx="11063">
                  <c:v>34330</c:v>
                </c:pt>
                <c:pt idx="11064">
                  <c:v>34331</c:v>
                </c:pt>
                <c:pt idx="11065">
                  <c:v>34332</c:v>
                </c:pt>
                <c:pt idx="11066">
                  <c:v>34333</c:v>
                </c:pt>
                <c:pt idx="11067">
                  <c:v>34334</c:v>
                </c:pt>
                <c:pt idx="11068">
                  <c:v>34337</c:v>
                </c:pt>
                <c:pt idx="11069">
                  <c:v>34338</c:v>
                </c:pt>
                <c:pt idx="11070">
                  <c:v>34339</c:v>
                </c:pt>
                <c:pt idx="11071">
                  <c:v>34340</c:v>
                </c:pt>
                <c:pt idx="11072">
                  <c:v>34341</c:v>
                </c:pt>
                <c:pt idx="11073">
                  <c:v>34344</c:v>
                </c:pt>
                <c:pt idx="11074">
                  <c:v>34345</c:v>
                </c:pt>
                <c:pt idx="11075">
                  <c:v>34346</c:v>
                </c:pt>
                <c:pt idx="11076">
                  <c:v>34347</c:v>
                </c:pt>
                <c:pt idx="11077">
                  <c:v>34348</c:v>
                </c:pt>
                <c:pt idx="11078">
                  <c:v>34351</c:v>
                </c:pt>
                <c:pt idx="11079">
                  <c:v>34352</c:v>
                </c:pt>
                <c:pt idx="11080">
                  <c:v>34353</c:v>
                </c:pt>
                <c:pt idx="11081">
                  <c:v>34354</c:v>
                </c:pt>
                <c:pt idx="11082">
                  <c:v>34355</c:v>
                </c:pt>
                <c:pt idx="11083">
                  <c:v>34358</c:v>
                </c:pt>
                <c:pt idx="11084">
                  <c:v>34359</c:v>
                </c:pt>
                <c:pt idx="11085">
                  <c:v>34360</c:v>
                </c:pt>
                <c:pt idx="11086">
                  <c:v>34361</c:v>
                </c:pt>
                <c:pt idx="11087">
                  <c:v>34362</c:v>
                </c:pt>
                <c:pt idx="11088">
                  <c:v>34365</c:v>
                </c:pt>
                <c:pt idx="11089">
                  <c:v>34366</c:v>
                </c:pt>
                <c:pt idx="11090">
                  <c:v>34367</c:v>
                </c:pt>
                <c:pt idx="11091">
                  <c:v>34368</c:v>
                </c:pt>
                <c:pt idx="11092">
                  <c:v>34369</c:v>
                </c:pt>
                <c:pt idx="11093">
                  <c:v>34372</c:v>
                </c:pt>
                <c:pt idx="11094">
                  <c:v>34373</c:v>
                </c:pt>
                <c:pt idx="11095">
                  <c:v>34374</c:v>
                </c:pt>
                <c:pt idx="11096">
                  <c:v>34375</c:v>
                </c:pt>
                <c:pt idx="11097">
                  <c:v>34376</c:v>
                </c:pt>
                <c:pt idx="11098">
                  <c:v>34379</c:v>
                </c:pt>
                <c:pt idx="11099">
                  <c:v>34380</c:v>
                </c:pt>
                <c:pt idx="11100">
                  <c:v>34381</c:v>
                </c:pt>
                <c:pt idx="11101">
                  <c:v>34382</c:v>
                </c:pt>
                <c:pt idx="11102">
                  <c:v>34383</c:v>
                </c:pt>
                <c:pt idx="11103">
                  <c:v>34387</c:v>
                </c:pt>
                <c:pt idx="11104">
                  <c:v>34388</c:v>
                </c:pt>
                <c:pt idx="11105">
                  <c:v>34389</c:v>
                </c:pt>
                <c:pt idx="11106">
                  <c:v>34390</c:v>
                </c:pt>
                <c:pt idx="11107">
                  <c:v>34393</c:v>
                </c:pt>
                <c:pt idx="11108">
                  <c:v>34394</c:v>
                </c:pt>
                <c:pt idx="11109">
                  <c:v>34395</c:v>
                </c:pt>
                <c:pt idx="11110">
                  <c:v>34396</c:v>
                </c:pt>
                <c:pt idx="11111">
                  <c:v>34397</c:v>
                </c:pt>
                <c:pt idx="11112">
                  <c:v>34400</c:v>
                </c:pt>
                <c:pt idx="11113">
                  <c:v>34401</c:v>
                </c:pt>
                <c:pt idx="11114">
                  <c:v>34402</c:v>
                </c:pt>
                <c:pt idx="11115">
                  <c:v>34403</c:v>
                </c:pt>
                <c:pt idx="11116">
                  <c:v>34404</c:v>
                </c:pt>
                <c:pt idx="11117">
                  <c:v>34407</c:v>
                </c:pt>
                <c:pt idx="11118">
                  <c:v>34408</c:v>
                </c:pt>
                <c:pt idx="11119">
                  <c:v>34409</c:v>
                </c:pt>
                <c:pt idx="11120">
                  <c:v>34410</c:v>
                </c:pt>
                <c:pt idx="11121">
                  <c:v>34411</c:v>
                </c:pt>
                <c:pt idx="11122">
                  <c:v>34414</c:v>
                </c:pt>
                <c:pt idx="11123">
                  <c:v>34415</c:v>
                </c:pt>
                <c:pt idx="11124">
                  <c:v>34416</c:v>
                </c:pt>
                <c:pt idx="11125">
                  <c:v>34417</c:v>
                </c:pt>
                <c:pt idx="11126">
                  <c:v>34418</c:v>
                </c:pt>
                <c:pt idx="11127">
                  <c:v>34421</c:v>
                </c:pt>
                <c:pt idx="11128">
                  <c:v>34422</c:v>
                </c:pt>
                <c:pt idx="11129">
                  <c:v>34423</c:v>
                </c:pt>
                <c:pt idx="11130">
                  <c:v>34424</c:v>
                </c:pt>
                <c:pt idx="11131">
                  <c:v>34428</c:v>
                </c:pt>
                <c:pt idx="11132">
                  <c:v>34429</c:v>
                </c:pt>
                <c:pt idx="11133">
                  <c:v>34430</c:v>
                </c:pt>
                <c:pt idx="11134">
                  <c:v>34431</c:v>
                </c:pt>
                <c:pt idx="11135">
                  <c:v>34432</c:v>
                </c:pt>
                <c:pt idx="11136">
                  <c:v>34435</c:v>
                </c:pt>
                <c:pt idx="11137">
                  <c:v>34436</c:v>
                </c:pt>
                <c:pt idx="11138">
                  <c:v>34437</c:v>
                </c:pt>
                <c:pt idx="11139">
                  <c:v>34438</c:v>
                </c:pt>
                <c:pt idx="11140">
                  <c:v>34439</c:v>
                </c:pt>
                <c:pt idx="11141">
                  <c:v>34442</c:v>
                </c:pt>
                <c:pt idx="11142">
                  <c:v>34443</c:v>
                </c:pt>
                <c:pt idx="11143">
                  <c:v>34444</c:v>
                </c:pt>
                <c:pt idx="11144">
                  <c:v>34445</c:v>
                </c:pt>
                <c:pt idx="11145">
                  <c:v>34446</c:v>
                </c:pt>
                <c:pt idx="11146">
                  <c:v>34449</c:v>
                </c:pt>
                <c:pt idx="11147">
                  <c:v>34450</c:v>
                </c:pt>
                <c:pt idx="11148">
                  <c:v>34452</c:v>
                </c:pt>
                <c:pt idx="11149">
                  <c:v>34453</c:v>
                </c:pt>
                <c:pt idx="11150">
                  <c:v>34456</c:v>
                </c:pt>
                <c:pt idx="11151">
                  <c:v>34457</c:v>
                </c:pt>
                <c:pt idx="11152">
                  <c:v>34458</c:v>
                </c:pt>
                <c:pt idx="11153">
                  <c:v>34459</c:v>
                </c:pt>
                <c:pt idx="11154">
                  <c:v>34460</c:v>
                </c:pt>
                <c:pt idx="11155">
                  <c:v>34463</c:v>
                </c:pt>
                <c:pt idx="11156">
                  <c:v>34464</c:v>
                </c:pt>
                <c:pt idx="11157">
                  <c:v>34465</c:v>
                </c:pt>
                <c:pt idx="11158">
                  <c:v>34466</c:v>
                </c:pt>
                <c:pt idx="11159">
                  <c:v>34467</c:v>
                </c:pt>
                <c:pt idx="11160">
                  <c:v>34470</c:v>
                </c:pt>
                <c:pt idx="11161">
                  <c:v>34471</c:v>
                </c:pt>
                <c:pt idx="11162">
                  <c:v>34472</c:v>
                </c:pt>
                <c:pt idx="11163">
                  <c:v>34473</c:v>
                </c:pt>
                <c:pt idx="11164">
                  <c:v>34474</c:v>
                </c:pt>
                <c:pt idx="11165">
                  <c:v>34477</c:v>
                </c:pt>
                <c:pt idx="11166">
                  <c:v>34478</c:v>
                </c:pt>
                <c:pt idx="11167">
                  <c:v>34479</c:v>
                </c:pt>
                <c:pt idx="11168">
                  <c:v>34480</c:v>
                </c:pt>
                <c:pt idx="11169">
                  <c:v>34481</c:v>
                </c:pt>
                <c:pt idx="11170">
                  <c:v>34485</c:v>
                </c:pt>
                <c:pt idx="11171">
                  <c:v>34486</c:v>
                </c:pt>
                <c:pt idx="11172">
                  <c:v>34487</c:v>
                </c:pt>
                <c:pt idx="11173">
                  <c:v>34488</c:v>
                </c:pt>
                <c:pt idx="11174">
                  <c:v>34491</c:v>
                </c:pt>
                <c:pt idx="11175">
                  <c:v>34492</c:v>
                </c:pt>
                <c:pt idx="11176">
                  <c:v>34493</c:v>
                </c:pt>
                <c:pt idx="11177">
                  <c:v>34494</c:v>
                </c:pt>
                <c:pt idx="11178">
                  <c:v>34495</c:v>
                </c:pt>
                <c:pt idx="11179">
                  <c:v>34498</c:v>
                </c:pt>
                <c:pt idx="11180">
                  <c:v>34499</c:v>
                </c:pt>
                <c:pt idx="11181">
                  <c:v>34500</c:v>
                </c:pt>
                <c:pt idx="11182">
                  <c:v>34501</c:v>
                </c:pt>
                <c:pt idx="11183">
                  <c:v>34502</c:v>
                </c:pt>
                <c:pt idx="11184">
                  <c:v>34505</c:v>
                </c:pt>
                <c:pt idx="11185">
                  <c:v>34506</c:v>
                </c:pt>
                <c:pt idx="11186">
                  <c:v>34507</c:v>
                </c:pt>
                <c:pt idx="11187">
                  <c:v>34508</c:v>
                </c:pt>
                <c:pt idx="11188">
                  <c:v>34509</c:v>
                </c:pt>
                <c:pt idx="11189">
                  <c:v>34512</c:v>
                </c:pt>
                <c:pt idx="11190">
                  <c:v>34513</c:v>
                </c:pt>
                <c:pt idx="11191">
                  <c:v>34514</c:v>
                </c:pt>
                <c:pt idx="11192">
                  <c:v>34515</c:v>
                </c:pt>
                <c:pt idx="11193">
                  <c:v>34516</c:v>
                </c:pt>
                <c:pt idx="11194">
                  <c:v>34520</c:v>
                </c:pt>
                <c:pt idx="11195">
                  <c:v>34521</c:v>
                </c:pt>
                <c:pt idx="11196">
                  <c:v>34522</c:v>
                </c:pt>
                <c:pt idx="11197">
                  <c:v>34523</c:v>
                </c:pt>
                <c:pt idx="11198">
                  <c:v>34526</c:v>
                </c:pt>
                <c:pt idx="11199">
                  <c:v>34527</c:v>
                </c:pt>
                <c:pt idx="11200">
                  <c:v>34528</c:v>
                </c:pt>
                <c:pt idx="11201">
                  <c:v>34529</c:v>
                </c:pt>
                <c:pt idx="11202">
                  <c:v>34530</c:v>
                </c:pt>
                <c:pt idx="11203">
                  <c:v>34533</c:v>
                </c:pt>
                <c:pt idx="11204">
                  <c:v>34534</c:v>
                </c:pt>
                <c:pt idx="11205">
                  <c:v>34535</c:v>
                </c:pt>
                <c:pt idx="11206">
                  <c:v>34536</c:v>
                </c:pt>
                <c:pt idx="11207">
                  <c:v>34537</c:v>
                </c:pt>
                <c:pt idx="11208">
                  <c:v>34540</c:v>
                </c:pt>
                <c:pt idx="11209">
                  <c:v>34541</c:v>
                </c:pt>
                <c:pt idx="11210">
                  <c:v>34542</c:v>
                </c:pt>
                <c:pt idx="11211">
                  <c:v>34543</c:v>
                </c:pt>
                <c:pt idx="11212">
                  <c:v>34544</c:v>
                </c:pt>
                <c:pt idx="11213">
                  <c:v>34547</c:v>
                </c:pt>
                <c:pt idx="11214">
                  <c:v>34548</c:v>
                </c:pt>
                <c:pt idx="11215">
                  <c:v>34549</c:v>
                </c:pt>
                <c:pt idx="11216">
                  <c:v>34550</c:v>
                </c:pt>
                <c:pt idx="11217">
                  <c:v>34551</c:v>
                </c:pt>
                <c:pt idx="11218">
                  <c:v>34554</c:v>
                </c:pt>
                <c:pt idx="11219">
                  <c:v>34555</c:v>
                </c:pt>
                <c:pt idx="11220">
                  <c:v>34556</c:v>
                </c:pt>
                <c:pt idx="11221">
                  <c:v>34557</c:v>
                </c:pt>
                <c:pt idx="11222">
                  <c:v>34558</c:v>
                </c:pt>
                <c:pt idx="11223">
                  <c:v>34561</c:v>
                </c:pt>
                <c:pt idx="11224">
                  <c:v>34562</c:v>
                </c:pt>
                <c:pt idx="11225">
                  <c:v>34563</c:v>
                </c:pt>
                <c:pt idx="11226">
                  <c:v>34564</c:v>
                </c:pt>
                <c:pt idx="11227">
                  <c:v>34565</c:v>
                </c:pt>
                <c:pt idx="11228">
                  <c:v>34568</c:v>
                </c:pt>
                <c:pt idx="11229">
                  <c:v>34569</c:v>
                </c:pt>
                <c:pt idx="11230">
                  <c:v>34570</c:v>
                </c:pt>
                <c:pt idx="11231">
                  <c:v>34571</c:v>
                </c:pt>
                <c:pt idx="11232">
                  <c:v>34572</c:v>
                </c:pt>
                <c:pt idx="11233">
                  <c:v>34575</c:v>
                </c:pt>
                <c:pt idx="11234">
                  <c:v>34576</c:v>
                </c:pt>
                <c:pt idx="11235">
                  <c:v>34577</c:v>
                </c:pt>
                <c:pt idx="11236">
                  <c:v>34578</c:v>
                </c:pt>
                <c:pt idx="11237">
                  <c:v>34579</c:v>
                </c:pt>
                <c:pt idx="11238">
                  <c:v>34583</c:v>
                </c:pt>
                <c:pt idx="11239">
                  <c:v>34584</c:v>
                </c:pt>
                <c:pt idx="11240">
                  <c:v>34585</c:v>
                </c:pt>
                <c:pt idx="11241">
                  <c:v>34586</c:v>
                </c:pt>
                <c:pt idx="11242">
                  <c:v>34589</c:v>
                </c:pt>
                <c:pt idx="11243">
                  <c:v>34590</c:v>
                </c:pt>
                <c:pt idx="11244">
                  <c:v>34591</c:v>
                </c:pt>
                <c:pt idx="11245">
                  <c:v>34592</c:v>
                </c:pt>
                <c:pt idx="11246">
                  <c:v>34593</c:v>
                </c:pt>
                <c:pt idx="11247">
                  <c:v>34596</c:v>
                </c:pt>
                <c:pt idx="11248">
                  <c:v>34597</c:v>
                </c:pt>
                <c:pt idx="11249">
                  <c:v>34598</c:v>
                </c:pt>
                <c:pt idx="11250">
                  <c:v>34599</c:v>
                </c:pt>
                <c:pt idx="11251">
                  <c:v>34600</c:v>
                </c:pt>
                <c:pt idx="11252">
                  <c:v>34603</c:v>
                </c:pt>
                <c:pt idx="11253">
                  <c:v>34604</c:v>
                </c:pt>
                <c:pt idx="11254">
                  <c:v>34605</c:v>
                </c:pt>
                <c:pt idx="11255">
                  <c:v>34606</c:v>
                </c:pt>
                <c:pt idx="11256">
                  <c:v>34607</c:v>
                </c:pt>
                <c:pt idx="11257">
                  <c:v>34610</c:v>
                </c:pt>
                <c:pt idx="11258">
                  <c:v>34611</c:v>
                </c:pt>
                <c:pt idx="11259">
                  <c:v>34612</c:v>
                </c:pt>
                <c:pt idx="11260">
                  <c:v>34613</c:v>
                </c:pt>
                <c:pt idx="11261">
                  <c:v>34614</c:v>
                </c:pt>
                <c:pt idx="11262">
                  <c:v>34617</c:v>
                </c:pt>
                <c:pt idx="11263">
                  <c:v>34618</c:v>
                </c:pt>
                <c:pt idx="11264">
                  <c:v>34619</c:v>
                </c:pt>
                <c:pt idx="11265">
                  <c:v>34620</c:v>
                </c:pt>
                <c:pt idx="11266">
                  <c:v>34621</c:v>
                </c:pt>
                <c:pt idx="11267">
                  <c:v>34624</c:v>
                </c:pt>
                <c:pt idx="11268">
                  <c:v>34625</c:v>
                </c:pt>
                <c:pt idx="11269">
                  <c:v>34626</c:v>
                </c:pt>
                <c:pt idx="11270">
                  <c:v>34627</c:v>
                </c:pt>
                <c:pt idx="11271">
                  <c:v>34628</c:v>
                </c:pt>
                <c:pt idx="11272">
                  <c:v>34631</c:v>
                </c:pt>
                <c:pt idx="11273">
                  <c:v>34632</c:v>
                </c:pt>
                <c:pt idx="11274">
                  <c:v>34633</c:v>
                </c:pt>
                <c:pt idx="11275">
                  <c:v>34634</c:v>
                </c:pt>
                <c:pt idx="11276">
                  <c:v>34635</c:v>
                </c:pt>
                <c:pt idx="11277">
                  <c:v>34638</c:v>
                </c:pt>
                <c:pt idx="11278">
                  <c:v>34639</c:v>
                </c:pt>
                <c:pt idx="11279">
                  <c:v>34640</c:v>
                </c:pt>
                <c:pt idx="11280">
                  <c:v>34641</c:v>
                </c:pt>
                <c:pt idx="11281">
                  <c:v>34642</c:v>
                </c:pt>
                <c:pt idx="11282">
                  <c:v>34645</c:v>
                </c:pt>
                <c:pt idx="11283">
                  <c:v>34646</c:v>
                </c:pt>
                <c:pt idx="11284">
                  <c:v>34647</c:v>
                </c:pt>
                <c:pt idx="11285">
                  <c:v>34648</c:v>
                </c:pt>
                <c:pt idx="11286">
                  <c:v>34649</c:v>
                </c:pt>
                <c:pt idx="11287">
                  <c:v>34652</c:v>
                </c:pt>
                <c:pt idx="11288">
                  <c:v>34653</c:v>
                </c:pt>
                <c:pt idx="11289">
                  <c:v>34654</c:v>
                </c:pt>
                <c:pt idx="11290">
                  <c:v>34655</c:v>
                </c:pt>
                <c:pt idx="11291">
                  <c:v>34656</c:v>
                </c:pt>
                <c:pt idx="11292">
                  <c:v>34659</c:v>
                </c:pt>
                <c:pt idx="11293">
                  <c:v>34660</c:v>
                </c:pt>
                <c:pt idx="11294">
                  <c:v>34661</c:v>
                </c:pt>
                <c:pt idx="11295">
                  <c:v>34663</c:v>
                </c:pt>
                <c:pt idx="11296">
                  <c:v>34666</c:v>
                </c:pt>
                <c:pt idx="11297">
                  <c:v>34667</c:v>
                </c:pt>
                <c:pt idx="11298">
                  <c:v>34668</c:v>
                </c:pt>
                <c:pt idx="11299">
                  <c:v>34669</c:v>
                </c:pt>
                <c:pt idx="11300">
                  <c:v>34670</c:v>
                </c:pt>
                <c:pt idx="11301">
                  <c:v>34673</c:v>
                </c:pt>
                <c:pt idx="11302">
                  <c:v>34674</c:v>
                </c:pt>
                <c:pt idx="11303">
                  <c:v>34675</c:v>
                </c:pt>
                <c:pt idx="11304">
                  <c:v>34676</c:v>
                </c:pt>
                <c:pt idx="11305">
                  <c:v>34677</c:v>
                </c:pt>
                <c:pt idx="11306">
                  <c:v>34680</c:v>
                </c:pt>
                <c:pt idx="11307">
                  <c:v>34681</c:v>
                </c:pt>
                <c:pt idx="11308">
                  <c:v>34682</c:v>
                </c:pt>
                <c:pt idx="11309">
                  <c:v>34683</c:v>
                </c:pt>
                <c:pt idx="11310">
                  <c:v>34684</c:v>
                </c:pt>
                <c:pt idx="11311">
                  <c:v>34687</c:v>
                </c:pt>
                <c:pt idx="11312">
                  <c:v>34688</c:v>
                </c:pt>
                <c:pt idx="11313">
                  <c:v>34689</c:v>
                </c:pt>
                <c:pt idx="11314">
                  <c:v>34690</c:v>
                </c:pt>
                <c:pt idx="11315">
                  <c:v>34691</c:v>
                </c:pt>
                <c:pt idx="11316">
                  <c:v>34695</c:v>
                </c:pt>
                <c:pt idx="11317">
                  <c:v>34696</c:v>
                </c:pt>
                <c:pt idx="11318">
                  <c:v>34697</c:v>
                </c:pt>
                <c:pt idx="11319">
                  <c:v>34698</c:v>
                </c:pt>
                <c:pt idx="11320">
                  <c:v>34702</c:v>
                </c:pt>
                <c:pt idx="11321">
                  <c:v>34703</c:v>
                </c:pt>
                <c:pt idx="11322">
                  <c:v>34704</c:v>
                </c:pt>
                <c:pt idx="11323">
                  <c:v>34705</c:v>
                </c:pt>
                <c:pt idx="11324">
                  <c:v>34708</c:v>
                </c:pt>
                <c:pt idx="11325">
                  <c:v>34709</c:v>
                </c:pt>
                <c:pt idx="11326">
                  <c:v>34710</c:v>
                </c:pt>
                <c:pt idx="11327">
                  <c:v>34711</c:v>
                </c:pt>
                <c:pt idx="11328">
                  <c:v>34712</c:v>
                </c:pt>
                <c:pt idx="11329">
                  <c:v>34715</c:v>
                </c:pt>
                <c:pt idx="11330">
                  <c:v>34716</c:v>
                </c:pt>
                <c:pt idx="11331">
                  <c:v>34717</c:v>
                </c:pt>
                <c:pt idx="11332">
                  <c:v>34718</c:v>
                </c:pt>
                <c:pt idx="11333">
                  <c:v>34719</c:v>
                </c:pt>
                <c:pt idx="11334">
                  <c:v>34722</c:v>
                </c:pt>
                <c:pt idx="11335">
                  <c:v>34723</c:v>
                </c:pt>
                <c:pt idx="11336">
                  <c:v>34724</c:v>
                </c:pt>
                <c:pt idx="11337">
                  <c:v>34725</c:v>
                </c:pt>
                <c:pt idx="11338">
                  <c:v>34726</c:v>
                </c:pt>
                <c:pt idx="11339">
                  <c:v>34729</c:v>
                </c:pt>
                <c:pt idx="11340">
                  <c:v>34730</c:v>
                </c:pt>
                <c:pt idx="11341">
                  <c:v>34731</c:v>
                </c:pt>
                <c:pt idx="11342">
                  <c:v>34732</c:v>
                </c:pt>
                <c:pt idx="11343">
                  <c:v>34733</c:v>
                </c:pt>
                <c:pt idx="11344">
                  <c:v>34736</c:v>
                </c:pt>
                <c:pt idx="11345">
                  <c:v>34737</c:v>
                </c:pt>
                <c:pt idx="11346">
                  <c:v>34738</c:v>
                </c:pt>
                <c:pt idx="11347">
                  <c:v>34739</c:v>
                </c:pt>
                <c:pt idx="11348">
                  <c:v>34740</c:v>
                </c:pt>
                <c:pt idx="11349">
                  <c:v>34743</c:v>
                </c:pt>
                <c:pt idx="11350">
                  <c:v>34744</c:v>
                </c:pt>
                <c:pt idx="11351">
                  <c:v>34745</c:v>
                </c:pt>
                <c:pt idx="11352">
                  <c:v>34746</c:v>
                </c:pt>
                <c:pt idx="11353">
                  <c:v>34747</c:v>
                </c:pt>
                <c:pt idx="11354">
                  <c:v>34751</c:v>
                </c:pt>
                <c:pt idx="11355">
                  <c:v>34752</c:v>
                </c:pt>
                <c:pt idx="11356">
                  <c:v>34753</c:v>
                </c:pt>
                <c:pt idx="11357">
                  <c:v>34754</c:v>
                </c:pt>
                <c:pt idx="11358">
                  <c:v>34757</c:v>
                </c:pt>
                <c:pt idx="11359">
                  <c:v>34758</c:v>
                </c:pt>
                <c:pt idx="11360">
                  <c:v>34759</c:v>
                </c:pt>
                <c:pt idx="11361">
                  <c:v>34760</c:v>
                </c:pt>
                <c:pt idx="11362">
                  <c:v>34761</c:v>
                </c:pt>
                <c:pt idx="11363">
                  <c:v>34764</c:v>
                </c:pt>
                <c:pt idx="11364">
                  <c:v>34765</c:v>
                </c:pt>
                <c:pt idx="11365">
                  <c:v>34766</c:v>
                </c:pt>
                <c:pt idx="11366">
                  <c:v>34767</c:v>
                </c:pt>
                <c:pt idx="11367">
                  <c:v>34768</c:v>
                </c:pt>
                <c:pt idx="11368">
                  <c:v>34771</c:v>
                </c:pt>
                <c:pt idx="11369">
                  <c:v>34772</c:v>
                </c:pt>
                <c:pt idx="11370">
                  <c:v>34773</c:v>
                </c:pt>
                <c:pt idx="11371">
                  <c:v>34774</c:v>
                </c:pt>
                <c:pt idx="11372">
                  <c:v>34775</c:v>
                </c:pt>
                <c:pt idx="11373">
                  <c:v>34778</c:v>
                </c:pt>
                <c:pt idx="11374">
                  <c:v>34779</c:v>
                </c:pt>
                <c:pt idx="11375">
                  <c:v>34780</c:v>
                </c:pt>
                <c:pt idx="11376">
                  <c:v>34781</c:v>
                </c:pt>
                <c:pt idx="11377">
                  <c:v>34782</c:v>
                </c:pt>
                <c:pt idx="11378">
                  <c:v>34785</c:v>
                </c:pt>
                <c:pt idx="11379">
                  <c:v>34786</c:v>
                </c:pt>
                <c:pt idx="11380">
                  <c:v>34787</c:v>
                </c:pt>
                <c:pt idx="11381">
                  <c:v>34788</c:v>
                </c:pt>
                <c:pt idx="11382">
                  <c:v>34789</c:v>
                </c:pt>
                <c:pt idx="11383">
                  <c:v>34792</c:v>
                </c:pt>
                <c:pt idx="11384">
                  <c:v>34793</c:v>
                </c:pt>
                <c:pt idx="11385">
                  <c:v>34794</c:v>
                </c:pt>
                <c:pt idx="11386">
                  <c:v>34795</c:v>
                </c:pt>
                <c:pt idx="11387">
                  <c:v>34796</c:v>
                </c:pt>
                <c:pt idx="11388">
                  <c:v>34799</c:v>
                </c:pt>
                <c:pt idx="11389">
                  <c:v>34800</c:v>
                </c:pt>
                <c:pt idx="11390">
                  <c:v>34801</c:v>
                </c:pt>
                <c:pt idx="11391">
                  <c:v>34802</c:v>
                </c:pt>
                <c:pt idx="11392">
                  <c:v>34806</c:v>
                </c:pt>
                <c:pt idx="11393">
                  <c:v>34807</c:v>
                </c:pt>
                <c:pt idx="11394">
                  <c:v>34808</c:v>
                </c:pt>
                <c:pt idx="11395">
                  <c:v>34809</c:v>
                </c:pt>
                <c:pt idx="11396">
                  <c:v>34810</c:v>
                </c:pt>
                <c:pt idx="11397">
                  <c:v>34813</c:v>
                </c:pt>
                <c:pt idx="11398">
                  <c:v>34814</c:v>
                </c:pt>
                <c:pt idx="11399">
                  <c:v>34815</c:v>
                </c:pt>
                <c:pt idx="11400">
                  <c:v>34816</c:v>
                </c:pt>
                <c:pt idx="11401">
                  <c:v>34817</c:v>
                </c:pt>
                <c:pt idx="11402">
                  <c:v>34820</c:v>
                </c:pt>
                <c:pt idx="11403">
                  <c:v>34821</c:v>
                </c:pt>
                <c:pt idx="11404">
                  <c:v>34822</c:v>
                </c:pt>
                <c:pt idx="11405">
                  <c:v>34823</c:v>
                </c:pt>
                <c:pt idx="11406">
                  <c:v>34824</c:v>
                </c:pt>
                <c:pt idx="11407">
                  <c:v>34827</c:v>
                </c:pt>
                <c:pt idx="11408">
                  <c:v>34828</c:v>
                </c:pt>
                <c:pt idx="11409">
                  <c:v>34829</c:v>
                </c:pt>
                <c:pt idx="11410">
                  <c:v>34830</c:v>
                </c:pt>
                <c:pt idx="11411">
                  <c:v>34831</c:v>
                </c:pt>
                <c:pt idx="11412">
                  <c:v>34834</c:v>
                </c:pt>
                <c:pt idx="11413">
                  <c:v>34835</c:v>
                </c:pt>
                <c:pt idx="11414">
                  <c:v>34836</c:v>
                </c:pt>
                <c:pt idx="11415">
                  <c:v>34837</c:v>
                </c:pt>
                <c:pt idx="11416">
                  <c:v>34838</c:v>
                </c:pt>
                <c:pt idx="11417">
                  <c:v>34841</c:v>
                </c:pt>
                <c:pt idx="11418">
                  <c:v>34842</c:v>
                </c:pt>
                <c:pt idx="11419">
                  <c:v>34843</c:v>
                </c:pt>
                <c:pt idx="11420">
                  <c:v>34844</c:v>
                </c:pt>
                <c:pt idx="11421">
                  <c:v>34845</c:v>
                </c:pt>
                <c:pt idx="11422">
                  <c:v>34849</c:v>
                </c:pt>
                <c:pt idx="11423">
                  <c:v>34850</c:v>
                </c:pt>
                <c:pt idx="11424">
                  <c:v>34851</c:v>
                </c:pt>
                <c:pt idx="11425">
                  <c:v>34852</c:v>
                </c:pt>
                <c:pt idx="11426">
                  <c:v>34855</c:v>
                </c:pt>
                <c:pt idx="11427">
                  <c:v>34856</c:v>
                </c:pt>
                <c:pt idx="11428">
                  <c:v>34857</c:v>
                </c:pt>
                <c:pt idx="11429">
                  <c:v>34858</c:v>
                </c:pt>
                <c:pt idx="11430">
                  <c:v>34859</c:v>
                </c:pt>
                <c:pt idx="11431">
                  <c:v>34862</c:v>
                </c:pt>
                <c:pt idx="11432">
                  <c:v>34863</c:v>
                </c:pt>
                <c:pt idx="11433">
                  <c:v>34864</c:v>
                </c:pt>
                <c:pt idx="11434">
                  <c:v>34865</c:v>
                </c:pt>
                <c:pt idx="11435">
                  <c:v>34866</c:v>
                </c:pt>
                <c:pt idx="11436">
                  <c:v>34869</c:v>
                </c:pt>
                <c:pt idx="11437">
                  <c:v>34870</c:v>
                </c:pt>
                <c:pt idx="11438">
                  <c:v>34871</c:v>
                </c:pt>
                <c:pt idx="11439">
                  <c:v>34872</c:v>
                </c:pt>
                <c:pt idx="11440">
                  <c:v>34873</c:v>
                </c:pt>
                <c:pt idx="11441">
                  <c:v>34876</c:v>
                </c:pt>
                <c:pt idx="11442">
                  <c:v>34877</c:v>
                </c:pt>
                <c:pt idx="11443">
                  <c:v>34878</c:v>
                </c:pt>
                <c:pt idx="11444">
                  <c:v>34879</c:v>
                </c:pt>
                <c:pt idx="11445">
                  <c:v>34880</c:v>
                </c:pt>
                <c:pt idx="11446">
                  <c:v>34883</c:v>
                </c:pt>
                <c:pt idx="11447">
                  <c:v>34885</c:v>
                </c:pt>
                <c:pt idx="11448">
                  <c:v>34886</c:v>
                </c:pt>
                <c:pt idx="11449">
                  <c:v>34887</c:v>
                </c:pt>
                <c:pt idx="11450">
                  <c:v>34890</c:v>
                </c:pt>
                <c:pt idx="11451">
                  <c:v>34891</c:v>
                </c:pt>
                <c:pt idx="11452">
                  <c:v>34892</c:v>
                </c:pt>
                <c:pt idx="11453">
                  <c:v>34893</c:v>
                </c:pt>
                <c:pt idx="11454">
                  <c:v>34894</c:v>
                </c:pt>
                <c:pt idx="11455">
                  <c:v>34897</c:v>
                </c:pt>
                <c:pt idx="11456">
                  <c:v>34898</c:v>
                </c:pt>
                <c:pt idx="11457">
                  <c:v>34899</c:v>
                </c:pt>
                <c:pt idx="11458">
                  <c:v>34900</c:v>
                </c:pt>
                <c:pt idx="11459">
                  <c:v>34901</c:v>
                </c:pt>
                <c:pt idx="11460">
                  <c:v>34904</c:v>
                </c:pt>
                <c:pt idx="11461">
                  <c:v>34905</c:v>
                </c:pt>
                <c:pt idx="11462">
                  <c:v>34906</c:v>
                </c:pt>
                <c:pt idx="11463">
                  <c:v>34907</c:v>
                </c:pt>
                <c:pt idx="11464">
                  <c:v>34908</c:v>
                </c:pt>
                <c:pt idx="11465">
                  <c:v>34911</c:v>
                </c:pt>
                <c:pt idx="11466">
                  <c:v>34912</c:v>
                </c:pt>
                <c:pt idx="11467">
                  <c:v>34913</c:v>
                </c:pt>
                <c:pt idx="11468">
                  <c:v>34914</c:v>
                </c:pt>
                <c:pt idx="11469">
                  <c:v>34915</c:v>
                </c:pt>
                <c:pt idx="11470">
                  <c:v>34918</c:v>
                </c:pt>
                <c:pt idx="11471">
                  <c:v>34919</c:v>
                </c:pt>
                <c:pt idx="11472">
                  <c:v>34920</c:v>
                </c:pt>
                <c:pt idx="11473">
                  <c:v>34921</c:v>
                </c:pt>
                <c:pt idx="11474">
                  <c:v>34922</c:v>
                </c:pt>
                <c:pt idx="11475">
                  <c:v>34925</c:v>
                </c:pt>
                <c:pt idx="11476">
                  <c:v>34926</c:v>
                </c:pt>
                <c:pt idx="11477">
                  <c:v>34927</c:v>
                </c:pt>
                <c:pt idx="11478">
                  <c:v>34928</c:v>
                </c:pt>
                <c:pt idx="11479">
                  <c:v>34929</c:v>
                </c:pt>
                <c:pt idx="11480">
                  <c:v>34932</c:v>
                </c:pt>
                <c:pt idx="11481">
                  <c:v>34933</c:v>
                </c:pt>
                <c:pt idx="11482">
                  <c:v>34934</c:v>
                </c:pt>
                <c:pt idx="11483">
                  <c:v>34935</c:v>
                </c:pt>
                <c:pt idx="11484">
                  <c:v>34936</c:v>
                </c:pt>
                <c:pt idx="11485">
                  <c:v>34939</c:v>
                </c:pt>
                <c:pt idx="11486">
                  <c:v>34940</c:v>
                </c:pt>
                <c:pt idx="11487">
                  <c:v>34941</c:v>
                </c:pt>
                <c:pt idx="11488">
                  <c:v>34942</c:v>
                </c:pt>
                <c:pt idx="11489">
                  <c:v>34943</c:v>
                </c:pt>
                <c:pt idx="11490">
                  <c:v>34947</c:v>
                </c:pt>
                <c:pt idx="11491">
                  <c:v>34948</c:v>
                </c:pt>
                <c:pt idx="11492">
                  <c:v>34949</c:v>
                </c:pt>
                <c:pt idx="11493">
                  <c:v>34950</c:v>
                </c:pt>
                <c:pt idx="11494">
                  <c:v>34953</c:v>
                </c:pt>
                <c:pt idx="11495">
                  <c:v>34954</c:v>
                </c:pt>
                <c:pt idx="11496">
                  <c:v>34955</c:v>
                </c:pt>
                <c:pt idx="11497">
                  <c:v>34956</c:v>
                </c:pt>
                <c:pt idx="11498">
                  <c:v>34957</c:v>
                </c:pt>
                <c:pt idx="11499">
                  <c:v>34960</c:v>
                </c:pt>
                <c:pt idx="11500">
                  <c:v>34961</c:v>
                </c:pt>
                <c:pt idx="11501">
                  <c:v>34962</c:v>
                </c:pt>
                <c:pt idx="11502">
                  <c:v>34963</c:v>
                </c:pt>
                <c:pt idx="11503">
                  <c:v>34964</c:v>
                </c:pt>
                <c:pt idx="11504">
                  <c:v>34967</c:v>
                </c:pt>
                <c:pt idx="11505">
                  <c:v>34968</c:v>
                </c:pt>
                <c:pt idx="11506">
                  <c:v>34969</c:v>
                </c:pt>
                <c:pt idx="11507">
                  <c:v>34970</c:v>
                </c:pt>
                <c:pt idx="11508">
                  <c:v>34971</c:v>
                </c:pt>
                <c:pt idx="11509">
                  <c:v>34974</c:v>
                </c:pt>
                <c:pt idx="11510">
                  <c:v>34975</c:v>
                </c:pt>
                <c:pt idx="11511">
                  <c:v>34976</c:v>
                </c:pt>
                <c:pt idx="11512">
                  <c:v>34977</c:v>
                </c:pt>
                <c:pt idx="11513">
                  <c:v>34978</c:v>
                </c:pt>
                <c:pt idx="11514">
                  <c:v>34981</c:v>
                </c:pt>
                <c:pt idx="11515">
                  <c:v>34982</c:v>
                </c:pt>
                <c:pt idx="11516">
                  <c:v>34983</c:v>
                </c:pt>
                <c:pt idx="11517">
                  <c:v>34984</c:v>
                </c:pt>
                <c:pt idx="11518">
                  <c:v>34985</c:v>
                </c:pt>
                <c:pt idx="11519">
                  <c:v>34988</c:v>
                </c:pt>
                <c:pt idx="11520">
                  <c:v>34989</c:v>
                </c:pt>
                <c:pt idx="11521">
                  <c:v>34990</c:v>
                </c:pt>
                <c:pt idx="11522">
                  <c:v>34991</c:v>
                </c:pt>
                <c:pt idx="11523">
                  <c:v>34992</c:v>
                </c:pt>
                <c:pt idx="11524">
                  <c:v>34995</c:v>
                </c:pt>
                <c:pt idx="11525">
                  <c:v>34996</c:v>
                </c:pt>
                <c:pt idx="11526">
                  <c:v>34997</c:v>
                </c:pt>
                <c:pt idx="11527">
                  <c:v>34998</c:v>
                </c:pt>
                <c:pt idx="11528">
                  <c:v>34999</c:v>
                </c:pt>
                <c:pt idx="11529">
                  <c:v>35002</c:v>
                </c:pt>
                <c:pt idx="11530">
                  <c:v>35003</c:v>
                </c:pt>
                <c:pt idx="11531">
                  <c:v>35004</c:v>
                </c:pt>
                <c:pt idx="11532">
                  <c:v>35005</c:v>
                </c:pt>
                <c:pt idx="11533">
                  <c:v>35006</c:v>
                </c:pt>
                <c:pt idx="11534">
                  <c:v>35009</c:v>
                </c:pt>
                <c:pt idx="11535">
                  <c:v>35010</c:v>
                </c:pt>
                <c:pt idx="11536">
                  <c:v>35011</c:v>
                </c:pt>
                <c:pt idx="11537">
                  <c:v>35012</c:v>
                </c:pt>
                <c:pt idx="11538">
                  <c:v>35013</c:v>
                </c:pt>
                <c:pt idx="11539">
                  <c:v>35016</c:v>
                </c:pt>
                <c:pt idx="11540">
                  <c:v>35017</c:v>
                </c:pt>
                <c:pt idx="11541">
                  <c:v>35018</c:v>
                </c:pt>
                <c:pt idx="11542">
                  <c:v>35019</c:v>
                </c:pt>
                <c:pt idx="11543">
                  <c:v>35020</c:v>
                </c:pt>
                <c:pt idx="11544">
                  <c:v>35023</c:v>
                </c:pt>
                <c:pt idx="11545">
                  <c:v>35024</c:v>
                </c:pt>
                <c:pt idx="11546">
                  <c:v>35025</c:v>
                </c:pt>
                <c:pt idx="11547">
                  <c:v>35027</c:v>
                </c:pt>
                <c:pt idx="11548">
                  <c:v>35030</c:v>
                </c:pt>
                <c:pt idx="11549">
                  <c:v>35031</c:v>
                </c:pt>
                <c:pt idx="11550">
                  <c:v>35032</c:v>
                </c:pt>
                <c:pt idx="11551">
                  <c:v>35033</c:v>
                </c:pt>
                <c:pt idx="11552">
                  <c:v>35034</c:v>
                </c:pt>
                <c:pt idx="11553">
                  <c:v>35037</c:v>
                </c:pt>
                <c:pt idx="11554">
                  <c:v>35038</c:v>
                </c:pt>
                <c:pt idx="11555">
                  <c:v>35039</c:v>
                </c:pt>
                <c:pt idx="11556">
                  <c:v>35040</c:v>
                </c:pt>
                <c:pt idx="11557">
                  <c:v>35041</c:v>
                </c:pt>
                <c:pt idx="11558">
                  <c:v>35044</c:v>
                </c:pt>
                <c:pt idx="11559">
                  <c:v>35045</c:v>
                </c:pt>
                <c:pt idx="11560">
                  <c:v>35046</c:v>
                </c:pt>
                <c:pt idx="11561">
                  <c:v>35047</c:v>
                </c:pt>
                <c:pt idx="11562">
                  <c:v>35048</c:v>
                </c:pt>
                <c:pt idx="11563">
                  <c:v>35051</c:v>
                </c:pt>
                <c:pt idx="11564">
                  <c:v>35052</c:v>
                </c:pt>
                <c:pt idx="11565">
                  <c:v>35053</c:v>
                </c:pt>
                <c:pt idx="11566">
                  <c:v>35054</c:v>
                </c:pt>
                <c:pt idx="11567">
                  <c:v>35055</c:v>
                </c:pt>
                <c:pt idx="11568">
                  <c:v>35059</c:v>
                </c:pt>
                <c:pt idx="11569">
                  <c:v>35060</c:v>
                </c:pt>
                <c:pt idx="11570">
                  <c:v>35061</c:v>
                </c:pt>
                <c:pt idx="11571">
                  <c:v>35062</c:v>
                </c:pt>
                <c:pt idx="11572">
                  <c:v>35066</c:v>
                </c:pt>
                <c:pt idx="11573">
                  <c:v>35067</c:v>
                </c:pt>
                <c:pt idx="11574">
                  <c:v>35068</c:v>
                </c:pt>
                <c:pt idx="11575">
                  <c:v>35069</c:v>
                </c:pt>
                <c:pt idx="11576">
                  <c:v>35072</c:v>
                </c:pt>
                <c:pt idx="11577">
                  <c:v>35073</c:v>
                </c:pt>
                <c:pt idx="11578">
                  <c:v>35074</c:v>
                </c:pt>
                <c:pt idx="11579">
                  <c:v>35075</c:v>
                </c:pt>
                <c:pt idx="11580">
                  <c:v>35076</c:v>
                </c:pt>
                <c:pt idx="11581">
                  <c:v>35079</c:v>
                </c:pt>
                <c:pt idx="11582">
                  <c:v>35080</c:v>
                </c:pt>
                <c:pt idx="11583">
                  <c:v>35081</c:v>
                </c:pt>
                <c:pt idx="11584">
                  <c:v>35082</c:v>
                </c:pt>
                <c:pt idx="11585">
                  <c:v>35083</c:v>
                </c:pt>
                <c:pt idx="11586">
                  <c:v>35086</c:v>
                </c:pt>
                <c:pt idx="11587">
                  <c:v>35087</c:v>
                </c:pt>
                <c:pt idx="11588">
                  <c:v>35088</c:v>
                </c:pt>
                <c:pt idx="11589">
                  <c:v>35089</c:v>
                </c:pt>
                <c:pt idx="11590">
                  <c:v>35090</c:v>
                </c:pt>
                <c:pt idx="11591">
                  <c:v>35093</c:v>
                </c:pt>
                <c:pt idx="11592">
                  <c:v>35094</c:v>
                </c:pt>
                <c:pt idx="11593">
                  <c:v>35095</c:v>
                </c:pt>
                <c:pt idx="11594">
                  <c:v>35096</c:v>
                </c:pt>
                <c:pt idx="11595">
                  <c:v>35097</c:v>
                </c:pt>
                <c:pt idx="11596">
                  <c:v>35100</c:v>
                </c:pt>
                <c:pt idx="11597">
                  <c:v>35101</c:v>
                </c:pt>
                <c:pt idx="11598">
                  <c:v>35102</c:v>
                </c:pt>
                <c:pt idx="11599">
                  <c:v>35103</c:v>
                </c:pt>
                <c:pt idx="11600">
                  <c:v>35104</c:v>
                </c:pt>
                <c:pt idx="11601">
                  <c:v>35107</c:v>
                </c:pt>
                <c:pt idx="11602">
                  <c:v>35108</c:v>
                </c:pt>
                <c:pt idx="11603">
                  <c:v>35109</c:v>
                </c:pt>
                <c:pt idx="11604">
                  <c:v>35110</c:v>
                </c:pt>
                <c:pt idx="11605">
                  <c:v>35111</c:v>
                </c:pt>
                <c:pt idx="11606">
                  <c:v>35115</c:v>
                </c:pt>
                <c:pt idx="11607">
                  <c:v>35116</c:v>
                </c:pt>
                <c:pt idx="11608">
                  <c:v>35117</c:v>
                </c:pt>
                <c:pt idx="11609">
                  <c:v>35118</c:v>
                </c:pt>
                <c:pt idx="11610">
                  <c:v>35121</c:v>
                </c:pt>
                <c:pt idx="11611">
                  <c:v>35122</c:v>
                </c:pt>
                <c:pt idx="11612">
                  <c:v>35123</c:v>
                </c:pt>
                <c:pt idx="11613">
                  <c:v>35124</c:v>
                </c:pt>
                <c:pt idx="11614">
                  <c:v>35125</c:v>
                </c:pt>
                <c:pt idx="11615">
                  <c:v>35128</c:v>
                </c:pt>
                <c:pt idx="11616">
                  <c:v>35129</c:v>
                </c:pt>
                <c:pt idx="11617">
                  <c:v>35130</c:v>
                </c:pt>
                <c:pt idx="11618">
                  <c:v>35131</c:v>
                </c:pt>
                <c:pt idx="11619">
                  <c:v>35132</c:v>
                </c:pt>
                <c:pt idx="11620">
                  <c:v>35135</c:v>
                </c:pt>
                <c:pt idx="11621">
                  <c:v>35136</c:v>
                </c:pt>
                <c:pt idx="11622">
                  <c:v>35137</c:v>
                </c:pt>
                <c:pt idx="11623">
                  <c:v>35138</c:v>
                </c:pt>
                <c:pt idx="11624">
                  <c:v>35139</c:v>
                </c:pt>
                <c:pt idx="11625">
                  <c:v>35142</c:v>
                </c:pt>
                <c:pt idx="11626">
                  <c:v>35143</c:v>
                </c:pt>
                <c:pt idx="11627">
                  <c:v>35144</c:v>
                </c:pt>
                <c:pt idx="11628">
                  <c:v>35145</c:v>
                </c:pt>
                <c:pt idx="11629">
                  <c:v>35146</c:v>
                </c:pt>
                <c:pt idx="11630">
                  <c:v>35149</c:v>
                </c:pt>
                <c:pt idx="11631">
                  <c:v>35150</c:v>
                </c:pt>
                <c:pt idx="11632">
                  <c:v>35151</c:v>
                </c:pt>
                <c:pt idx="11633">
                  <c:v>35152</c:v>
                </c:pt>
                <c:pt idx="11634">
                  <c:v>35153</c:v>
                </c:pt>
                <c:pt idx="11635">
                  <c:v>35156</c:v>
                </c:pt>
                <c:pt idx="11636">
                  <c:v>35157</c:v>
                </c:pt>
                <c:pt idx="11637">
                  <c:v>35158</c:v>
                </c:pt>
                <c:pt idx="11638">
                  <c:v>35159</c:v>
                </c:pt>
                <c:pt idx="11639">
                  <c:v>35163</c:v>
                </c:pt>
                <c:pt idx="11640">
                  <c:v>35164</c:v>
                </c:pt>
                <c:pt idx="11641">
                  <c:v>35165</c:v>
                </c:pt>
                <c:pt idx="11642">
                  <c:v>35166</c:v>
                </c:pt>
                <c:pt idx="11643">
                  <c:v>35167</c:v>
                </c:pt>
                <c:pt idx="11644">
                  <c:v>35170</c:v>
                </c:pt>
                <c:pt idx="11645">
                  <c:v>35171</c:v>
                </c:pt>
                <c:pt idx="11646">
                  <c:v>35172</c:v>
                </c:pt>
                <c:pt idx="11647">
                  <c:v>35173</c:v>
                </c:pt>
                <c:pt idx="11648">
                  <c:v>35174</c:v>
                </c:pt>
                <c:pt idx="11649">
                  <c:v>35177</c:v>
                </c:pt>
                <c:pt idx="11650">
                  <c:v>35178</c:v>
                </c:pt>
                <c:pt idx="11651">
                  <c:v>35179</c:v>
                </c:pt>
                <c:pt idx="11652">
                  <c:v>35180</c:v>
                </c:pt>
                <c:pt idx="11653">
                  <c:v>35181</c:v>
                </c:pt>
                <c:pt idx="11654">
                  <c:v>35184</c:v>
                </c:pt>
                <c:pt idx="11655">
                  <c:v>35185</c:v>
                </c:pt>
                <c:pt idx="11656">
                  <c:v>35186</c:v>
                </c:pt>
                <c:pt idx="11657">
                  <c:v>35187</c:v>
                </c:pt>
                <c:pt idx="11658">
                  <c:v>35188</c:v>
                </c:pt>
                <c:pt idx="11659">
                  <c:v>35191</c:v>
                </c:pt>
                <c:pt idx="11660">
                  <c:v>35192</c:v>
                </c:pt>
                <c:pt idx="11661">
                  <c:v>35193</c:v>
                </c:pt>
                <c:pt idx="11662">
                  <c:v>35194</c:v>
                </c:pt>
                <c:pt idx="11663">
                  <c:v>35195</c:v>
                </c:pt>
                <c:pt idx="11664">
                  <c:v>35198</c:v>
                </c:pt>
                <c:pt idx="11665">
                  <c:v>35199</c:v>
                </c:pt>
                <c:pt idx="11666">
                  <c:v>35200</c:v>
                </c:pt>
                <c:pt idx="11667">
                  <c:v>35201</c:v>
                </c:pt>
                <c:pt idx="11668">
                  <c:v>35202</c:v>
                </c:pt>
                <c:pt idx="11669">
                  <c:v>35205</c:v>
                </c:pt>
                <c:pt idx="11670">
                  <c:v>35206</c:v>
                </c:pt>
                <c:pt idx="11671">
                  <c:v>35207</c:v>
                </c:pt>
                <c:pt idx="11672">
                  <c:v>35208</c:v>
                </c:pt>
                <c:pt idx="11673">
                  <c:v>35209</c:v>
                </c:pt>
                <c:pt idx="11674">
                  <c:v>35213</c:v>
                </c:pt>
                <c:pt idx="11675">
                  <c:v>35214</c:v>
                </c:pt>
                <c:pt idx="11676">
                  <c:v>35215</c:v>
                </c:pt>
                <c:pt idx="11677">
                  <c:v>35216</c:v>
                </c:pt>
                <c:pt idx="11678">
                  <c:v>35219</c:v>
                </c:pt>
                <c:pt idx="11679">
                  <c:v>35220</c:v>
                </c:pt>
                <c:pt idx="11680">
                  <c:v>35221</c:v>
                </c:pt>
                <c:pt idx="11681">
                  <c:v>35222</c:v>
                </c:pt>
                <c:pt idx="11682">
                  <c:v>35223</c:v>
                </c:pt>
                <c:pt idx="11683">
                  <c:v>35226</c:v>
                </c:pt>
                <c:pt idx="11684">
                  <c:v>35227</c:v>
                </c:pt>
                <c:pt idx="11685">
                  <c:v>35228</c:v>
                </c:pt>
                <c:pt idx="11686">
                  <c:v>35229</c:v>
                </c:pt>
                <c:pt idx="11687">
                  <c:v>35230</c:v>
                </c:pt>
                <c:pt idx="11688">
                  <c:v>35233</c:v>
                </c:pt>
                <c:pt idx="11689">
                  <c:v>35234</c:v>
                </c:pt>
                <c:pt idx="11690">
                  <c:v>35235</c:v>
                </c:pt>
                <c:pt idx="11691">
                  <c:v>35236</c:v>
                </c:pt>
                <c:pt idx="11692">
                  <c:v>35237</c:v>
                </c:pt>
                <c:pt idx="11693">
                  <c:v>35240</c:v>
                </c:pt>
                <c:pt idx="11694">
                  <c:v>35241</c:v>
                </c:pt>
                <c:pt idx="11695">
                  <c:v>35242</c:v>
                </c:pt>
                <c:pt idx="11696">
                  <c:v>35243</c:v>
                </c:pt>
                <c:pt idx="11697">
                  <c:v>35244</c:v>
                </c:pt>
                <c:pt idx="11698">
                  <c:v>35247</c:v>
                </c:pt>
                <c:pt idx="11699">
                  <c:v>35248</c:v>
                </c:pt>
                <c:pt idx="11700">
                  <c:v>35249</c:v>
                </c:pt>
                <c:pt idx="11701">
                  <c:v>35251</c:v>
                </c:pt>
                <c:pt idx="11702">
                  <c:v>35254</c:v>
                </c:pt>
                <c:pt idx="11703">
                  <c:v>35255</c:v>
                </c:pt>
                <c:pt idx="11704">
                  <c:v>35256</c:v>
                </c:pt>
                <c:pt idx="11705">
                  <c:v>35257</c:v>
                </c:pt>
                <c:pt idx="11706">
                  <c:v>35258</c:v>
                </c:pt>
                <c:pt idx="11707">
                  <c:v>35261</c:v>
                </c:pt>
                <c:pt idx="11708">
                  <c:v>35262</c:v>
                </c:pt>
                <c:pt idx="11709">
                  <c:v>35263</c:v>
                </c:pt>
                <c:pt idx="11710">
                  <c:v>35264</c:v>
                </c:pt>
                <c:pt idx="11711">
                  <c:v>35265</c:v>
                </c:pt>
                <c:pt idx="11712">
                  <c:v>35268</c:v>
                </c:pt>
                <c:pt idx="11713">
                  <c:v>35269</c:v>
                </c:pt>
                <c:pt idx="11714">
                  <c:v>35270</c:v>
                </c:pt>
                <c:pt idx="11715">
                  <c:v>35271</c:v>
                </c:pt>
                <c:pt idx="11716">
                  <c:v>35272</c:v>
                </c:pt>
                <c:pt idx="11717">
                  <c:v>35275</c:v>
                </c:pt>
                <c:pt idx="11718">
                  <c:v>35276</c:v>
                </c:pt>
                <c:pt idx="11719">
                  <c:v>35277</c:v>
                </c:pt>
                <c:pt idx="11720">
                  <c:v>35278</c:v>
                </c:pt>
                <c:pt idx="11721">
                  <c:v>35279</c:v>
                </c:pt>
                <c:pt idx="11722">
                  <c:v>35282</c:v>
                </c:pt>
                <c:pt idx="11723">
                  <c:v>35283</c:v>
                </c:pt>
                <c:pt idx="11724">
                  <c:v>35284</c:v>
                </c:pt>
                <c:pt idx="11725">
                  <c:v>35285</c:v>
                </c:pt>
                <c:pt idx="11726">
                  <c:v>35286</c:v>
                </c:pt>
                <c:pt idx="11727">
                  <c:v>35289</c:v>
                </c:pt>
                <c:pt idx="11728">
                  <c:v>35290</c:v>
                </c:pt>
                <c:pt idx="11729">
                  <c:v>35291</c:v>
                </c:pt>
                <c:pt idx="11730">
                  <c:v>35292</c:v>
                </c:pt>
                <c:pt idx="11731">
                  <c:v>35293</c:v>
                </c:pt>
                <c:pt idx="11732">
                  <c:v>35296</c:v>
                </c:pt>
                <c:pt idx="11733">
                  <c:v>35297</c:v>
                </c:pt>
                <c:pt idx="11734">
                  <c:v>35298</c:v>
                </c:pt>
                <c:pt idx="11735">
                  <c:v>35299</c:v>
                </c:pt>
                <c:pt idx="11736">
                  <c:v>35300</c:v>
                </c:pt>
                <c:pt idx="11737">
                  <c:v>35303</c:v>
                </c:pt>
                <c:pt idx="11738">
                  <c:v>35304</c:v>
                </c:pt>
                <c:pt idx="11739">
                  <c:v>35305</c:v>
                </c:pt>
                <c:pt idx="11740">
                  <c:v>35306</c:v>
                </c:pt>
                <c:pt idx="11741">
                  <c:v>35307</c:v>
                </c:pt>
                <c:pt idx="11742">
                  <c:v>35311</c:v>
                </c:pt>
                <c:pt idx="11743">
                  <c:v>35312</c:v>
                </c:pt>
                <c:pt idx="11744">
                  <c:v>35313</c:v>
                </c:pt>
                <c:pt idx="11745">
                  <c:v>35314</c:v>
                </c:pt>
                <c:pt idx="11746">
                  <c:v>35317</c:v>
                </c:pt>
                <c:pt idx="11747">
                  <c:v>35318</c:v>
                </c:pt>
                <c:pt idx="11748">
                  <c:v>35319</c:v>
                </c:pt>
                <c:pt idx="11749">
                  <c:v>35320</c:v>
                </c:pt>
                <c:pt idx="11750">
                  <c:v>35321</c:v>
                </c:pt>
                <c:pt idx="11751">
                  <c:v>35324</c:v>
                </c:pt>
                <c:pt idx="11752">
                  <c:v>35325</c:v>
                </c:pt>
                <c:pt idx="11753">
                  <c:v>35326</c:v>
                </c:pt>
                <c:pt idx="11754">
                  <c:v>35327</c:v>
                </c:pt>
                <c:pt idx="11755">
                  <c:v>35328</c:v>
                </c:pt>
                <c:pt idx="11756">
                  <c:v>35331</c:v>
                </c:pt>
                <c:pt idx="11757">
                  <c:v>35332</c:v>
                </c:pt>
                <c:pt idx="11758">
                  <c:v>35333</c:v>
                </c:pt>
                <c:pt idx="11759">
                  <c:v>35334</c:v>
                </c:pt>
                <c:pt idx="11760">
                  <c:v>35335</c:v>
                </c:pt>
                <c:pt idx="11761">
                  <c:v>35338</c:v>
                </c:pt>
                <c:pt idx="11762">
                  <c:v>35339</c:v>
                </c:pt>
                <c:pt idx="11763">
                  <c:v>35340</c:v>
                </c:pt>
                <c:pt idx="11764">
                  <c:v>35341</c:v>
                </c:pt>
                <c:pt idx="11765">
                  <c:v>35342</c:v>
                </c:pt>
                <c:pt idx="11766">
                  <c:v>35345</c:v>
                </c:pt>
                <c:pt idx="11767">
                  <c:v>35346</c:v>
                </c:pt>
                <c:pt idx="11768">
                  <c:v>35347</c:v>
                </c:pt>
                <c:pt idx="11769">
                  <c:v>35348</c:v>
                </c:pt>
                <c:pt idx="11770">
                  <c:v>35349</c:v>
                </c:pt>
                <c:pt idx="11771">
                  <c:v>35352</c:v>
                </c:pt>
                <c:pt idx="11772">
                  <c:v>35353</c:v>
                </c:pt>
                <c:pt idx="11773">
                  <c:v>35354</c:v>
                </c:pt>
                <c:pt idx="11774">
                  <c:v>35355</c:v>
                </c:pt>
                <c:pt idx="11775">
                  <c:v>35356</c:v>
                </c:pt>
                <c:pt idx="11776">
                  <c:v>35359</c:v>
                </c:pt>
                <c:pt idx="11777">
                  <c:v>35360</c:v>
                </c:pt>
                <c:pt idx="11778">
                  <c:v>35361</c:v>
                </c:pt>
                <c:pt idx="11779">
                  <c:v>35362</c:v>
                </c:pt>
                <c:pt idx="11780">
                  <c:v>35363</c:v>
                </c:pt>
                <c:pt idx="11781">
                  <c:v>35366</c:v>
                </c:pt>
                <c:pt idx="11782">
                  <c:v>35367</c:v>
                </c:pt>
                <c:pt idx="11783">
                  <c:v>35368</c:v>
                </c:pt>
                <c:pt idx="11784">
                  <c:v>35369</c:v>
                </c:pt>
                <c:pt idx="11785">
                  <c:v>35370</c:v>
                </c:pt>
                <c:pt idx="11786">
                  <c:v>35373</c:v>
                </c:pt>
                <c:pt idx="11787">
                  <c:v>35374</c:v>
                </c:pt>
                <c:pt idx="11788">
                  <c:v>35375</c:v>
                </c:pt>
                <c:pt idx="11789">
                  <c:v>35376</c:v>
                </c:pt>
                <c:pt idx="11790">
                  <c:v>35377</c:v>
                </c:pt>
                <c:pt idx="11791">
                  <c:v>35380</c:v>
                </c:pt>
                <c:pt idx="11792">
                  <c:v>35381</c:v>
                </c:pt>
                <c:pt idx="11793">
                  <c:v>35382</c:v>
                </c:pt>
                <c:pt idx="11794">
                  <c:v>35383</c:v>
                </c:pt>
                <c:pt idx="11795">
                  <c:v>35384</c:v>
                </c:pt>
                <c:pt idx="11796">
                  <c:v>35387</c:v>
                </c:pt>
                <c:pt idx="11797">
                  <c:v>35388</c:v>
                </c:pt>
                <c:pt idx="11798">
                  <c:v>35389</c:v>
                </c:pt>
                <c:pt idx="11799">
                  <c:v>35390</c:v>
                </c:pt>
                <c:pt idx="11800">
                  <c:v>35391</c:v>
                </c:pt>
                <c:pt idx="11801">
                  <c:v>35394</c:v>
                </c:pt>
                <c:pt idx="11802">
                  <c:v>35395</c:v>
                </c:pt>
                <c:pt idx="11803">
                  <c:v>35396</c:v>
                </c:pt>
                <c:pt idx="11804">
                  <c:v>35398</c:v>
                </c:pt>
                <c:pt idx="11805">
                  <c:v>35401</c:v>
                </c:pt>
                <c:pt idx="11806">
                  <c:v>35402</c:v>
                </c:pt>
                <c:pt idx="11807">
                  <c:v>35403</c:v>
                </c:pt>
                <c:pt idx="11808">
                  <c:v>35404</c:v>
                </c:pt>
                <c:pt idx="11809">
                  <c:v>35405</c:v>
                </c:pt>
                <c:pt idx="11810">
                  <c:v>35408</c:v>
                </c:pt>
                <c:pt idx="11811">
                  <c:v>35409</c:v>
                </c:pt>
                <c:pt idx="11812">
                  <c:v>35410</c:v>
                </c:pt>
                <c:pt idx="11813">
                  <c:v>35411</c:v>
                </c:pt>
                <c:pt idx="11814">
                  <c:v>35412</c:v>
                </c:pt>
                <c:pt idx="11815">
                  <c:v>35415</c:v>
                </c:pt>
                <c:pt idx="11816">
                  <c:v>35416</c:v>
                </c:pt>
                <c:pt idx="11817">
                  <c:v>35417</c:v>
                </c:pt>
                <c:pt idx="11818">
                  <c:v>35418</c:v>
                </c:pt>
                <c:pt idx="11819">
                  <c:v>35419</c:v>
                </c:pt>
                <c:pt idx="11820">
                  <c:v>35422</c:v>
                </c:pt>
                <c:pt idx="11821">
                  <c:v>35423</c:v>
                </c:pt>
                <c:pt idx="11822">
                  <c:v>35425</c:v>
                </c:pt>
                <c:pt idx="11823">
                  <c:v>35426</c:v>
                </c:pt>
                <c:pt idx="11824">
                  <c:v>35429</c:v>
                </c:pt>
                <c:pt idx="11825">
                  <c:v>35430</c:v>
                </c:pt>
                <c:pt idx="11826">
                  <c:v>35432</c:v>
                </c:pt>
                <c:pt idx="11827">
                  <c:v>35433</c:v>
                </c:pt>
                <c:pt idx="11828">
                  <c:v>35436</c:v>
                </c:pt>
                <c:pt idx="11829">
                  <c:v>35437</c:v>
                </c:pt>
                <c:pt idx="11830">
                  <c:v>35438</c:v>
                </c:pt>
                <c:pt idx="11831">
                  <c:v>35439</c:v>
                </c:pt>
                <c:pt idx="11832">
                  <c:v>35440</c:v>
                </c:pt>
                <c:pt idx="11833">
                  <c:v>35443</c:v>
                </c:pt>
                <c:pt idx="11834">
                  <c:v>35444</c:v>
                </c:pt>
                <c:pt idx="11835">
                  <c:v>35445</c:v>
                </c:pt>
                <c:pt idx="11836">
                  <c:v>35446</c:v>
                </c:pt>
                <c:pt idx="11837">
                  <c:v>35447</c:v>
                </c:pt>
                <c:pt idx="11838">
                  <c:v>35450</c:v>
                </c:pt>
                <c:pt idx="11839">
                  <c:v>35451</c:v>
                </c:pt>
                <c:pt idx="11840">
                  <c:v>35452</c:v>
                </c:pt>
                <c:pt idx="11841">
                  <c:v>35453</c:v>
                </c:pt>
                <c:pt idx="11842">
                  <c:v>35454</c:v>
                </c:pt>
                <c:pt idx="11843">
                  <c:v>35457</c:v>
                </c:pt>
                <c:pt idx="11844">
                  <c:v>35458</c:v>
                </c:pt>
                <c:pt idx="11845">
                  <c:v>35459</c:v>
                </c:pt>
                <c:pt idx="11846">
                  <c:v>35460</c:v>
                </c:pt>
                <c:pt idx="11847">
                  <c:v>35461</c:v>
                </c:pt>
                <c:pt idx="11848">
                  <c:v>35464</c:v>
                </c:pt>
                <c:pt idx="11849">
                  <c:v>35465</c:v>
                </c:pt>
                <c:pt idx="11850">
                  <c:v>35466</c:v>
                </c:pt>
                <c:pt idx="11851">
                  <c:v>35467</c:v>
                </c:pt>
                <c:pt idx="11852">
                  <c:v>35468</c:v>
                </c:pt>
                <c:pt idx="11853">
                  <c:v>35471</c:v>
                </c:pt>
                <c:pt idx="11854">
                  <c:v>35472</c:v>
                </c:pt>
                <c:pt idx="11855">
                  <c:v>35473</c:v>
                </c:pt>
                <c:pt idx="11856">
                  <c:v>35474</c:v>
                </c:pt>
                <c:pt idx="11857">
                  <c:v>35475</c:v>
                </c:pt>
                <c:pt idx="11858">
                  <c:v>35479</c:v>
                </c:pt>
                <c:pt idx="11859">
                  <c:v>35480</c:v>
                </c:pt>
                <c:pt idx="11860">
                  <c:v>35481</c:v>
                </c:pt>
                <c:pt idx="11861">
                  <c:v>35482</c:v>
                </c:pt>
                <c:pt idx="11862">
                  <c:v>35485</c:v>
                </c:pt>
                <c:pt idx="11863">
                  <c:v>35486</c:v>
                </c:pt>
                <c:pt idx="11864">
                  <c:v>35487</c:v>
                </c:pt>
                <c:pt idx="11865">
                  <c:v>35488</c:v>
                </c:pt>
                <c:pt idx="11866">
                  <c:v>35489</c:v>
                </c:pt>
                <c:pt idx="11867">
                  <c:v>35492</c:v>
                </c:pt>
                <c:pt idx="11868">
                  <c:v>35493</c:v>
                </c:pt>
                <c:pt idx="11869">
                  <c:v>35494</c:v>
                </c:pt>
                <c:pt idx="11870">
                  <c:v>35495</c:v>
                </c:pt>
                <c:pt idx="11871">
                  <c:v>35496</c:v>
                </c:pt>
                <c:pt idx="11872">
                  <c:v>35499</c:v>
                </c:pt>
                <c:pt idx="11873">
                  <c:v>35500</c:v>
                </c:pt>
                <c:pt idx="11874">
                  <c:v>35501</c:v>
                </c:pt>
                <c:pt idx="11875">
                  <c:v>35502</c:v>
                </c:pt>
                <c:pt idx="11876">
                  <c:v>35503</c:v>
                </c:pt>
                <c:pt idx="11877">
                  <c:v>35506</c:v>
                </c:pt>
                <c:pt idx="11878">
                  <c:v>35507</c:v>
                </c:pt>
                <c:pt idx="11879">
                  <c:v>35508</c:v>
                </c:pt>
                <c:pt idx="11880">
                  <c:v>35509</c:v>
                </c:pt>
                <c:pt idx="11881">
                  <c:v>35510</c:v>
                </c:pt>
                <c:pt idx="11882">
                  <c:v>35513</c:v>
                </c:pt>
                <c:pt idx="11883">
                  <c:v>35514</c:v>
                </c:pt>
                <c:pt idx="11884">
                  <c:v>35515</c:v>
                </c:pt>
                <c:pt idx="11885">
                  <c:v>35516</c:v>
                </c:pt>
                <c:pt idx="11886">
                  <c:v>35520</c:v>
                </c:pt>
                <c:pt idx="11887">
                  <c:v>35521</c:v>
                </c:pt>
                <c:pt idx="11888">
                  <c:v>35522</c:v>
                </c:pt>
                <c:pt idx="11889">
                  <c:v>35523</c:v>
                </c:pt>
                <c:pt idx="11890">
                  <c:v>35524</c:v>
                </c:pt>
                <c:pt idx="11891">
                  <c:v>35527</c:v>
                </c:pt>
                <c:pt idx="11892">
                  <c:v>35528</c:v>
                </c:pt>
                <c:pt idx="11893">
                  <c:v>35529</c:v>
                </c:pt>
                <c:pt idx="11894">
                  <c:v>35530</c:v>
                </c:pt>
                <c:pt idx="11895">
                  <c:v>35531</c:v>
                </c:pt>
                <c:pt idx="11896">
                  <c:v>35534</c:v>
                </c:pt>
                <c:pt idx="11897">
                  <c:v>35535</c:v>
                </c:pt>
                <c:pt idx="11898">
                  <c:v>35536</c:v>
                </c:pt>
                <c:pt idx="11899">
                  <c:v>35537</c:v>
                </c:pt>
                <c:pt idx="11900">
                  <c:v>35538</c:v>
                </c:pt>
                <c:pt idx="11901">
                  <c:v>35541</c:v>
                </c:pt>
                <c:pt idx="11902">
                  <c:v>35542</c:v>
                </c:pt>
                <c:pt idx="11903">
                  <c:v>35543</c:v>
                </c:pt>
                <c:pt idx="11904">
                  <c:v>35544</c:v>
                </c:pt>
                <c:pt idx="11905">
                  <c:v>35545</c:v>
                </c:pt>
                <c:pt idx="11906">
                  <c:v>35548</c:v>
                </c:pt>
                <c:pt idx="11907">
                  <c:v>35549</c:v>
                </c:pt>
                <c:pt idx="11908">
                  <c:v>35550</c:v>
                </c:pt>
                <c:pt idx="11909">
                  <c:v>35551</c:v>
                </c:pt>
                <c:pt idx="11910">
                  <c:v>35552</c:v>
                </c:pt>
                <c:pt idx="11911">
                  <c:v>35555</c:v>
                </c:pt>
                <c:pt idx="11912">
                  <c:v>35556</c:v>
                </c:pt>
                <c:pt idx="11913">
                  <c:v>35557</c:v>
                </c:pt>
                <c:pt idx="11914">
                  <c:v>35558</c:v>
                </c:pt>
                <c:pt idx="11915">
                  <c:v>35559</c:v>
                </c:pt>
                <c:pt idx="11916">
                  <c:v>35562</c:v>
                </c:pt>
                <c:pt idx="11917">
                  <c:v>35563</c:v>
                </c:pt>
                <c:pt idx="11918">
                  <c:v>35564</c:v>
                </c:pt>
                <c:pt idx="11919">
                  <c:v>35565</c:v>
                </c:pt>
                <c:pt idx="11920">
                  <c:v>35566</c:v>
                </c:pt>
                <c:pt idx="11921">
                  <c:v>35569</c:v>
                </c:pt>
                <c:pt idx="11922">
                  <c:v>35570</c:v>
                </c:pt>
                <c:pt idx="11923">
                  <c:v>35571</c:v>
                </c:pt>
                <c:pt idx="11924">
                  <c:v>35572</c:v>
                </c:pt>
                <c:pt idx="11925">
                  <c:v>35573</c:v>
                </c:pt>
                <c:pt idx="11926">
                  <c:v>35577</c:v>
                </c:pt>
                <c:pt idx="11927">
                  <c:v>35578</c:v>
                </c:pt>
                <c:pt idx="11928">
                  <c:v>35579</c:v>
                </c:pt>
                <c:pt idx="11929">
                  <c:v>35580</c:v>
                </c:pt>
                <c:pt idx="11930">
                  <c:v>35583</c:v>
                </c:pt>
                <c:pt idx="11931">
                  <c:v>35584</c:v>
                </c:pt>
                <c:pt idx="11932">
                  <c:v>35585</c:v>
                </c:pt>
                <c:pt idx="11933">
                  <c:v>35586</c:v>
                </c:pt>
                <c:pt idx="11934">
                  <c:v>35587</c:v>
                </c:pt>
                <c:pt idx="11935">
                  <c:v>35590</c:v>
                </c:pt>
                <c:pt idx="11936">
                  <c:v>35591</c:v>
                </c:pt>
                <c:pt idx="11937">
                  <c:v>35592</c:v>
                </c:pt>
                <c:pt idx="11938">
                  <c:v>35593</c:v>
                </c:pt>
                <c:pt idx="11939">
                  <c:v>35594</c:v>
                </c:pt>
                <c:pt idx="11940">
                  <c:v>35597</c:v>
                </c:pt>
                <c:pt idx="11941">
                  <c:v>35598</c:v>
                </c:pt>
                <c:pt idx="11942">
                  <c:v>35599</c:v>
                </c:pt>
                <c:pt idx="11943">
                  <c:v>35600</c:v>
                </c:pt>
                <c:pt idx="11944">
                  <c:v>35601</c:v>
                </c:pt>
                <c:pt idx="11945">
                  <c:v>35604</c:v>
                </c:pt>
                <c:pt idx="11946">
                  <c:v>35605</c:v>
                </c:pt>
                <c:pt idx="11947">
                  <c:v>35606</c:v>
                </c:pt>
                <c:pt idx="11948">
                  <c:v>35607</c:v>
                </c:pt>
                <c:pt idx="11949">
                  <c:v>35608</c:v>
                </c:pt>
                <c:pt idx="11950">
                  <c:v>35611</c:v>
                </c:pt>
                <c:pt idx="11951">
                  <c:v>35612</c:v>
                </c:pt>
                <c:pt idx="11952">
                  <c:v>35613</c:v>
                </c:pt>
                <c:pt idx="11953">
                  <c:v>35614</c:v>
                </c:pt>
                <c:pt idx="11954">
                  <c:v>35618</c:v>
                </c:pt>
                <c:pt idx="11955">
                  <c:v>35619</c:v>
                </c:pt>
                <c:pt idx="11956">
                  <c:v>35620</c:v>
                </c:pt>
                <c:pt idx="11957">
                  <c:v>35621</c:v>
                </c:pt>
                <c:pt idx="11958">
                  <c:v>35622</c:v>
                </c:pt>
                <c:pt idx="11959">
                  <c:v>35625</c:v>
                </c:pt>
                <c:pt idx="11960">
                  <c:v>35626</c:v>
                </c:pt>
                <c:pt idx="11961">
                  <c:v>35627</c:v>
                </c:pt>
                <c:pt idx="11962">
                  <c:v>35628</c:v>
                </c:pt>
                <c:pt idx="11963">
                  <c:v>35629</c:v>
                </c:pt>
                <c:pt idx="11964">
                  <c:v>35632</c:v>
                </c:pt>
                <c:pt idx="11965">
                  <c:v>35633</c:v>
                </c:pt>
                <c:pt idx="11966">
                  <c:v>35634</c:v>
                </c:pt>
                <c:pt idx="11967">
                  <c:v>35635</c:v>
                </c:pt>
                <c:pt idx="11968">
                  <c:v>35636</c:v>
                </c:pt>
                <c:pt idx="11969">
                  <c:v>35639</c:v>
                </c:pt>
                <c:pt idx="11970">
                  <c:v>35640</c:v>
                </c:pt>
                <c:pt idx="11971">
                  <c:v>35641</c:v>
                </c:pt>
                <c:pt idx="11972">
                  <c:v>35642</c:v>
                </c:pt>
                <c:pt idx="11973">
                  <c:v>35643</c:v>
                </c:pt>
                <c:pt idx="11974">
                  <c:v>35646</c:v>
                </c:pt>
                <c:pt idx="11975">
                  <c:v>35647</c:v>
                </c:pt>
                <c:pt idx="11976">
                  <c:v>35648</c:v>
                </c:pt>
                <c:pt idx="11977">
                  <c:v>35649</c:v>
                </c:pt>
                <c:pt idx="11978">
                  <c:v>35650</c:v>
                </c:pt>
                <c:pt idx="11979">
                  <c:v>35653</c:v>
                </c:pt>
                <c:pt idx="11980">
                  <c:v>35654</c:v>
                </c:pt>
                <c:pt idx="11981">
                  <c:v>35655</c:v>
                </c:pt>
                <c:pt idx="11982">
                  <c:v>35656</c:v>
                </c:pt>
                <c:pt idx="11983">
                  <c:v>35657</c:v>
                </c:pt>
                <c:pt idx="11984">
                  <c:v>35660</c:v>
                </c:pt>
                <c:pt idx="11985">
                  <c:v>35661</c:v>
                </c:pt>
                <c:pt idx="11986">
                  <c:v>35662</c:v>
                </c:pt>
                <c:pt idx="11987">
                  <c:v>35663</c:v>
                </c:pt>
                <c:pt idx="11988">
                  <c:v>35664</c:v>
                </c:pt>
                <c:pt idx="11989">
                  <c:v>35667</c:v>
                </c:pt>
                <c:pt idx="11990">
                  <c:v>35668</c:v>
                </c:pt>
                <c:pt idx="11991">
                  <c:v>35669</c:v>
                </c:pt>
                <c:pt idx="11992">
                  <c:v>35670</c:v>
                </c:pt>
                <c:pt idx="11993">
                  <c:v>35671</c:v>
                </c:pt>
                <c:pt idx="11994">
                  <c:v>35675</c:v>
                </c:pt>
                <c:pt idx="11995">
                  <c:v>35676</c:v>
                </c:pt>
                <c:pt idx="11996">
                  <c:v>35677</c:v>
                </c:pt>
                <c:pt idx="11997">
                  <c:v>35678</c:v>
                </c:pt>
                <c:pt idx="11998">
                  <c:v>35681</c:v>
                </c:pt>
                <c:pt idx="11999">
                  <c:v>35682</c:v>
                </c:pt>
                <c:pt idx="12000">
                  <c:v>35683</c:v>
                </c:pt>
                <c:pt idx="12001">
                  <c:v>35684</c:v>
                </c:pt>
                <c:pt idx="12002">
                  <c:v>35685</c:v>
                </c:pt>
                <c:pt idx="12003">
                  <c:v>35688</c:v>
                </c:pt>
                <c:pt idx="12004">
                  <c:v>35689</c:v>
                </c:pt>
                <c:pt idx="12005">
                  <c:v>35690</c:v>
                </c:pt>
                <c:pt idx="12006">
                  <c:v>35691</c:v>
                </c:pt>
                <c:pt idx="12007">
                  <c:v>35692</c:v>
                </c:pt>
                <c:pt idx="12008">
                  <c:v>35695</c:v>
                </c:pt>
                <c:pt idx="12009">
                  <c:v>35696</c:v>
                </c:pt>
                <c:pt idx="12010">
                  <c:v>35697</c:v>
                </c:pt>
                <c:pt idx="12011">
                  <c:v>35698</c:v>
                </c:pt>
                <c:pt idx="12012">
                  <c:v>35699</c:v>
                </c:pt>
                <c:pt idx="12013">
                  <c:v>35702</c:v>
                </c:pt>
                <c:pt idx="12014">
                  <c:v>35703</c:v>
                </c:pt>
                <c:pt idx="12015">
                  <c:v>35704</c:v>
                </c:pt>
                <c:pt idx="12016">
                  <c:v>35705</c:v>
                </c:pt>
                <c:pt idx="12017">
                  <c:v>35706</c:v>
                </c:pt>
                <c:pt idx="12018">
                  <c:v>35709</c:v>
                </c:pt>
                <c:pt idx="12019">
                  <c:v>35710</c:v>
                </c:pt>
                <c:pt idx="12020">
                  <c:v>35711</c:v>
                </c:pt>
                <c:pt idx="12021">
                  <c:v>35712</c:v>
                </c:pt>
                <c:pt idx="12022">
                  <c:v>35713</c:v>
                </c:pt>
                <c:pt idx="12023">
                  <c:v>35716</c:v>
                </c:pt>
                <c:pt idx="12024">
                  <c:v>35717</c:v>
                </c:pt>
                <c:pt idx="12025">
                  <c:v>35718</c:v>
                </c:pt>
                <c:pt idx="12026">
                  <c:v>35719</c:v>
                </c:pt>
                <c:pt idx="12027">
                  <c:v>35720</c:v>
                </c:pt>
                <c:pt idx="12028">
                  <c:v>35723</c:v>
                </c:pt>
                <c:pt idx="12029">
                  <c:v>35724</c:v>
                </c:pt>
                <c:pt idx="12030">
                  <c:v>35725</c:v>
                </c:pt>
                <c:pt idx="12031">
                  <c:v>35726</c:v>
                </c:pt>
                <c:pt idx="12032">
                  <c:v>35727</c:v>
                </c:pt>
                <c:pt idx="12033">
                  <c:v>35730</c:v>
                </c:pt>
                <c:pt idx="12034">
                  <c:v>35731</c:v>
                </c:pt>
                <c:pt idx="12035">
                  <c:v>35732</c:v>
                </c:pt>
                <c:pt idx="12036">
                  <c:v>35733</c:v>
                </c:pt>
                <c:pt idx="12037">
                  <c:v>35734</c:v>
                </c:pt>
                <c:pt idx="12038">
                  <c:v>35737</c:v>
                </c:pt>
                <c:pt idx="12039">
                  <c:v>35738</c:v>
                </c:pt>
                <c:pt idx="12040">
                  <c:v>35739</c:v>
                </c:pt>
                <c:pt idx="12041">
                  <c:v>35740</c:v>
                </c:pt>
                <c:pt idx="12042">
                  <c:v>35741</c:v>
                </c:pt>
                <c:pt idx="12043">
                  <c:v>35744</c:v>
                </c:pt>
                <c:pt idx="12044">
                  <c:v>35745</c:v>
                </c:pt>
                <c:pt idx="12045">
                  <c:v>35746</c:v>
                </c:pt>
                <c:pt idx="12046">
                  <c:v>35747</c:v>
                </c:pt>
                <c:pt idx="12047">
                  <c:v>35748</c:v>
                </c:pt>
                <c:pt idx="12048">
                  <c:v>35751</c:v>
                </c:pt>
                <c:pt idx="12049">
                  <c:v>35752</c:v>
                </c:pt>
                <c:pt idx="12050">
                  <c:v>35753</c:v>
                </c:pt>
                <c:pt idx="12051">
                  <c:v>35754</c:v>
                </c:pt>
                <c:pt idx="12052">
                  <c:v>35755</c:v>
                </c:pt>
                <c:pt idx="12053">
                  <c:v>35758</c:v>
                </c:pt>
                <c:pt idx="12054">
                  <c:v>35759</c:v>
                </c:pt>
                <c:pt idx="12055">
                  <c:v>35760</c:v>
                </c:pt>
                <c:pt idx="12056">
                  <c:v>35762</c:v>
                </c:pt>
                <c:pt idx="12057">
                  <c:v>35765</c:v>
                </c:pt>
                <c:pt idx="12058">
                  <c:v>35766</c:v>
                </c:pt>
                <c:pt idx="12059">
                  <c:v>35767</c:v>
                </c:pt>
                <c:pt idx="12060">
                  <c:v>35768</c:v>
                </c:pt>
                <c:pt idx="12061">
                  <c:v>35769</c:v>
                </c:pt>
                <c:pt idx="12062">
                  <c:v>35772</c:v>
                </c:pt>
                <c:pt idx="12063">
                  <c:v>35773</c:v>
                </c:pt>
                <c:pt idx="12064">
                  <c:v>35774</c:v>
                </c:pt>
                <c:pt idx="12065">
                  <c:v>35775</c:v>
                </c:pt>
                <c:pt idx="12066">
                  <c:v>35776</c:v>
                </c:pt>
                <c:pt idx="12067">
                  <c:v>35779</c:v>
                </c:pt>
                <c:pt idx="12068">
                  <c:v>35780</c:v>
                </c:pt>
                <c:pt idx="12069">
                  <c:v>35781</c:v>
                </c:pt>
                <c:pt idx="12070">
                  <c:v>35782</c:v>
                </c:pt>
                <c:pt idx="12071">
                  <c:v>35783</c:v>
                </c:pt>
                <c:pt idx="12072">
                  <c:v>35786</c:v>
                </c:pt>
                <c:pt idx="12073">
                  <c:v>35787</c:v>
                </c:pt>
                <c:pt idx="12074">
                  <c:v>35788</c:v>
                </c:pt>
                <c:pt idx="12075">
                  <c:v>35790</c:v>
                </c:pt>
                <c:pt idx="12076">
                  <c:v>35793</c:v>
                </c:pt>
                <c:pt idx="12077">
                  <c:v>35794</c:v>
                </c:pt>
                <c:pt idx="12078">
                  <c:v>35795</c:v>
                </c:pt>
                <c:pt idx="12079">
                  <c:v>35797</c:v>
                </c:pt>
                <c:pt idx="12080">
                  <c:v>35800</c:v>
                </c:pt>
                <c:pt idx="12081">
                  <c:v>35801</c:v>
                </c:pt>
                <c:pt idx="12082">
                  <c:v>35802</c:v>
                </c:pt>
                <c:pt idx="12083">
                  <c:v>35803</c:v>
                </c:pt>
                <c:pt idx="12084">
                  <c:v>35804</c:v>
                </c:pt>
                <c:pt idx="12085">
                  <c:v>35807</c:v>
                </c:pt>
                <c:pt idx="12086">
                  <c:v>35808</c:v>
                </c:pt>
                <c:pt idx="12087">
                  <c:v>35809</c:v>
                </c:pt>
                <c:pt idx="12088">
                  <c:v>35810</c:v>
                </c:pt>
                <c:pt idx="12089">
                  <c:v>35811</c:v>
                </c:pt>
                <c:pt idx="12090">
                  <c:v>35815</c:v>
                </c:pt>
                <c:pt idx="12091">
                  <c:v>35816</c:v>
                </c:pt>
                <c:pt idx="12092">
                  <c:v>35817</c:v>
                </c:pt>
                <c:pt idx="12093">
                  <c:v>35818</c:v>
                </c:pt>
                <c:pt idx="12094">
                  <c:v>35821</c:v>
                </c:pt>
                <c:pt idx="12095">
                  <c:v>35822</c:v>
                </c:pt>
                <c:pt idx="12096">
                  <c:v>35823</c:v>
                </c:pt>
                <c:pt idx="12097">
                  <c:v>35824</c:v>
                </c:pt>
                <c:pt idx="12098">
                  <c:v>35825</c:v>
                </c:pt>
                <c:pt idx="12099">
                  <c:v>35828</c:v>
                </c:pt>
                <c:pt idx="12100">
                  <c:v>35829</c:v>
                </c:pt>
                <c:pt idx="12101">
                  <c:v>35830</c:v>
                </c:pt>
                <c:pt idx="12102">
                  <c:v>35831</c:v>
                </c:pt>
                <c:pt idx="12103">
                  <c:v>35832</c:v>
                </c:pt>
                <c:pt idx="12104">
                  <c:v>35835</c:v>
                </c:pt>
                <c:pt idx="12105">
                  <c:v>35836</c:v>
                </c:pt>
                <c:pt idx="12106">
                  <c:v>35837</c:v>
                </c:pt>
                <c:pt idx="12107">
                  <c:v>35838</c:v>
                </c:pt>
                <c:pt idx="12108">
                  <c:v>35839</c:v>
                </c:pt>
                <c:pt idx="12109">
                  <c:v>35843</c:v>
                </c:pt>
                <c:pt idx="12110">
                  <c:v>35844</c:v>
                </c:pt>
                <c:pt idx="12111">
                  <c:v>35845</c:v>
                </c:pt>
                <c:pt idx="12112">
                  <c:v>35846</c:v>
                </c:pt>
                <c:pt idx="12113">
                  <c:v>35849</c:v>
                </c:pt>
                <c:pt idx="12114">
                  <c:v>35850</c:v>
                </c:pt>
                <c:pt idx="12115">
                  <c:v>35851</c:v>
                </c:pt>
                <c:pt idx="12116">
                  <c:v>35852</c:v>
                </c:pt>
                <c:pt idx="12117">
                  <c:v>35853</c:v>
                </c:pt>
                <c:pt idx="12118">
                  <c:v>35856</c:v>
                </c:pt>
                <c:pt idx="12119">
                  <c:v>35857</c:v>
                </c:pt>
                <c:pt idx="12120">
                  <c:v>35858</c:v>
                </c:pt>
                <c:pt idx="12121">
                  <c:v>35859</c:v>
                </c:pt>
                <c:pt idx="12122">
                  <c:v>35860</c:v>
                </c:pt>
                <c:pt idx="12123">
                  <c:v>35863</c:v>
                </c:pt>
                <c:pt idx="12124">
                  <c:v>35864</c:v>
                </c:pt>
                <c:pt idx="12125">
                  <c:v>35865</c:v>
                </c:pt>
                <c:pt idx="12126">
                  <c:v>35866</c:v>
                </c:pt>
                <c:pt idx="12127">
                  <c:v>35867</c:v>
                </c:pt>
                <c:pt idx="12128">
                  <c:v>35870</c:v>
                </c:pt>
                <c:pt idx="12129">
                  <c:v>35871</c:v>
                </c:pt>
                <c:pt idx="12130">
                  <c:v>35872</c:v>
                </c:pt>
                <c:pt idx="12131">
                  <c:v>35873</c:v>
                </c:pt>
                <c:pt idx="12132">
                  <c:v>35874</c:v>
                </c:pt>
                <c:pt idx="12133">
                  <c:v>35877</c:v>
                </c:pt>
                <c:pt idx="12134">
                  <c:v>35878</c:v>
                </c:pt>
                <c:pt idx="12135">
                  <c:v>35879</c:v>
                </c:pt>
                <c:pt idx="12136">
                  <c:v>35880</c:v>
                </c:pt>
                <c:pt idx="12137">
                  <c:v>35881</c:v>
                </c:pt>
                <c:pt idx="12138">
                  <c:v>35884</c:v>
                </c:pt>
                <c:pt idx="12139">
                  <c:v>35885</c:v>
                </c:pt>
                <c:pt idx="12140">
                  <c:v>35886</c:v>
                </c:pt>
                <c:pt idx="12141">
                  <c:v>35887</c:v>
                </c:pt>
                <c:pt idx="12142">
                  <c:v>35888</c:v>
                </c:pt>
                <c:pt idx="12143">
                  <c:v>35891</c:v>
                </c:pt>
                <c:pt idx="12144">
                  <c:v>35892</c:v>
                </c:pt>
                <c:pt idx="12145">
                  <c:v>35893</c:v>
                </c:pt>
                <c:pt idx="12146">
                  <c:v>35894</c:v>
                </c:pt>
                <c:pt idx="12147">
                  <c:v>35898</c:v>
                </c:pt>
                <c:pt idx="12148">
                  <c:v>35899</c:v>
                </c:pt>
                <c:pt idx="12149">
                  <c:v>35900</c:v>
                </c:pt>
                <c:pt idx="12150">
                  <c:v>35901</c:v>
                </c:pt>
                <c:pt idx="12151">
                  <c:v>35902</c:v>
                </c:pt>
                <c:pt idx="12152">
                  <c:v>35905</c:v>
                </c:pt>
                <c:pt idx="12153">
                  <c:v>35906</c:v>
                </c:pt>
                <c:pt idx="12154">
                  <c:v>35907</c:v>
                </c:pt>
                <c:pt idx="12155">
                  <c:v>35908</c:v>
                </c:pt>
                <c:pt idx="12156">
                  <c:v>35909</c:v>
                </c:pt>
                <c:pt idx="12157">
                  <c:v>35912</c:v>
                </c:pt>
                <c:pt idx="12158">
                  <c:v>35913</c:v>
                </c:pt>
                <c:pt idx="12159">
                  <c:v>35914</c:v>
                </c:pt>
                <c:pt idx="12160">
                  <c:v>35915</c:v>
                </c:pt>
                <c:pt idx="12161">
                  <c:v>35916</c:v>
                </c:pt>
                <c:pt idx="12162">
                  <c:v>35919</c:v>
                </c:pt>
                <c:pt idx="12163">
                  <c:v>35920</c:v>
                </c:pt>
                <c:pt idx="12164">
                  <c:v>35921</c:v>
                </c:pt>
                <c:pt idx="12165">
                  <c:v>35922</c:v>
                </c:pt>
                <c:pt idx="12166">
                  <c:v>35923</c:v>
                </c:pt>
                <c:pt idx="12167">
                  <c:v>35926</c:v>
                </c:pt>
                <c:pt idx="12168">
                  <c:v>35927</c:v>
                </c:pt>
                <c:pt idx="12169">
                  <c:v>35928</c:v>
                </c:pt>
                <c:pt idx="12170">
                  <c:v>35929</c:v>
                </c:pt>
                <c:pt idx="12171">
                  <c:v>35930</c:v>
                </c:pt>
                <c:pt idx="12172">
                  <c:v>35933</c:v>
                </c:pt>
                <c:pt idx="12173">
                  <c:v>35934</c:v>
                </c:pt>
                <c:pt idx="12174">
                  <c:v>35935</c:v>
                </c:pt>
                <c:pt idx="12175">
                  <c:v>35936</c:v>
                </c:pt>
                <c:pt idx="12176">
                  <c:v>35937</c:v>
                </c:pt>
                <c:pt idx="12177">
                  <c:v>35941</c:v>
                </c:pt>
                <c:pt idx="12178">
                  <c:v>35942</c:v>
                </c:pt>
                <c:pt idx="12179">
                  <c:v>35943</c:v>
                </c:pt>
                <c:pt idx="12180">
                  <c:v>35944</c:v>
                </c:pt>
                <c:pt idx="12181">
                  <c:v>35947</c:v>
                </c:pt>
                <c:pt idx="12182">
                  <c:v>35948</c:v>
                </c:pt>
                <c:pt idx="12183">
                  <c:v>35949</c:v>
                </c:pt>
                <c:pt idx="12184">
                  <c:v>35950</c:v>
                </c:pt>
                <c:pt idx="12185">
                  <c:v>35951</c:v>
                </c:pt>
                <c:pt idx="12186">
                  <c:v>35954</c:v>
                </c:pt>
                <c:pt idx="12187">
                  <c:v>35955</c:v>
                </c:pt>
                <c:pt idx="12188">
                  <c:v>35956</c:v>
                </c:pt>
                <c:pt idx="12189">
                  <c:v>35957</c:v>
                </c:pt>
                <c:pt idx="12190">
                  <c:v>35958</c:v>
                </c:pt>
                <c:pt idx="12191">
                  <c:v>35961</c:v>
                </c:pt>
                <c:pt idx="12192">
                  <c:v>35962</c:v>
                </c:pt>
                <c:pt idx="12193">
                  <c:v>35963</c:v>
                </c:pt>
                <c:pt idx="12194">
                  <c:v>35964</c:v>
                </c:pt>
                <c:pt idx="12195">
                  <c:v>35965</c:v>
                </c:pt>
                <c:pt idx="12196">
                  <c:v>35968</c:v>
                </c:pt>
                <c:pt idx="12197">
                  <c:v>35969</c:v>
                </c:pt>
                <c:pt idx="12198">
                  <c:v>35970</c:v>
                </c:pt>
                <c:pt idx="12199">
                  <c:v>35971</c:v>
                </c:pt>
                <c:pt idx="12200">
                  <c:v>35972</c:v>
                </c:pt>
                <c:pt idx="12201">
                  <c:v>35975</c:v>
                </c:pt>
                <c:pt idx="12202">
                  <c:v>35976</c:v>
                </c:pt>
                <c:pt idx="12203">
                  <c:v>35977</c:v>
                </c:pt>
                <c:pt idx="12204">
                  <c:v>35978</c:v>
                </c:pt>
                <c:pt idx="12205">
                  <c:v>35982</c:v>
                </c:pt>
                <c:pt idx="12206">
                  <c:v>35983</c:v>
                </c:pt>
                <c:pt idx="12207">
                  <c:v>35984</c:v>
                </c:pt>
                <c:pt idx="12208">
                  <c:v>35985</c:v>
                </c:pt>
                <c:pt idx="12209">
                  <c:v>35986</c:v>
                </c:pt>
                <c:pt idx="12210">
                  <c:v>35989</c:v>
                </c:pt>
                <c:pt idx="12211">
                  <c:v>35990</c:v>
                </c:pt>
                <c:pt idx="12212">
                  <c:v>35991</c:v>
                </c:pt>
                <c:pt idx="12213">
                  <c:v>35992</c:v>
                </c:pt>
                <c:pt idx="12214">
                  <c:v>35993</c:v>
                </c:pt>
                <c:pt idx="12215">
                  <c:v>35996</c:v>
                </c:pt>
                <c:pt idx="12216">
                  <c:v>35997</c:v>
                </c:pt>
                <c:pt idx="12217">
                  <c:v>35998</c:v>
                </c:pt>
                <c:pt idx="12218">
                  <c:v>35999</c:v>
                </c:pt>
                <c:pt idx="12219">
                  <c:v>36000</c:v>
                </c:pt>
                <c:pt idx="12220">
                  <c:v>36003</c:v>
                </c:pt>
                <c:pt idx="12221">
                  <c:v>36004</c:v>
                </c:pt>
                <c:pt idx="12222">
                  <c:v>36005</c:v>
                </c:pt>
                <c:pt idx="12223">
                  <c:v>36006</c:v>
                </c:pt>
                <c:pt idx="12224">
                  <c:v>36007</c:v>
                </c:pt>
                <c:pt idx="12225">
                  <c:v>36010</c:v>
                </c:pt>
                <c:pt idx="12226">
                  <c:v>36011</c:v>
                </c:pt>
                <c:pt idx="12227">
                  <c:v>36012</c:v>
                </c:pt>
                <c:pt idx="12228">
                  <c:v>36013</c:v>
                </c:pt>
                <c:pt idx="12229">
                  <c:v>36014</c:v>
                </c:pt>
                <c:pt idx="12230">
                  <c:v>36017</c:v>
                </c:pt>
                <c:pt idx="12231">
                  <c:v>36018</c:v>
                </c:pt>
                <c:pt idx="12232">
                  <c:v>36019</c:v>
                </c:pt>
                <c:pt idx="12233">
                  <c:v>36020</c:v>
                </c:pt>
                <c:pt idx="12234">
                  <c:v>36021</c:v>
                </c:pt>
                <c:pt idx="12235">
                  <c:v>36024</c:v>
                </c:pt>
                <c:pt idx="12236">
                  <c:v>36025</c:v>
                </c:pt>
                <c:pt idx="12237">
                  <c:v>36026</c:v>
                </c:pt>
                <c:pt idx="12238">
                  <c:v>36027</c:v>
                </c:pt>
                <c:pt idx="12239">
                  <c:v>36028</c:v>
                </c:pt>
                <c:pt idx="12240">
                  <c:v>36031</c:v>
                </c:pt>
                <c:pt idx="12241">
                  <c:v>36032</c:v>
                </c:pt>
                <c:pt idx="12242">
                  <c:v>36033</c:v>
                </c:pt>
                <c:pt idx="12243">
                  <c:v>36034</c:v>
                </c:pt>
                <c:pt idx="12244">
                  <c:v>36035</c:v>
                </c:pt>
                <c:pt idx="12245">
                  <c:v>36038</c:v>
                </c:pt>
                <c:pt idx="12246">
                  <c:v>36039</c:v>
                </c:pt>
                <c:pt idx="12247">
                  <c:v>36040</c:v>
                </c:pt>
                <c:pt idx="12248">
                  <c:v>36041</c:v>
                </c:pt>
                <c:pt idx="12249">
                  <c:v>36042</c:v>
                </c:pt>
                <c:pt idx="12250">
                  <c:v>36046</c:v>
                </c:pt>
                <c:pt idx="12251">
                  <c:v>36047</c:v>
                </c:pt>
                <c:pt idx="12252">
                  <c:v>36048</c:v>
                </c:pt>
                <c:pt idx="12253">
                  <c:v>36049</c:v>
                </c:pt>
                <c:pt idx="12254">
                  <c:v>36052</c:v>
                </c:pt>
                <c:pt idx="12255">
                  <c:v>36053</c:v>
                </c:pt>
                <c:pt idx="12256">
                  <c:v>36054</c:v>
                </c:pt>
                <c:pt idx="12257">
                  <c:v>36055</c:v>
                </c:pt>
                <c:pt idx="12258">
                  <c:v>36056</c:v>
                </c:pt>
                <c:pt idx="12259">
                  <c:v>36059</c:v>
                </c:pt>
                <c:pt idx="12260">
                  <c:v>36060</c:v>
                </c:pt>
                <c:pt idx="12261">
                  <c:v>36061</c:v>
                </c:pt>
                <c:pt idx="12262">
                  <c:v>36062</c:v>
                </c:pt>
                <c:pt idx="12263">
                  <c:v>36063</c:v>
                </c:pt>
                <c:pt idx="12264">
                  <c:v>36066</c:v>
                </c:pt>
                <c:pt idx="12265">
                  <c:v>36067</c:v>
                </c:pt>
                <c:pt idx="12266">
                  <c:v>36068</c:v>
                </c:pt>
                <c:pt idx="12267">
                  <c:v>36069</c:v>
                </c:pt>
                <c:pt idx="12268">
                  <c:v>36070</c:v>
                </c:pt>
                <c:pt idx="12269">
                  <c:v>36073</c:v>
                </c:pt>
                <c:pt idx="12270">
                  <c:v>36074</c:v>
                </c:pt>
                <c:pt idx="12271">
                  <c:v>36075</c:v>
                </c:pt>
                <c:pt idx="12272">
                  <c:v>36076</c:v>
                </c:pt>
                <c:pt idx="12273">
                  <c:v>36077</c:v>
                </c:pt>
                <c:pt idx="12274">
                  <c:v>36080</c:v>
                </c:pt>
                <c:pt idx="12275">
                  <c:v>36081</c:v>
                </c:pt>
                <c:pt idx="12276">
                  <c:v>36082</c:v>
                </c:pt>
                <c:pt idx="12277">
                  <c:v>36083</c:v>
                </c:pt>
                <c:pt idx="12278">
                  <c:v>36084</c:v>
                </c:pt>
                <c:pt idx="12279">
                  <c:v>36087</c:v>
                </c:pt>
                <c:pt idx="12280">
                  <c:v>36088</c:v>
                </c:pt>
                <c:pt idx="12281">
                  <c:v>36089</c:v>
                </c:pt>
                <c:pt idx="12282">
                  <c:v>36090</c:v>
                </c:pt>
                <c:pt idx="12283">
                  <c:v>36091</c:v>
                </c:pt>
                <c:pt idx="12284">
                  <c:v>36094</c:v>
                </c:pt>
                <c:pt idx="12285">
                  <c:v>36095</c:v>
                </c:pt>
                <c:pt idx="12286">
                  <c:v>36096</c:v>
                </c:pt>
                <c:pt idx="12287">
                  <c:v>36097</c:v>
                </c:pt>
                <c:pt idx="12288">
                  <c:v>36098</c:v>
                </c:pt>
                <c:pt idx="12289">
                  <c:v>36101</c:v>
                </c:pt>
                <c:pt idx="12290">
                  <c:v>36102</c:v>
                </c:pt>
                <c:pt idx="12291">
                  <c:v>36103</c:v>
                </c:pt>
                <c:pt idx="12292">
                  <c:v>36104</c:v>
                </c:pt>
                <c:pt idx="12293">
                  <c:v>36105</c:v>
                </c:pt>
                <c:pt idx="12294">
                  <c:v>36108</c:v>
                </c:pt>
                <c:pt idx="12295">
                  <c:v>36109</c:v>
                </c:pt>
                <c:pt idx="12296">
                  <c:v>36110</c:v>
                </c:pt>
                <c:pt idx="12297">
                  <c:v>36111</c:v>
                </c:pt>
                <c:pt idx="12298">
                  <c:v>36112</c:v>
                </c:pt>
                <c:pt idx="12299">
                  <c:v>36115</c:v>
                </c:pt>
                <c:pt idx="12300">
                  <c:v>36116</c:v>
                </c:pt>
                <c:pt idx="12301">
                  <c:v>36117</c:v>
                </c:pt>
                <c:pt idx="12302">
                  <c:v>36118</c:v>
                </c:pt>
                <c:pt idx="12303">
                  <c:v>36119</c:v>
                </c:pt>
                <c:pt idx="12304">
                  <c:v>36122</c:v>
                </c:pt>
                <c:pt idx="12305">
                  <c:v>36123</c:v>
                </c:pt>
                <c:pt idx="12306">
                  <c:v>36124</c:v>
                </c:pt>
                <c:pt idx="12307">
                  <c:v>36126</c:v>
                </c:pt>
                <c:pt idx="12308">
                  <c:v>36129</c:v>
                </c:pt>
                <c:pt idx="12309">
                  <c:v>36130</c:v>
                </c:pt>
                <c:pt idx="12310">
                  <c:v>36131</c:v>
                </c:pt>
                <c:pt idx="12311">
                  <c:v>36132</c:v>
                </c:pt>
                <c:pt idx="12312">
                  <c:v>36133</c:v>
                </c:pt>
                <c:pt idx="12313">
                  <c:v>36136</c:v>
                </c:pt>
                <c:pt idx="12314">
                  <c:v>36137</c:v>
                </c:pt>
                <c:pt idx="12315">
                  <c:v>36138</c:v>
                </c:pt>
                <c:pt idx="12316">
                  <c:v>36139</c:v>
                </c:pt>
                <c:pt idx="12317">
                  <c:v>36140</c:v>
                </c:pt>
                <c:pt idx="12318">
                  <c:v>36143</c:v>
                </c:pt>
                <c:pt idx="12319">
                  <c:v>36144</c:v>
                </c:pt>
                <c:pt idx="12320">
                  <c:v>36145</c:v>
                </c:pt>
                <c:pt idx="12321">
                  <c:v>36146</c:v>
                </c:pt>
                <c:pt idx="12322">
                  <c:v>36147</c:v>
                </c:pt>
                <c:pt idx="12323">
                  <c:v>36150</c:v>
                </c:pt>
                <c:pt idx="12324">
                  <c:v>36151</c:v>
                </c:pt>
                <c:pt idx="12325">
                  <c:v>36152</c:v>
                </c:pt>
                <c:pt idx="12326">
                  <c:v>36153</c:v>
                </c:pt>
                <c:pt idx="12327">
                  <c:v>36157</c:v>
                </c:pt>
                <c:pt idx="12328">
                  <c:v>36158</c:v>
                </c:pt>
                <c:pt idx="12329">
                  <c:v>36159</c:v>
                </c:pt>
                <c:pt idx="12330">
                  <c:v>36160</c:v>
                </c:pt>
                <c:pt idx="12331">
                  <c:v>36164</c:v>
                </c:pt>
                <c:pt idx="12332">
                  <c:v>36165</c:v>
                </c:pt>
                <c:pt idx="12333">
                  <c:v>36166</c:v>
                </c:pt>
                <c:pt idx="12334">
                  <c:v>36167</c:v>
                </c:pt>
                <c:pt idx="12335">
                  <c:v>36168</c:v>
                </c:pt>
                <c:pt idx="12336">
                  <c:v>36171</c:v>
                </c:pt>
                <c:pt idx="12337">
                  <c:v>36172</c:v>
                </c:pt>
                <c:pt idx="12338">
                  <c:v>36173</c:v>
                </c:pt>
                <c:pt idx="12339">
                  <c:v>36174</c:v>
                </c:pt>
                <c:pt idx="12340">
                  <c:v>36175</c:v>
                </c:pt>
                <c:pt idx="12341">
                  <c:v>36179</c:v>
                </c:pt>
                <c:pt idx="12342">
                  <c:v>36180</c:v>
                </c:pt>
                <c:pt idx="12343">
                  <c:v>36181</c:v>
                </c:pt>
                <c:pt idx="12344">
                  <c:v>36182</c:v>
                </c:pt>
                <c:pt idx="12345">
                  <c:v>36185</c:v>
                </c:pt>
                <c:pt idx="12346">
                  <c:v>36186</c:v>
                </c:pt>
                <c:pt idx="12347">
                  <c:v>36187</c:v>
                </c:pt>
                <c:pt idx="12348">
                  <c:v>36188</c:v>
                </c:pt>
                <c:pt idx="12349">
                  <c:v>36189</c:v>
                </c:pt>
                <c:pt idx="12350">
                  <c:v>36192</c:v>
                </c:pt>
                <c:pt idx="12351">
                  <c:v>36193</c:v>
                </c:pt>
                <c:pt idx="12352">
                  <c:v>36194</c:v>
                </c:pt>
                <c:pt idx="12353">
                  <c:v>36195</c:v>
                </c:pt>
                <c:pt idx="12354">
                  <c:v>36196</c:v>
                </c:pt>
                <c:pt idx="12355">
                  <c:v>36199</c:v>
                </c:pt>
                <c:pt idx="12356">
                  <c:v>36200</c:v>
                </c:pt>
                <c:pt idx="12357">
                  <c:v>36201</c:v>
                </c:pt>
                <c:pt idx="12358">
                  <c:v>36202</c:v>
                </c:pt>
                <c:pt idx="12359">
                  <c:v>36203</c:v>
                </c:pt>
                <c:pt idx="12360">
                  <c:v>36207</c:v>
                </c:pt>
                <c:pt idx="12361">
                  <c:v>36208</c:v>
                </c:pt>
                <c:pt idx="12362">
                  <c:v>36209</c:v>
                </c:pt>
                <c:pt idx="12363">
                  <c:v>36210</c:v>
                </c:pt>
                <c:pt idx="12364">
                  <c:v>36213</c:v>
                </c:pt>
                <c:pt idx="12365">
                  <c:v>36214</c:v>
                </c:pt>
                <c:pt idx="12366">
                  <c:v>36215</c:v>
                </c:pt>
                <c:pt idx="12367">
                  <c:v>36216</c:v>
                </c:pt>
                <c:pt idx="12368">
                  <c:v>36217</c:v>
                </c:pt>
                <c:pt idx="12369">
                  <c:v>36220</c:v>
                </c:pt>
                <c:pt idx="12370">
                  <c:v>36221</c:v>
                </c:pt>
                <c:pt idx="12371">
                  <c:v>36222</c:v>
                </c:pt>
                <c:pt idx="12372">
                  <c:v>36223</c:v>
                </c:pt>
                <c:pt idx="12373">
                  <c:v>36224</c:v>
                </c:pt>
                <c:pt idx="12374">
                  <c:v>36227</c:v>
                </c:pt>
                <c:pt idx="12375">
                  <c:v>36228</c:v>
                </c:pt>
                <c:pt idx="12376">
                  <c:v>36229</c:v>
                </c:pt>
                <c:pt idx="12377">
                  <c:v>36230</c:v>
                </c:pt>
                <c:pt idx="12378">
                  <c:v>36231</c:v>
                </c:pt>
                <c:pt idx="12379">
                  <c:v>36234</c:v>
                </c:pt>
                <c:pt idx="12380">
                  <c:v>36235</c:v>
                </c:pt>
                <c:pt idx="12381">
                  <c:v>36236</c:v>
                </c:pt>
                <c:pt idx="12382">
                  <c:v>36237</c:v>
                </c:pt>
                <c:pt idx="12383">
                  <c:v>36238</c:v>
                </c:pt>
                <c:pt idx="12384">
                  <c:v>36241</c:v>
                </c:pt>
                <c:pt idx="12385">
                  <c:v>36242</c:v>
                </c:pt>
                <c:pt idx="12386">
                  <c:v>36243</c:v>
                </c:pt>
                <c:pt idx="12387">
                  <c:v>36244</c:v>
                </c:pt>
                <c:pt idx="12388">
                  <c:v>36245</c:v>
                </c:pt>
                <c:pt idx="12389">
                  <c:v>36248</c:v>
                </c:pt>
                <c:pt idx="12390">
                  <c:v>36249</c:v>
                </c:pt>
                <c:pt idx="12391">
                  <c:v>36250</c:v>
                </c:pt>
                <c:pt idx="12392">
                  <c:v>36251</c:v>
                </c:pt>
                <c:pt idx="12393">
                  <c:v>36255</c:v>
                </c:pt>
                <c:pt idx="12394">
                  <c:v>36256</c:v>
                </c:pt>
                <c:pt idx="12395">
                  <c:v>36257</c:v>
                </c:pt>
                <c:pt idx="12396">
                  <c:v>36258</c:v>
                </c:pt>
                <c:pt idx="12397">
                  <c:v>36259</c:v>
                </c:pt>
                <c:pt idx="12398">
                  <c:v>36262</c:v>
                </c:pt>
                <c:pt idx="12399">
                  <c:v>36263</c:v>
                </c:pt>
                <c:pt idx="12400">
                  <c:v>36264</c:v>
                </c:pt>
                <c:pt idx="12401">
                  <c:v>36265</c:v>
                </c:pt>
                <c:pt idx="12402">
                  <c:v>36266</c:v>
                </c:pt>
                <c:pt idx="12403">
                  <c:v>36269</c:v>
                </c:pt>
                <c:pt idx="12404">
                  <c:v>36270</c:v>
                </c:pt>
                <c:pt idx="12405">
                  <c:v>36271</c:v>
                </c:pt>
                <c:pt idx="12406">
                  <c:v>36272</c:v>
                </c:pt>
                <c:pt idx="12407">
                  <c:v>36273</c:v>
                </c:pt>
                <c:pt idx="12408">
                  <c:v>36276</c:v>
                </c:pt>
                <c:pt idx="12409">
                  <c:v>36277</c:v>
                </c:pt>
                <c:pt idx="12410">
                  <c:v>36278</c:v>
                </c:pt>
                <c:pt idx="12411">
                  <c:v>36279</c:v>
                </c:pt>
                <c:pt idx="12412">
                  <c:v>36280</c:v>
                </c:pt>
                <c:pt idx="12413">
                  <c:v>36283</c:v>
                </c:pt>
                <c:pt idx="12414">
                  <c:v>36284</c:v>
                </c:pt>
                <c:pt idx="12415">
                  <c:v>36285</c:v>
                </c:pt>
                <c:pt idx="12416">
                  <c:v>36286</c:v>
                </c:pt>
                <c:pt idx="12417">
                  <c:v>36287</c:v>
                </c:pt>
                <c:pt idx="12418">
                  <c:v>36290</c:v>
                </c:pt>
                <c:pt idx="12419">
                  <c:v>36291</c:v>
                </c:pt>
                <c:pt idx="12420">
                  <c:v>36292</c:v>
                </c:pt>
                <c:pt idx="12421">
                  <c:v>36293</c:v>
                </c:pt>
                <c:pt idx="12422">
                  <c:v>36294</c:v>
                </c:pt>
                <c:pt idx="12423">
                  <c:v>36297</c:v>
                </c:pt>
                <c:pt idx="12424">
                  <c:v>36298</c:v>
                </c:pt>
                <c:pt idx="12425">
                  <c:v>36299</c:v>
                </c:pt>
                <c:pt idx="12426">
                  <c:v>36300</c:v>
                </c:pt>
                <c:pt idx="12427">
                  <c:v>36301</c:v>
                </c:pt>
                <c:pt idx="12428">
                  <c:v>36304</c:v>
                </c:pt>
                <c:pt idx="12429">
                  <c:v>36305</c:v>
                </c:pt>
                <c:pt idx="12430">
                  <c:v>36306</c:v>
                </c:pt>
                <c:pt idx="12431">
                  <c:v>36307</c:v>
                </c:pt>
                <c:pt idx="12432">
                  <c:v>36308</c:v>
                </c:pt>
                <c:pt idx="12433">
                  <c:v>36312</c:v>
                </c:pt>
                <c:pt idx="12434">
                  <c:v>36313</c:v>
                </c:pt>
                <c:pt idx="12435">
                  <c:v>36314</c:v>
                </c:pt>
                <c:pt idx="12436">
                  <c:v>36315</c:v>
                </c:pt>
                <c:pt idx="12437">
                  <c:v>36318</c:v>
                </c:pt>
                <c:pt idx="12438">
                  <c:v>36319</c:v>
                </c:pt>
                <c:pt idx="12439">
                  <c:v>36320</c:v>
                </c:pt>
                <c:pt idx="12440">
                  <c:v>36321</c:v>
                </c:pt>
                <c:pt idx="12441">
                  <c:v>36322</c:v>
                </c:pt>
                <c:pt idx="12442">
                  <c:v>36325</c:v>
                </c:pt>
                <c:pt idx="12443">
                  <c:v>36326</c:v>
                </c:pt>
                <c:pt idx="12444">
                  <c:v>36327</c:v>
                </c:pt>
                <c:pt idx="12445">
                  <c:v>36328</c:v>
                </c:pt>
                <c:pt idx="12446">
                  <c:v>36329</c:v>
                </c:pt>
                <c:pt idx="12447">
                  <c:v>36332</c:v>
                </c:pt>
                <c:pt idx="12448">
                  <c:v>36333</c:v>
                </c:pt>
                <c:pt idx="12449">
                  <c:v>36334</c:v>
                </c:pt>
                <c:pt idx="12450">
                  <c:v>36335</c:v>
                </c:pt>
                <c:pt idx="12451">
                  <c:v>36336</c:v>
                </c:pt>
                <c:pt idx="12452">
                  <c:v>36339</c:v>
                </c:pt>
                <c:pt idx="12453">
                  <c:v>36340</c:v>
                </c:pt>
                <c:pt idx="12454">
                  <c:v>36341</c:v>
                </c:pt>
                <c:pt idx="12455">
                  <c:v>36342</c:v>
                </c:pt>
                <c:pt idx="12456">
                  <c:v>36343</c:v>
                </c:pt>
                <c:pt idx="12457">
                  <c:v>36347</c:v>
                </c:pt>
                <c:pt idx="12458">
                  <c:v>36348</c:v>
                </c:pt>
                <c:pt idx="12459">
                  <c:v>36349</c:v>
                </c:pt>
                <c:pt idx="12460">
                  <c:v>36350</c:v>
                </c:pt>
                <c:pt idx="12461">
                  <c:v>36353</c:v>
                </c:pt>
                <c:pt idx="12462">
                  <c:v>36354</c:v>
                </c:pt>
                <c:pt idx="12463">
                  <c:v>36355</c:v>
                </c:pt>
                <c:pt idx="12464">
                  <c:v>36356</c:v>
                </c:pt>
                <c:pt idx="12465">
                  <c:v>36357</c:v>
                </c:pt>
                <c:pt idx="12466">
                  <c:v>36360</c:v>
                </c:pt>
                <c:pt idx="12467">
                  <c:v>36361</c:v>
                </c:pt>
                <c:pt idx="12468">
                  <c:v>36362</c:v>
                </c:pt>
                <c:pt idx="12469">
                  <c:v>36363</c:v>
                </c:pt>
                <c:pt idx="12470">
                  <c:v>36364</c:v>
                </c:pt>
                <c:pt idx="12471">
                  <c:v>36367</c:v>
                </c:pt>
                <c:pt idx="12472">
                  <c:v>36368</c:v>
                </c:pt>
                <c:pt idx="12473">
                  <c:v>36369</c:v>
                </c:pt>
                <c:pt idx="12474">
                  <c:v>36370</c:v>
                </c:pt>
                <c:pt idx="12475">
                  <c:v>36371</c:v>
                </c:pt>
                <c:pt idx="12476">
                  <c:v>36374</c:v>
                </c:pt>
                <c:pt idx="12477">
                  <c:v>36375</c:v>
                </c:pt>
                <c:pt idx="12478">
                  <c:v>36376</c:v>
                </c:pt>
                <c:pt idx="12479">
                  <c:v>36377</c:v>
                </c:pt>
                <c:pt idx="12480">
                  <c:v>36378</c:v>
                </c:pt>
                <c:pt idx="12481">
                  <c:v>36381</c:v>
                </c:pt>
                <c:pt idx="12482">
                  <c:v>36382</c:v>
                </c:pt>
                <c:pt idx="12483">
                  <c:v>36383</c:v>
                </c:pt>
                <c:pt idx="12484">
                  <c:v>36384</c:v>
                </c:pt>
                <c:pt idx="12485">
                  <c:v>36385</c:v>
                </c:pt>
                <c:pt idx="12486">
                  <c:v>36388</c:v>
                </c:pt>
                <c:pt idx="12487">
                  <c:v>36389</c:v>
                </c:pt>
                <c:pt idx="12488">
                  <c:v>36390</c:v>
                </c:pt>
                <c:pt idx="12489">
                  <c:v>36391</c:v>
                </c:pt>
                <c:pt idx="12490">
                  <c:v>36392</c:v>
                </c:pt>
                <c:pt idx="12491">
                  <c:v>36395</c:v>
                </c:pt>
                <c:pt idx="12492">
                  <c:v>36396</c:v>
                </c:pt>
                <c:pt idx="12493">
                  <c:v>36397</c:v>
                </c:pt>
                <c:pt idx="12494">
                  <c:v>36398</c:v>
                </c:pt>
                <c:pt idx="12495">
                  <c:v>36399</c:v>
                </c:pt>
                <c:pt idx="12496">
                  <c:v>36402</c:v>
                </c:pt>
                <c:pt idx="12497">
                  <c:v>36403</c:v>
                </c:pt>
                <c:pt idx="12498">
                  <c:v>36404</c:v>
                </c:pt>
                <c:pt idx="12499">
                  <c:v>36405</c:v>
                </c:pt>
                <c:pt idx="12500">
                  <c:v>36406</c:v>
                </c:pt>
                <c:pt idx="12501">
                  <c:v>36410</c:v>
                </c:pt>
                <c:pt idx="12502">
                  <c:v>36411</c:v>
                </c:pt>
                <c:pt idx="12503">
                  <c:v>36412</c:v>
                </c:pt>
                <c:pt idx="12504">
                  <c:v>36413</c:v>
                </c:pt>
                <c:pt idx="12505">
                  <c:v>36416</c:v>
                </c:pt>
                <c:pt idx="12506">
                  <c:v>36417</c:v>
                </c:pt>
                <c:pt idx="12507">
                  <c:v>36418</c:v>
                </c:pt>
                <c:pt idx="12508">
                  <c:v>36419</c:v>
                </c:pt>
                <c:pt idx="12509">
                  <c:v>36420</c:v>
                </c:pt>
                <c:pt idx="12510">
                  <c:v>36423</c:v>
                </c:pt>
                <c:pt idx="12511">
                  <c:v>36424</c:v>
                </c:pt>
                <c:pt idx="12512">
                  <c:v>36425</c:v>
                </c:pt>
                <c:pt idx="12513">
                  <c:v>36426</c:v>
                </c:pt>
                <c:pt idx="12514">
                  <c:v>36427</c:v>
                </c:pt>
                <c:pt idx="12515">
                  <c:v>36430</c:v>
                </c:pt>
                <c:pt idx="12516">
                  <c:v>36431</c:v>
                </c:pt>
                <c:pt idx="12517">
                  <c:v>36432</c:v>
                </c:pt>
                <c:pt idx="12518">
                  <c:v>36433</c:v>
                </c:pt>
                <c:pt idx="12519">
                  <c:v>36434</c:v>
                </c:pt>
                <c:pt idx="12520">
                  <c:v>36437</c:v>
                </c:pt>
                <c:pt idx="12521">
                  <c:v>36438</c:v>
                </c:pt>
                <c:pt idx="12522">
                  <c:v>36439</c:v>
                </c:pt>
                <c:pt idx="12523">
                  <c:v>36440</c:v>
                </c:pt>
                <c:pt idx="12524">
                  <c:v>36441</c:v>
                </c:pt>
                <c:pt idx="12525">
                  <c:v>36444</c:v>
                </c:pt>
                <c:pt idx="12526">
                  <c:v>36445</c:v>
                </c:pt>
                <c:pt idx="12527">
                  <c:v>36446</c:v>
                </c:pt>
                <c:pt idx="12528">
                  <c:v>36447</c:v>
                </c:pt>
                <c:pt idx="12529">
                  <c:v>36448</c:v>
                </c:pt>
                <c:pt idx="12530">
                  <c:v>36451</c:v>
                </c:pt>
                <c:pt idx="12531">
                  <c:v>36452</c:v>
                </c:pt>
                <c:pt idx="12532">
                  <c:v>36453</c:v>
                </c:pt>
                <c:pt idx="12533">
                  <c:v>36454</c:v>
                </c:pt>
                <c:pt idx="12534">
                  <c:v>36455</c:v>
                </c:pt>
                <c:pt idx="12535">
                  <c:v>36458</c:v>
                </c:pt>
                <c:pt idx="12536">
                  <c:v>36459</c:v>
                </c:pt>
                <c:pt idx="12537">
                  <c:v>36460</c:v>
                </c:pt>
                <c:pt idx="12538">
                  <c:v>36461</c:v>
                </c:pt>
                <c:pt idx="12539">
                  <c:v>36462</c:v>
                </c:pt>
                <c:pt idx="12540">
                  <c:v>36465</c:v>
                </c:pt>
                <c:pt idx="12541">
                  <c:v>36466</c:v>
                </c:pt>
                <c:pt idx="12542">
                  <c:v>36467</c:v>
                </c:pt>
                <c:pt idx="12543">
                  <c:v>36468</c:v>
                </c:pt>
                <c:pt idx="12544">
                  <c:v>36469</c:v>
                </c:pt>
                <c:pt idx="12545">
                  <c:v>36472</c:v>
                </c:pt>
                <c:pt idx="12546">
                  <c:v>36473</c:v>
                </c:pt>
                <c:pt idx="12547">
                  <c:v>36474</c:v>
                </c:pt>
                <c:pt idx="12548">
                  <c:v>36475</c:v>
                </c:pt>
                <c:pt idx="12549">
                  <c:v>36476</c:v>
                </c:pt>
                <c:pt idx="12550">
                  <c:v>36479</c:v>
                </c:pt>
                <c:pt idx="12551">
                  <c:v>36480</c:v>
                </c:pt>
                <c:pt idx="12552">
                  <c:v>36481</c:v>
                </c:pt>
                <c:pt idx="12553">
                  <c:v>36482</c:v>
                </c:pt>
                <c:pt idx="12554">
                  <c:v>36483</c:v>
                </c:pt>
                <c:pt idx="12555">
                  <c:v>36486</c:v>
                </c:pt>
                <c:pt idx="12556">
                  <c:v>36487</c:v>
                </c:pt>
                <c:pt idx="12557">
                  <c:v>36488</c:v>
                </c:pt>
                <c:pt idx="12558">
                  <c:v>36490</c:v>
                </c:pt>
                <c:pt idx="12559">
                  <c:v>36493</c:v>
                </c:pt>
                <c:pt idx="12560">
                  <c:v>36494</c:v>
                </c:pt>
                <c:pt idx="12561">
                  <c:v>36495</c:v>
                </c:pt>
                <c:pt idx="12562">
                  <c:v>36496</c:v>
                </c:pt>
                <c:pt idx="12563">
                  <c:v>36497</c:v>
                </c:pt>
                <c:pt idx="12564">
                  <c:v>36500</c:v>
                </c:pt>
                <c:pt idx="12565">
                  <c:v>36501</c:v>
                </c:pt>
                <c:pt idx="12566">
                  <c:v>36502</c:v>
                </c:pt>
                <c:pt idx="12567">
                  <c:v>36503</c:v>
                </c:pt>
                <c:pt idx="12568">
                  <c:v>36504</c:v>
                </c:pt>
                <c:pt idx="12569">
                  <c:v>36507</c:v>
                </c:pt>
                <c:pt idx="12570">
                  <c:v>36508</c:v>
                </c:pt>
                <c:pt idx="12571">
                  <c:v>36509</c:v>
                </c:pt>
                <c:pt idx="12572">
                  <c:v>36510</c:v>
                </c:pt>
                <c:pt idx="12573">
                  <c:v>36511</c:v>
                </c:pt>
                <c:pt idx="12574">
                  <c:v>36514</c:v>
                </c:pt>
                <c:pt idx="12575">
                  <c:v>36515</c:v>
                </c:pt>
                <c:pt idx="12576">
                  <c:v>36516</c:v>
                </c:pt>
                <c:pt idx="12577">
                  <c:v>36517</c:v>
                </c:pt>
                <c:pt idx="12578">
                  <c:v>36521</c:v>
                </c:pt>
                <c:pt idx="12579">
                  <c:v>36522</c:v>
                </c:pt>
                <c:pt idx="12580">
                  <c:v>36523</c:v>
                </c:pt>
                <c:pt idx="12581">
                  <c:v>36524</c:v>
                </c:pt>
                <c:pt idx="12582">
                  <c:v>36525</c:v>
                </c:pt>
                <c:pt idx="12583">
                  <c:v>36528</c:v>
                </c:pt>
                <c:pt idx="12584">
                  <c:v>36529</c:v>
                </c:pt>
                <c:pt idx="12585">
                  <c:v>36530</c:v>
                </c:pt>
                <c:pt idx="12586">
                  <c:v>36531</c:v>
                </c:pt>
                <c:pt idx="12587">
                  <c:v>36532</c:v>
                </c:pt>
                <c:pt idx="12588">
                  <c:v>36535</c:v>
                </c:pt>
                <c:pt idx="12589">
                  <c:v>36536</c:v>
                </c:pt>
                <c:pt idx="12590">
                  <c:v>36537</c:v>
                </c:pt>
                <c:pt idx="12591">
                  <c:v>36538</c:v>
                </c:pt>
                <c:pt idx="12592">
                  <c:v>36539</c:v>
                </c:pt>
                <c:pt idx="12593">
                  <c:v>36543</c:v>
                </c:pt>
                <c:pt idx="12594">
                  <c:v>36544</c:v>
                </c:pt>
                <c:pt idx="12595">
                  <c:v>36545</c:v>
                </c:pt>
                <c:pt idx="12596">
                  <c:v>36546</c:v>
                </c:pt>
                <c:pt idx="12597">
                  <c:v>36549</c:v>
                </c:pt>
                <c:pt idx="12598">
                  <c:v>36550</c:v>
                </c:pt>
                <c:pt idx="12599">
                  <c:v>36551</c:v>
                </c:pt>
                <c:pt idx="12600">
                  <c:v>36552</c:v>
                </c:pt>
                <c:pt idx="12601">
                  <c:v>36553</c:v>
                </c:pt>
                <c:pt idx="12602">
                  <c:v>36556</c:v>
                </c:pt>
                <c:pt idx="12603">
                  <c:v>36557</c:v>
                </c:pt>
                <c:pt idx="12604">
                  <c:v>36558</c:v>
                </c:pt>
                <c:pt idx="12605">
                  <c:v>36559</c:v>
                </c:pt>
                <c:pt idx="12606">
                  <c:v>36560</c:v>
                </c:pt>
                <c:pt idx="12607">
                  <c:v>36563</c:v>
                </c:pt>
                <c:pt idx="12608">
                  <c:v>36564</c:v>
                </c:pt>
                <c:pt idx="12609">
                  <c:v>36565</c:v>
                </c:pt>
                <c:pt idx="12610">
                  <c:v>36566</c:v>
                </c:pt>
                <c:pt idx="12611">
                  <c:v>36567</c:v>
                </c:pt>
                <c:pt idx="12612">
                  <c:v>36570</c:v>
                </c:pt>
                <c:pt idx="12613">
                  <c:v>36571</c:v>
                </c:pt>
                <c:pt idx="12614">
                  <c:v>36572</c:v>
                </c:pt>
                <c:pt idx="12615">
                  <c:v>36573</c:v>
                </c:pt>
                <c:pt idx="12616">
                  <c:v>36574</c:v>
                </c:pt>
                <c:pt idx="12617">
                  <c:v>36578</c:v>
                </c:pt>
                <c:pt idx="12618">
                  <c:v>36579</c:v>
                </c:pt>
                <c:pt idx="12619">
                  <c:v>36580</c:v>
                </c:pt>
                <c:pt idx="12620">
                  <c:v>36581</c:v>
                </c:pt>
                <c:pt idx="12621">
                  <c:v>36584</c:v>
                </c:pt>
                <c:pt idx="12622">
                  <c:v>36585</c:v>
                </c:pt>
                <c:pt idx="12623">
                  <c:v>36586</c:v>
                </c:pt>
                <c:pt idx="12624">
                  <c:v>36587</c:v>
                </c:pt>
                <c:pt idx="12625">
                  <c:v>36588</c:v>
                </c:pt>
                <c:pt idx="12626">
                  <c:v>36591</c:v>
                </c:pt>
                <c:pt idx="12627">
                  <c:v>36592</c:v>
                </c:pt>
                <c:pt idx="12628">
                  <c:v>36593</c:v>
                </c:pt>
                <c:pt idx="12629">
                  <c:v>36594</c:v>
                </c:pt>
                <c:pt idx="12630">
                  <c:v>36595</c:v>
                </c:pt>
                <c:pt idx="12631">
                  <c:v>36598</c:v>
                </c:pt>
                <c:pt idx="12632">
                  <c:v>36599</c:v>
                </c:pt>
                <c:pt idx="12633">
                  <c:v>36600</c:v>
                </c:pt>
                <c:pt idx="12634">
                  <c:v>36601</c:v>
                </c:pt>
                <c:pt idx="12635">
                  <c:v>36602</c:v>
                </c:pt>
                <c:pt idx="12636">
                  <c:v>36605</c:v>
                </c:pt>
                <c:pt idx="12637">
                  <c:v>36606</c:v>
                </c:pt>
                <c:pt idx="12638">
                  <c:v>36607</c:v>
                </c:pt>
                <c:pt idx="12639">
                  <c:v>36608</c:v>
                </c:pt>
                <c:pt idx="12640">
                  <c:v>36609</c:v>
                </c:pt>
                <c:pt idx="12641">
                  <c:v>36612</c:v>
                </c:pt>
                <c:pt idx="12642">
                  <c:v>36613</c:v>
                </c:pt>
                <c:pt idx="12643">
                  <c:v>36614</c:v>
                </c:pt>
                <c:pt idx="12644">
                  <c:v>36615</c:v>
                </c:pt>
                <c:pt idx="12645">
                  <c:v>36616</c:v>
                </c:pt>
                <c:pt idx="12646">
                  <c:v>36619</c:v>
                </c:pt>
                <c:pt idx="12647">
                  <c:v>36620</c:v>
                </c:pt>
                <c:pt idx="12648">
                  <c:v>36621</c:v>
                </c:pt>
                <c:pt idx="12649">
                  <c:v>36622</c:v>
                </c:pt>
                <c:pt idx="12650">
                  <c:v>36623</c:v>
                </c:pt>
                <c:pt idx="12651">
                  <c:v>36626</c:v>
                </c:pt>
                <c:pt idx="12652">
                  <c:v>36627</c:v>
                </c:pt>
                <c:pt idx="12653">
                  <c:v>36628</c:v>
                </c:pt>
                <c:pt idx="12654">
                  <c:v>36629</c:v>
                </c:pt>
                <c:pt idx="12655">
                  <c:v>36630</c:v>
                </c:pt>
                <c:pt idx="12656">
                  <c:v>36633</c:v>
                </c:pt>
                <c:pt idx="12657">
                  <c:v>36634</c:v>
                </c:pt>
                <c:pt idx="12658">
                  <c:v>36635</c:v>
                </c:pt>
                <c:pt idx="12659">
                  <c:v>36636</c:v>
                </c:pt>
                <c:pt idx="12660">
                  <c:v>36640</c:v>
                </c:pt>
                <c:pt idx="12661">
                  <c:v>36641</c:v>
                </c:pt>
                <c:pt idx="12662">
                  <c:v>36642</c:v>
                </c:pt>
                <c:pt idx="12663">
                  <c:v>36643</c:v>
                </c:pt>
                <c:pt idx="12664">
                  <c:v>36644</c:v>
                </c:pt>
                <c:pt idx="12665">
                  <c:v>36647</c:v>
                </c:pt>
                <c:pt idx="12666">
                  <c:v>36648</c:v>
                </c:pt>
                <c:pt idx="12667">
                  <c:v>36649</c:v>
                </c:pt>
                <c:pt idx="12668">
                  <c:v>36650</c:v>
                </c:pt>
                <c:pt idx="12669">
                  <c:v>36651</c:v>
                </c:pt>
                <c:pt idx="12670">
                  <c:v>36654</c:v>
                </c:pt>
                <c:pt idx="12671">
                  <c:v>36655</c:v>
                </c:pt>
                <c:pt idx="12672">
                  <c:v>36656</c:v>
                </c:pt>
                <c:pt idx="12673">
                  <c:v>36657</c:v>
                </c:pt>
                <c:pt idx="12674">
                  <c:v>36658</c:v>
                </c:pt>
                <c:pt idx="12675">
                  <c:v>36661</c:v>
                </c:pt>
                <c:pt idx="12676">
                  <c:v>36662</c:v>
                </c:pt>
                <c:pt idx="12677">
                  <c:v>36663</c:v>
                </c:pt>
                <c:pt idx="12678">
                  <c:v>36664</c:v>
                </c:pt>
                <c:pt idx="12679">
                  <c:v>36665</c:v>
                </c:pt>
                <c:pt idx="12680">
                  <c:v>36668</c:v>
                </c:pt>
                <c:pt idx="12681">
                  <c:v>36669</c:v>
                </c:pt>
                <c:pt idx="12682">
                  <c:v>36670</c:v>
                </c:pt>
                <c:pt idx="12683">
                  <c:v>36671</c:v>
                </c:pt>
                <c:pt idx="12684">
                  <c:v>36672</c:v>
                </c:pt>
                <c:pt idx="12685">
                  <c:v>36676</c:v>
                </c:pt>
                <c:pt idx="12686">
                  <c:v>36677</c:v>
                </c:pt>
                <c:pt idx="12687">
                  <c:v>36678</c:v>
                </c:pt>
                <c:pt idx="12688">
                  <c:v>36679</c:v>
                </c:pt>
                <c:pt idx="12689">
                  <c:v>36682</c:v>
                </c:pt>
                <c:pt idx="12690">
                  <c:v>36683</c:v>
                </c:pt>
                <c:pt idx="12691">
                  <c:v>36684</c:v>
                </c:pt>
                <c:pt idx="12692">
                  <c:v>36685</c:v>
                </c:pt>
                <c:pt idx="12693">
                  <c:v>36686</c:v>
                </c:pt>
                <c:pt idx="12694">
                  <c:v>36689</c:v>
                </c:pt>
                <c:pt idx="12695">
                  <c:v>36690</c:v>
                </c:pt>
                <c:pt idx="12696">
                  <c:v>36691</c:v>
                </c:pt>
                <c:pt idx="12697">
                  <c:v>36692</c:v>
                </c:pt>
                <c:pt idx="12698">
                  <c:v>36693</c:v>
                </c:pt>
                <c:pt idx="12699">
                  <c:v>36696</c:v>
                </c:pt>
                <c:pt idx="12700">
                  <c:v>36697</c:v>
                </c:pt>
                <c:pt idx="12701">
                  <c:v>36698</c:v>
                </c:pt>
                <c:pt idx="12702">
                  <c:v>36699</c:v>
                </c:pt>
                <c:pt idx="12703">
                  <c:v>36700</c:v>
                </c:pt>
                <c:pt idx="12704">
                  <c:v>36703</c:v>
                </c:pt>
                <c:pt idx="12705">
                  <c:v>36704</c:v>
                </c:pt>
                <c:pt idx="12706">
                  <c:v>36705</c:v>
                </c:pt>
                <c:pt idx="12707">
                  <c:v>36706</c:v>
                </c:pt>
                <c:pt idx="12708">
                  <c:v>36707</c:v>
                </c:pt>
                <c:pt idx="12709">
                  <c:v>36710</c:v>
                </c:pt>
                <c:pt idx="12710">
                  <c:v>36712</c:v>
                </c:pt>
                <c:pt idx="12711">
                  <c:v>36713</c:v>
                </c:pt>
                <c:pt idx="12712">
                  <c:v>36714</c:v>
                </c:pt>
                <c:pt idx="12713">
                  <c:v>36717</c:v>
                </c:pt>
                <c:pt idx="12714">
                  <c:v>36718</c:v>
                </c:pt>
                <c:pt idx="12715">
                  <c:v>36719</c:v>
                </c:pt>
                <c:pt idx="12716">
                  <c:v>36720</c:v>
                </c:pt>
                <c:pt idx="12717">
                  <c:v>36721</c:v>
                </c:pt>
                <c:pt idx="12718">
                  <c:v>36724</c:v>
                </c:pt>
                <c:pt idx="12719">
                  <c:v>36725</c:v>
                </c:pt>
                <c:pt idx="12720">
                  <c:v>36726</c:v>
                </c:pt>
                <c:pt idx="12721">
                  <c:v>36727</c:v>
                </c:pt>
                <c:pt idx="12722">
                  <c:v>36728</c:v>
                </c:pt>
                <c:pt idx="12723">
                  <c:v>36731</c:v>
                </c:pt>
                <c:pt idx="12724">
                  <c:v>36732</c:v>
                </c:pt>
                <c:pt idx="12725">
                  <c:v>36733</c:v>
                </c:pt>
                <c:pt idx="12726">
                  <c:v>36734</c:v>
                </c:pt>
                <c:pt idx="12727">
                  <c:v>36735</c:v>
                </c:pt>
                <c:pt idx="12728">
                  <c:v>36738</c:v>
                </c:pt>
                <c:pt idx="12729">
                  <c:v>36739</c:v>
                </c:pt>
                <c:pt idx="12730">
                  <c:v>36740</c:v>
                </c:pt>
                <c:pt idx="12731">
                  <c:v>36741</c:v>
                </c:pt>
                <c:pt idx="12732">
                  <c:v>36742</c:v>
                </c:pt>
                <c:pt idx="12733">
                  <c:v>36745</c:v>
                </c:pt>
                <c:pt idx="12734">
                  <c:v>36746</c:v>
                </c:pt>
                <c:pt idx="12735">
                  <c:v>36747</c:v>
                </c:pt>
                <c:pt idx="12736">
                  <c:v>36748</c:v>
                </c:pt>
                <c:pt idx="12737">
                  <c:v>36749</c:v>
                </c:pt>
                <c:pt idx="12738">
                  <c:v>36752</c:v>
                </c:pt>
                <c:pt idx="12739">
                  <c:v>36753</c:v>
                </c:pt>
                <c:pt idx="12740">
                  <c:v>36754</c:v>
                </c:pt>
                <c:pt idx="12741">
                  <c:v>36755</c:v>
                </c:pt>
                <c:pt idx="12742">
                  <c:v>36756</c:v>
                </c:pt>
                <c:pt idx="12743">
                  <c:v>36759</c:v>
                </c:pt>
                <c:pt idx="12744">
                  <c:v>36760</c:v>
                </c:pt>
                <c:pt idx="12745">
                  <c:v>36761</c:v>
                </c:pt>
                <c:pt idx="12746">
                  <c:v>36762</c:v>
                </c:pt>
                <c:pt idx="12747">
                  <c:v>36763</c:v>
                </c:pt>
                <c:pt idx="12748">
                  <c:v>36766</c:v>
                </c:pt>
                <c:pt idx="12749">
                  <c:v>36767</c:v>
                </c:pt>
                <c:pt idx="12750">
                  <c:v>36768</c:v>
                </c:pt>
                <c:pt idx="12751">
                  <c:v>36769</c:v>
                </c:pt>
                <c:pt idx="12752">
                  <c:v>36770</c:v>
                </c:pt>
                <c:pt idx="12753">
                  <c:v>36774</c:v>
                </c:pt>
                <c:pt idx="12754">
                  <c:v>36775</c:v>
                </c:pt>
                <c:pt idx="12755">
                  <c:v>36776</c:v>
                </c:pt>
                <c:pt idx="12756">
                  <c:v>36777</c:v>
                </c:pt>
                <c:pt idx="12757">
                  <c:v>36780</c:v>
                </c:pt>
                <c:pt idx="12758">
                  <c:v>36781</c:v>
                </c:pt>
                <c:pt idx="12759">
                  <c:v>36782</c:v>
                </c:pt>
                <c:pt idx="12760">
                  <c:v>36783</c:v>
                </c:pt>
                <c:pt idx="12761">
                  <c:v>36784</c:v>
                </c:pt>
                <c:pt idx="12762">
                  <c:v>36787</c:v>
                </c:pt>
                <c:pt idx="12763">
                  <c:v>36788</c:v>
                </c:pt>
                <c:pt idx="12764">
                  <c:v>36789</c:v>
                </c:pt>
                <c:pt idx="12765">
                  <c:v>36790</c:v>
                </c:pt>
                <c:pt idx="12766">
                  <c:v>36791</c:v>
                </c:pt>
                <c:pt idx="12767">
                  <c:v>36794</c:v>
                </c:pt>
                <c:pt idx="12768">
                  <c:v>36795</c:v>
                </c:pt>
                <c:pt idx="12769">
                  <c:v>36796</c:v>
                </c:pt>
                <c:pt idx="12770">
                  <c:v>36797</c:v>
                </c:pt>
                <c:pt idx="12771">
                  <c:v>36798</c:v>
                </c:pt>
                <c:pt idx="12772">
                  <c:v>36801</c:v>
                </c:pt>
                <c:pt idx="12773">
                  <c:v>36802</c:v>
                </c:pt>
                <c:pt idx="12774">
                  <c:v>36803</c:v>
                </c:pt>
                <c:pt idx="12775">
                  <c:v>36804</c:v>
                </c:pt>
                <c:pt idx="12776">
                  <c:v>36805</c:v>
                </c:pt>
                <c:pt idx="12777">
                  <c:v>36808</c:v>
                </c:pt>
                <c:pt idx="12778">
                  <c:v>36809</c:v>
                </c:pt>
                <c:pt idx="12779">
                  <c:v>36810</c:v>
                </c:pt>
                <c:pt idx="12780">
                  <c:v>36811</c:v>
                </c:pt>
                <c:pt idx="12781">
                  <c:v>36812</c:v>
                </c:pt>
                <c:pt idx="12782">
                  <c:v>36815</c:v>
                </c:pt>
                <c:pt idx="12783">
                  <c:v>36816</c:v>
                </c:pt>
                <c:pt idx="12784">
                  <c:v>36817</c:v>
                </c:pt>
                <c:pt idx="12785">
                  <c:v>36818</c:v>
                </c:pt>
                <c:pt idx="12786">
                  <c:v>36819</c:v>
                </c:pt>
                <c:pt idx="12787">
                  <c:v>36822</c:v>
                </c:pt>
                <c:pt idx="12788">
                  <c:v>36823</c:v>
                </c:pt>
                <c:pt idx="12789">
                  <c:v>36824</c:v>
                </c:pt>
                <c:pt idx="12790">
                  <c:v>36825</c:v>
                </c:pt>
                <c:pt idx="12791">
                  <c:v>36826</c:v>
                </c:pt>
                <c:pt idx="12792">
                  <c:v>36829</c:v>
                </c:pt>
                <c:pt idx="12793">
                  <c:v>36830</c:v>
                </c:pt>
                <c:pt idx="12794">
                  <c:v>36831</c:v>
                </c:pt>
                <c:pt idx="12795">
                  <c:v>36832</c:v>
                </c:pt>
                <c:pt idx="12796">
                  <c:v>36833</c:v>
                </c:pt>
                <c:pt idx="12797">
                  <c:v>36836</c:v>
                </c:pt>
                <c:pt idx="12798">
                  <c:v>36837</c:v>
                </c:pt>
                <c:pt idx="12799">
                  <c:v>36838</c:v>
                </c:pt>
                <c:pt idx="12800">
                  <c:v>36839</c:v>
                </c:pt>
                <c:pt idx="12801">
                  <c:v>36840</c:v>
                </c:pt>
                <c:pt idx="12802">
                  <c:v>36843</c:v>
                </c:pt>
                <c:pt idx="12803">
                  <c:v>36844</c:v>
                </c:pt>
                <c:pt idx="12804">
                  <c:v>36845</c:v>
                </c:pt>
                <c:pt idx="12805">
                  <c:v>36846</c:v>
                </c:pt>
                <c:pt idx="12806">
                  <c:v>36847</c:v>
                </c:pt>
                <c:pt idx="12807">
                  <c:v>36850</c:v>
                </c:pt>
                <c:pt idx="12808">
                  <c:v>36851</c:v>
                </c:pt>
                <c:pt idx="12809">
                  <c:v>36852</c:v>
                </c:pt>
                <c:pt idx="12810">
                  <c:v>36854</c:v>
                </c:pt>
                <c:pt idx="12811">
                  <c:v>36857</c:v>
                </c:pt>
                <c:pt idx="12812">
                  <c:v>36858</c:v>
                </c:pt>
                <c:pt idx="12813">
                  <c:v>36859</c:v>
                </c:pt>
                <c:pt idx="12814">
                  <c:v>36860</c:v>
                </c:pt>
                <c:pt idx="12815">
                  <c:v>36861</c:v>
                </c:pt>
                <c:pt idx="12816">
                  <c:v>36864</c:v>
                </c:pt>
                <c:pt idx="12817">
                  <c:v>36865</c:v>
                </c:pt>
                <c:pt idx="12818">
                  <c:v>36866</c:v>
                </c:pt>
                <c:pt idx="12819">
                  <c:v>36867</c:v>
                </c:pt>
                <c:pt idx="12820">
                  <c:v>36868</c:v>
                </c:pt>
                <c:pt idx="12821">
                  <c:v>36871</c:v>
                </c:pt>
                <c:pt idx="12822">
                  <c:v>36872</c:v>
                </c:pt>
                <c:pt idx="12823">
                  <c:v>36873</c:v>
                </c:pt>
                <c:pt idx="12824">
                  <c:v>36874</c:v>
                </c:pt>
                <c:pt idx="12825">
                  <c:v>36875</c:v>
                </c:pt>
                <c:pt idx="12826">
                  <c:v>36878</c:v>
                </c:pt>
                <c:pt idx="12827">
                  <c:v>36879</c:v>
                </c:pt>
                <c:pt idx="12828">
                  <c:v>36880</c:v>
                </c:pt>
                <c:pt idx="12829">
                  <c:v>36881</c:v>
                </c:pt>
                <c:pt idx="12830">
                  <c:v>36882</c:v>
                </c:pt>
                <c:pt idx="12831">
                  <c:v>36886</c:v>
                </c:pt>
                <c:pt idx="12832">
                  <c:v>36887</c:v>
                </c:pt>
                <c:pt idx="12833">
                  <c:v>36888</c:v>
                </c:pt>
                <c:pt idx="12834">
                  <c:v>36889</c:v>
                </c:pt>
                <c:pt idx="12835">
                  <c:v>36893</c:v>
                </c:pt>
                <c:pt idx="12836">
                  <c:v>36894</c:v>
                </c:pt>
                <c:pt idx="12837">
                  <c:v>36895</c:v>
                </c:pt>
                <c:pt idx="12838">
                  <c:v>36896</c:v>
                </c:pt>
                <c:pt idx="12839">
                  <c:v>36899</c:v>
                </c:pt>
                <c:pt idx="12840">
                  <c:v>36900</c:v>
                </c:pt>
                <c:pt idx="12841">
                  <c:v>36901</c:v>
                </c:pt>
                <c:pt idx="12842">
                  <c:v>36902</c:v>
                </c:pt>
                <c:pt idx="12843">
                  <c:v>36903</c:v>
                </c:pt>
                <c:pt idx="12844">
                  <c:v>36907</c:v>
                </c:pt>
                <c:pt idx="12845">
                  <c:v>36908</c:v>
                </c:pt>
                <c:pt idx="12846">
                  <c:v>36909</c:v>
                </c:pt>
                <c:pt idx="12847">
                  <c:v>36910</c:v>
                </c:pt>
                <c:pt idx="12848">
                  <c:v>36913</c:v>
                </c:pt>
                <c:pt idx="12849">
                  <c:v>36914</c:v>
                </c:pt>
                <c:pt idx="12850">
                  <c:v>36915</c:v>
                </c:pt>
                <c:pt idx="12851">
                  <c:v>36916</c:v>
                </c:pt>
                <c:pt idx="12852">
                  <c:v>36917</c:v>
                </c:pt>
                <c:pt idx="12853">
                  <c:v>36920</c:v>
                </c:pt>
                <c:pt idx="12854">
                  <c:v>36921</c:v>
                </c:pt>
                <c:pt idx="12855">
                  <c:v>36922</c:v>
                </c:pt>
                <c:pt idx="12856">
                  <c:v>36923</c:v>
                </c:pt>
                <c:pt idx="12857">
                  <c:v>36924</c:v>
                </c:pt>
                <c:pt idx="12858">
                  <c:v>36927</c:v>
                </c:pt>
                <c:pt idx="12859">
                  <c:v>36928</c:v>
                </c:pt>
                <c:pt idx="12860">
                  <c:v>36929</c:v>
                </c:pt>
                <c:pt idx="12861">
                  <c:v>36930</c:v>
                </c:pt>
                <c:pt idx="12862">
                  <c:v>36931</c:v>
                </c:pt>
                <c:pt idx="12863">
                  <c:v>36934</c:v>
                </c:pt>
                <c:pt idx="12864">
                  <c:v>36935</c:v>
                </c:pt>
                <c:pt idx="12865">
                  <c:v>36936</c:v>
                </c:pt>
                <c:pt idx="12866">
                  <c:v>36937</c:v>
                </c:pt>
                <c:pt idx="12867">
                  <c:v>36938</c:v>
                </c:pt>
                <c:pt idx="12868">
                  <c:v>36942</c:v>
                </c:pt>
                <c:pt idx="12869">
                  <c:v>36943</c:v>
                </c:pt>
                <c:pt idx="12870">
                  <c:v>36944</c:v>
                </c:pt>
                <c:pt idx="12871">
                  <c:v>36945</c:v>
                </c:pt>
                <c:pt idx="12872">
                  <c:v>36948</c:v>
                </c:pt>
                <c:pt idx="12873">
                  <c:v>36949</c:v>
                </c:pt>
                <c:pt idx="12874">
                  <c:v>36950</c:v>
                </c:pt>
                <c:pt idx="12875">
                  <c:v>36951</c:v>
                </c:pt>
                <c:pt idx="12876">
                  <c:v>36952</c:v>
                </c:pt>
                <c:pt idx="12877">
                  <c:v>36955</c:v>
                </c:pt>
                <c:pt idx="12878">
                  <c:v>36956</c:v>
                </c:pt>
                <c:pt idx="12879">
                  <c:v>36957</c:v>
                </c:pt>
                <c:pt idx="12880">
                  <c:v>36958</c:v>
                </c:pt>
                <c:pt idx="12881">
                  <c:v>36959</c:v>
                </c:pt>
                <c:pt idx="12882">
                  <c:v>36962</c:v>
                </c:pt>
                <c:pt idx="12883">
                  <c:v>36963</c:v>
                </c:pt>
                <c:pt idx="12884">
                  <c:v>36964</c:v>
                </c:pt>
                <c:pt idx="12885">
                  <c:v>36965</c:v>
                </c:pt>
                <c:pt idx="12886">
                  <c:v>36966</c:v>
                </c:pt>
                <c:pt idx="12887">
                  <c:v>36969</c:v>
                </c:pt>
                <c:pt idx="12888">
                  <c:v>36970</c:v>
                </c:pt>
                <c:pt idx="12889">
                  <c:v>36971</c:v>
                </c:pt>
                <c:pt idx="12890">
                  <c:v>36972</c:v>
                </c:pt>
                <c:pt idx="12891">
                  <c:v>36973</c:v>
                </c:pt>
                <c:pt idx="12892">
                  <c:v>36976</c:v>
                </c:pt>
                <c:pt idx="12893">
                  <c:v>36977</c:v>
                </c:pt>
                <c:pt idx="12894">
                  <c:v>36978</c:v>
                </c:pt>
                <c:pt idx="12895">
                  <c:v>36979</c:v>
                </c:pt>
                <c:pt idx="12896">
                  <c:v>36980</c:v>
                </c:pt>
                <c:pt idx="12897">
                  <c:v>36983</c:v>
                </c:pt>
                <c:pt idx="12898">
                  <c:v>36984</c:v>
                </c:pt>
                <c:pt idx="12899">
                  <c:v>36985</c:v>
                </c:pt>
                <c:pt idx="12900">
                  <c:v>36986</c:v>
                </c:pt>
                <c:pt idx="12901">
                  <c:v>36987</c:v>
                </c:pt>
                <c:pt idx="12902">
                  <c:v>36990</c:v>
                </c:pt>
                <c:pt idx="12903">
                  <c:v>36991</c:v>
                </c:pt>
                <c:pt idx="12904">
                  <c:v>36992</c:v>
                </c:pt>
                <c:pt idx="12905">
                  <c:v>36993</c:v>
                </c:pt>
                <c:pt idx="12906">
                  <c:v>36997</c:v>
                </c:pt>
                <c:pt idx="12907">
                  <c:v>36998</c:v>
                </c:pt>
                <c:pt idx="12908">
                  <c:v>36999</c:v>
                </c:pt>
                <c:pt idx="12909">
                  <c:v>37000</c:v>
                </c:pt>
                <c:pt idx="12910">
                  <c:v>37001</c:v>
                </c:pt>
                <c:pt idx="12911">
                  <c:v>37004</c:v>
                </c:pt>
                <c:pt idx="12912">
                  <c:v>37005</c:v>
                </c:pt>
                <c:pt idx="12913">
                  <c:v>37006</c:v>
                </c:pt>
                <c:pt idx="12914">
                  <c:v>37007</c:v>
                </c:pt>
                <c:pt idx="12915">
                  <c:v>37008</c:v>
                </c:pt>
                <c:pt idx="12916">
                  <c:v>37011</c:v>
                </c:pt>
                <c:pt idx="12917">
                  <c:v>37012</c:v>
                </c:pt>
                <c:pt idx="12918">
                  <c:v>37013</c:v>
                </c:pt>
                <c:pt idx="12919">
                  <c:v>37014</c:v>
                </c:pt>
                <c:pt idx="12920">
                  <c:v>37015</c:v>
                </c:pt>
                <c:pt idx="12921">
                  <c:v>37018</c:v>
                </c:pt>
                <c:pt idx="12922">
                  <c:v>37019</c:v>
                </c:pt>
                <c:pt idx="12923">
                  <c:v>37020</c:v>
                </c:pt>
                <c:pt idx="12924">
                  <c:v>37021</c:v>
                </c:pt>
                <c:pt idx="12925">
                  <c:v>37022</c:v>
                </c:pt>
                <c:pt idx="12926">
                  <c:v>37025</c:v>
                </c:pt>
                <c:pt idx="12927">
                  <c:v>37026</c:v>
                </c:pt>
                <c:pt idx="12928">
                  <c:v>37027</c:v>
                </c:pt>
                <c:pt idx="12929">
                  <c:v>37028</c:v>
                </c:pt>
                <c:pt idx="12930">
                  <c:v>37029</c:v>
                </c:pt>
                <c:pt idx="12931">
                  <c:v>37032</c:v>
                </c:pt>
                <c:pt idx="12932">
                  <c:v>37033</c:v>
                </c:pt>
                <c:pt idx="12933">
                  <c:v>37034</c:v>
                </c:pt>
                <c:pt idx="12934">
                  <c:v>37035</c:v>
                </c:pt>
                <c:pt idx="12935">
                  <c:v>37036</c:v>
                </c:pt>
                <c:pt idx="12936">
                  <c:v>37040</c:v>
                </c:pt>
                <c:pt idx="12937">
                  <c:v>37041</c:v>
                </c:pt>
                <c:pt idx="12938">
                  <c:v>37042</c:v>
                </c:pt>
                <c:pt idx="12939">
                  <c:v>37043</c:v>
                </c:pt>
                <c:pt idx="12940">
                  <c:v>37046</c:v>
                </c:pt>
                <c:pt idx="12941">
                  <c:v>37047</c:v>
                </c:pt>
                <c:pt idx="12942">
                  <c:v>37048</c:v>
                </c:pt>
                <c:pt idx="12943">
                  <c:v>37049</c:v>
                </c:pt>
                <c:pt idx="12944">
                  <c:v>37050</c:v>
                </c:pt>
                <c:pt idx="12945">
                  <c:v>37053</c:v>
                </c:pt>
                <c:pt idx="12946">
                  <c:v>37054</c:v>
                </c:pt>
                <c:pt idx="12947">
                  <c:v>37055</c:v>
                </c:pt>
                <c:pt idx="12948">
                  <c:v>37056</c:v>
                </c:pt>
                <c:pt idx="12949">
                  <c:v>37057</c:v>
                </c:pt>
                <c:pt idx="12950">
                  <c:v>37060</c:v>
                </c:pt>
                <c:pt idx="12951">
                  <c:v>37061</c:v>
                </c:pt>
                <c:pt idx="12952">
                  <c:v>37062</c:v>
                </c:pt>
                <c:pt idx="12953">
                  <c:v>37063</c:v>
                </c:pt>
                <c:pt idx="12954">
                  <c:v>37064</c:v>
                </c:pt>
                <c:pt idx="12955">
                  <c:v>37067</c:v>
                </c:pt>
                <c:pt idx="12956">
                  <c:v>37068</c:v>
                </c:pt>
                <c:pt idx="12957">
                  <c:v>37069</c:v>
                </c:pt>
                <c:pt idx="12958">
                  <c:v>37070</c:v>
                </c:pt>
                <c:pt idx="12959">
                  <c:v>37071</c:v>
                </c:pt>
                <c:pt idx="12960">
                  <c:v>37074</c:v>
                </c:pt>
                <c:pt idx="12961">
                  <c:v>37075</c:v>
                </c:pt>
                <c:pt idx="12962">
                  <c:v>37077</c:v>
                </c:pt>
                <c:pt idx="12963">
                  <c:v>37078</c:v>
                </c:pt>
                <c:pt idx="12964">
                  <c:v>37081</c:v>
                </c:pt>
                <c:pt idx="12965">
                  <c:v>37082</c:v>
                </c:pt>
                <c:pt idx="12966">
                  <c:v>37083</c:v>
                </c:pt>
                <c:pt idx="12967">
                  <c:v>37084</c:v>
                </c:pt>
                <c:pt idx="12968">
                  <c:v>37085</c:v>
                </c:pt>
                <c:pt idx="12969">
                  <c:v>37088</c:v>
                </c:pt>
                <c:pt idx="12970">
                  <c:v>37089</c:v>
                </c:pt>
                <c:pt idx="12971">
                  <c:v>37090</c:v>
                </c:pt>
                <c:pt idx="12972">
                  <c:v>37091</c:v>
                </c:pt>
                <c:pt idx="12973">
                  <c:v>37092</c:v>
                </c:pt>
                <c:pt idx="12974">
                  <c:v>37095</c:v>
                </c:pt>
                <c:pt idx="12975">
                  <c:v>37096</c:v>
                </c:pt>
                <c:pt idx="12976">
                  <c:v>37097</c:v>
                </c:pt>
                <c:pt idx="12977">
                  <c:v>37098</c:v>
                </c:pt>
                <c:pt idx="12978">
                  <c:v>37099</c:v>
                </c:pt>
                <c:pt idx="12979">
                  <c:v>37102</c:v>
                </c:pt>
                <c:pt idx="12980">
                  <c:v>37103</c:v>
                </c:pt>
                <c:pt idx="12981">
                  <c:v>37104</c:v>
                </c:pt>
                <c:pt idx="12982">
                  <c:v>37105</c:v>
                </c:pt>
                <c:pt idx="12983">
                  <c:v>37106</c:v>
                </c:pt>
                <c:pt idx="12984">
                  <c:v>37109</c:v>
                </c:pt>
                <c:pt idx="12985">
                  <c:v>37110</c:v>
                </c:pt>
                <c:pt idx="12986">
                  <c:v>37111</c:v>
                </c:pt>
                <c:pt idx="12987">
                  <c:v>37112</c:v>
                </c:pt>
                <c:pt idx="12988">
                  <c:v>37113</c:v>
                </c:pt>
                <c:pt idx="12989">
                  <c:v>37116</c:v>
                </c:pt>
                <c:pt idx="12990">
                  <c:v>37117</c:v>
                </c:pt>
                <c:pt idx="12991">
                  <c:v>37118</c:v>
                </c:pt>
                <c:pt idx="12992">
                  <c:v>37119</c:v>
                </c:pt>
                <c:pt idx="12993">
                  <c:v>37120</c:v>
                </c:pt>
                <c:pt idx="12994">
                  <c:v>37123</c:v>
                </c:pt>
                <c:pt idx="12995">
                  <c:v>37124</c:v>
                </c:pt>
                <c:pt idx="12996">
                  <c:v>37125</c:v>
                </c:pt>
                <c:pt idx="12997">
                  <c:v>37126</c:v>
                </c:pt>
                <c:pt idx="12998">
                  <c:v>37127</c:v>
                </c:pt>
                <c:pt idx="12999">
                  <c:v>37130</c:v>
                </c:pt>
                <c:pt idx="13000">
                  <c:v>37131</c:v>
                </c:pt>
                <c:pt idx="13001">
                  <c:v>37132</c:v>
                </c:pt>
                <c:pt idx="13002">
                  <c:v>37133</c:v>
                </c:pt>
                <c:pt idx="13003">
                  <c:v>37134</c:v>
                </c:pt>
                <c:pt idx="13004">
                  <c:v>37138</c:v>
                </c:pt>
                <c:pt idx="13005">
                  <c:v>37139</c:v>
                </c:pt>
                <c:pt idx="13006">
                  <c:v>37140</c:v>
                </c:pt>
                <c:pt idx="13007">
                  <c:v>37141</c:v>
                </c:pt>
                <c:pt idx="13008">
                  <c:v>37144</c:v>
                </c:pt>
                <c:pt idx="13009">
                  <c:v>37151</c:v>
                </c:pt>
                <c:pt idx="13010">
                  <c:v>37152</c:v>
                </c:pt>
                <c:pt idx="13011">
                  <c:v>37153</c:v>
                </c:pt>
                <c:pt idx="13012">
                  <c:v>37154</c:v>
                </c:pt>
                <c:pt idx="13013">
                  <c:v>37155</c:v>
                </c:pt>
                <c:pt idx="13014">
                  <c:v>37158</c:v>
                </c:pt>
                <c:pt idx="13015">
                  <c:v>37159</c:v>
                </c:pt>
                <c:pt idx="13016">
                  <c:v>37160</c:v>
                </c:pt>
                <c:pt idx="13017">
                  <c:v>37161</c:v>
                </c:pt>
                <c:pt idx="13018">
                  <c:v>37162</c:v>
                </c:pt>
                <c:pt idx="13019">
                  <c:v>37165</c:v>
                </c:pt>
                <c:pt idx="13020">
                  <c:v>37166</c:v>
                </c:pt>
                <c:pt idx="13021">
                  <c:v>37167</c:v>
                </c:pt>
                <c:pt idx="13022">
                  <c:v>37168</c:v>
                </c:pt>
                <c:pt idx="13023">
                  <c:v>37169</c:v>
                </c:pt>
                <c:pt idx="13024">
                  <c:v>37172</c:v>
                </c:pt>
                <c:pt idx="13025">
                  <c:v>37173</c:v>
                </c:pt>
                <c:pt idx="13026">
                  <c:v>37174</c:v>
                </c:pt>
                <c:pt idx="13027">
                  <c:v>37175</c:v>
                </c:pt>
                <c:pt idx="13028">
                  <c:v>37176</c:v>
                </c:pt>
                <c:pt idx="13029">
                  <c:v>37179</c:v>
                </c:pt>
                <c:pt idx="13030">
                  <c:v>37180</c:v>
                </c:pt>
                <c:pt idx="13031">
                  <c:v>37181</c:v>
                </c:pt>
                <c:pt idx="13032">
                  <c:v>37182</c:v>
                </c:pt>
                <c:pt idx="13033">
                  <c:v>37183</c:v>
                </c:pt>
                <c:pt idx="13034">
                  <c:v>37186</c:v>
                </c:pt>
                <c:pt idx="13035">
                  <c:v>37187</c:v>
                </c:pt>
                <c:pt idx="13036">
                  <c:v>37188</c:v>
                </c:pt>
                <c:pt idx="13037">
                  <c:v>37189</c:v>
                </c:pt>
                <c:pt idx="13038">
                  <c:v>37190</c:v>
                </c:pt>
                <c:pt idx="13039">
                  <c:v>37193</c:v>
                </c:pt>
                <c:pt idx="13040">
                  <c:v>37194</c:v>
                </c:pt>
                <c:pt idx="13041">
                  <c:v>37195</c:v>
                </c:pt>
                <c:pt idx="13042">
                  <c:v>37196</c:v>
                </c:pt>
                <c:pt idx="13043">
                  <c:v>37197</c:v>
                </c:pt>
                <c:pt idx="13044">
                  <c:v>37200</c:v>
                </c:pt>
                <c:pt idx="13045">
                  <c:v>37201</c:v>
                </c:pt>
                <c:pt idx="13046">
                  <c:v>37202</c:v>
                </c:pt>
                <c:pt idx="13047">
                  <c:v>37203</c:v>
                </c:pt>
                <c:pt idx="13048">
                  <c:v>37204</c:v>
                </c:pt>
                <c:pt idx="13049">
                  <c:v>37207</c:v>
                </c:pt>
                <c:pt idx="13050">
                  <c:v>37208</c:v>
                </c:pt>
                <c:pt idx="13051">
                  <c:v>37209</c:v>
                </c:pt>
                <c:pt idx="13052">
                  <c:v>37210</c:v>
                </c:pt>
                <c:pt idx="13053">
                  <c:v>37211</c:v>
                </c:pt>
                <c:pt idx="13054">
                  <c:v>37214</c:v>
                </c:pt>
                <c:pt idx="13055">
                  <c:v>37215</c:v>
                </c:pt>
                <c:pt idx="13056">
                  <c:v>37216</c:v>
                </c:pt>
                <c:pt idx="13057">
                  <c:v>37218</c:v>
                </c:pt>
                <c:pt idx="13058">
                  <c:v>37221</c:v>
                </c:pt>
                <c:pt idx="13059">
                  <c:v>37222</c:v>
                </c:pt>
                <c:pt idx="13060">
                  <c:v>37223</c:v>
                </c:pt>
                <c:pt idx="13061">
                  <c:v>37224</c:v>
                </c:pt>
                <c:pt idx="13062">
                  <c:v>37225</c:v>
                </c:pt>
                <c:pt idx="13063">
                  <c:v>37228</c:v>
                </c:pt>
                <c:pt idx="13064">
                  <c:v>37229</c:v>
                </c:pt>
                <c:pt idx="13065">
                  <c:v>37230</c:v>
                </c:pt>
                <c:pt idx="13066">
                  <c:v>37231</c:v>
                </c:pt>
                <c:pt idx="13067">
                  <c:v>37232</c:v>
                </c:pt>
                <c:pt idx="13068">
                  <c:v>37235</c:v>
                </c:pt>
                <c:pt idx="13069">
                  <c:v>37236</c:v>
                </c:pt>
                <c:pt idx="13070">
                  <c:v>37237</c:v>
                </c:pt>
                <c:pt idx="13071">
                  <c:v>37238</c:v>
                </c:pt>
                <c:pt idx="13072">
                  <c:v>37239</c:v>
                </c:pt>
                <c:pt idx="13073">
                  <c:v>37242</c:v>
                </c:pt>
                <c:pt idx="13074">
                  <c:v>37243</c:v>
                </c:pt>
                <c:pt idx="13075">
                  <c:v>37244</c:v>
                </c:pt>
                <c:pt idx="13076">
                  <c:v>37245</c:v>
                </c:pt>
                <c:pt idx="13077">
                  <c:v>37246</c:v>
                </c:pt>
                <c:pt idx="13078">
                  <c:v>37249</c:v>
                </c:pt>
                <c:pt idx="13079">
                  <c:v>37251</c:v>
                </c:pt>
                <c:pt idx="13080">
                  <c:v>37252</c:v>
                </c:pt>
                <c:pt idx="13081">
                  <c:v>37253</c:v>
                </c:pt>
                <c:pt idx="13082">
                  <c:v>37256</c:v>
                </c:pt>
                <c:pt idx="13083">
                  <c:v>37258</c:v>
                </c:pt>
                <c:pt idx="13084">
                  <c:v>37259</c:v>
                </c:pt>
                <c:pt idx="13085">
                  <c:v>37260</c:v>
                </c:pt>
                <c:pt idx="13086">
                  <c:v>37263</c:v>
                </c:pt>
                <c:pt idx="13087">
                  <c:v>37264</c:v>
                </c:pt>
                <c:pt idx="13088">
                  <c:v>37265</c:v>
                </c:pt>
                <c:pt idx="13089">
                  <c:v>37266</c:v>
                </c:pt>
                <c:pt idx="13090">
                  <c:v>37267</c:v>
                </c:pt>
                <c:pt idx="13091">
                  <c:v>37270</c:v>
                </c:pt>
                <c:pt idx="13092">
                  <c:v>37271</c:v>
                </c:pt>
                <c:pt idx="13093">
                  <c:v>37272</c:v>
                </c:pt>
                <c:pt idx="13094">
                  <c:v>37273</c:v>
                </c:pt>
                <c:pt idx="13095">
                  <c:v>37274</c:v>
                </c:pt>
                <c:pt idx="13096">
                  <c:v>37278</c:v>
                </c:pt>
                <c:pt idx="13097">
                  <c:v>37279</c:v>
                </c:pt>
                <c:pt idx="13098">
                  <c:v>37280</c:v>
                </c:pt>
                <c:pt idx="13099">
                  <c:v>37281</c:v>
                </c:pt>
                <c:pt idx="13100">
                  <c:v>37284</c:v>
                </c:pt>
                <c:pt idx="13101">
                  <c:v>37285</c:v>
                </c:pt>
                <c:pt idx="13102">
                  <c:v>37286</c:v>
                </c:pt>
                <c:pt idx="13103">
                  <c:v>37287</c:v>
                </c:pt>
                <c:pt idx="13104">
                  <c:v>37288</c:v>
                </c:pt>
                <c:pt idx="13105">
                  <c:v>37291</c:v>
                </c:pt>
                <c:pt idx="13106">
                  <c:v>37292</c:v>
                </c:pt>
                <c:pt idx="13107">
                  <c:v>37293</c:v>
                </c:pt>
                <c:pt idx="13108">
                  <c:v>37294</c:v>
                </c:pt>
                <c:pt idx="13109">
                  <c:v>37295</c:v>
                </c:pt>
                <c:pt idx="13110">
                  <c:v>37298</c:v>
                </c:pt>
                <c:pt idx="13111">
                  <c:v>37299</c:v>
                </c:pt>
                <c:pt idx="13112">
                  <c:v>37300</c:v>
                </c:pt>
                <c:pt idx="13113">
                  <c:v>37301</c:v>
                </c:pt>
                <c:pt idx="13114">
                  <c:v>37302</c:v>
                </c:pt>
                <c:pt idx="13115">
                  <c:v>37306</c:v>
                </c:pt>
                <c:pt idx="13116">
                  <c:v>37307</c:v>
                </c:pt>
                <c:pt idx="13117">
                  <c:v>37308</c:v>
                </c:pt>
                <c:pt idx="13118">
                  <c:v>37309</c:v>
                </c:pt>
                <c:pt idx="13119">
                  <c:v>37312</c:v>
                </c:pt>
                <c:pt idx="13120">
                  <c:v>37313</c:v>
                </c:pt>
                <c:pt idx="13121">
                  <c:v>37314</c:v>
                </c:pt>
                <c:pt idx="13122">
                  <c:v>37315</c:v>
                </c:pt>
                <c:pt idx="13123">
                  <c:v>37316</c:v>
                </c:pt>
                <c:pt idx="13124">
                  <c:v>37319</c:v>
                </c:pt>
                <c:pt idx="13125">
                  <c:v>37320</c:v>
                </c:pt>
                <c:pt idx="13126">
                  <c:v>37321</c:v>
                </c:pt>
                <c:pt idx="13127">
                  <c:v>37322</c:v>
                </c:pt>
                <c:pt idx="13128">
                  <c:v>37323</c:v>
                </c:pt>
                <c:pt idx="13129">
                  <c:v>37326</c:v>
                </c:pt>
                <c:pt idx="13130">
                  <c:v>37327</c:v>
                </c:pt>
                <c:pt idx="13131">
                  <c:v>37328</c:v>
                </c:pt>
                <c:pt idx="13132">
                  <c:v>37329</c:v>
                </c:pt>
                <c:pt idx="13133">
                  <c:v>37330</c:v>
                </c:pt>
                <c:pt idx="13134">
                  <c:v>37333</c:v>
                </c:pt>
                <c:pt idx="13135">
                  <c:v>37334</c:v>
                </c:pt>
                <c:pt idx="13136">
                  <c:v>37335</c:v>
                </c:pt>
                <c:pt idx="13137">
                  <c:v>37336</c:v>
                </c:pt>
                <c:pt idx="13138">
                  <c:v>37337</c:v>
                </c:pt>
                <c:pt idx="13139">
                  <c:v>37340</c:v>
                </c:pt>
                <c:pt idx="13140">
                  <c:v>37341</c:v>
                </c:pt>
                <c:pt idx="13141">
                  <c:v>37342</c:v>
                </c:pt>
                <c:pt idx="13142">
                  <c:v>37343</c:v>
                </c:pt>
                <c:pt idx="13143">
                  <c:v>37347</c:v>
                </c:pt>
                <c:pt idx="13144">
                  <c:v>37348</c:v>
                </c:pt>
                <c:pt idx="13145">
                  <c:v>37349</c:v>
                </c:pt>
                <c:pt idx="13146">
                  <c:v>37350</c:v>
                </c:pt>
                <c:pt idx="13147">
                  <c:v>37351</c:v>
                </c:pt>
                <c:pt idx="13148">
                  <c:v>37354</c:v>
                </c:pt>
                <c:pt idx="13149">
                  <c:v>37355</c:v>
                </c:pt>
                <c:pt idx="13150">
                  <c:v>37356</c:v>
                </c:pt>
                <c:pt idx="13151">
                  <c:v>37357</c:v>
                </c:pt>
                <c:pt idx="13152">
                  <c:v>37358</c:v>
                </c:pt>
                <c:pt idx="13153">
                  <c:v>37361</c:v>
                </c:pt>
                <c:pt idx="13154">
                  <c:v>37362</c:v>
                </c:pt>
                <c:pt idx="13155">
                  <c:v>37363</c:v>
                </c:pt>
                <c:pt idx="13156">
                  <c:v>37364</c:v>
                </c:pt>
                <c:pt idx="13157">
                  <c:v>37365</c:v>
                </c:pt>
                <c:pt idx="13158">
                  <c:v>37368</c:v>
                </c:pt>
                <c:pt idx="13159">
                  <c:v>37369</c:v>
                </c:pt>
                <c:pt idx="13160">
                  <c:v>37370</c:v>
                </c:pt>
                <c:pt idx="13161">
                  <c:v>37371</c:v>
                </c:pt>
                <c:pt idx="13162">
                  <c:v>37372</c:v>
                </c:pt>
                <c:pt idx="13163">
                  <c:v>37375</c:v>
                </c:pt>
                <c:pt idx="13164">
                  <c:v>37376</c:v>
                </c:pt>
                <c:pt idx="13165">
                  <c:v>37377</c:v>
                </c:pt>
                <c:pt idx="13166">
                  <c:v>37378</c:v>
                </c:pt>
                <c:pt idx="13167">
                  <c:v>37379</c:v>
                </c:pt>
                <c:pt idx="13168">
                  <c:v>37382</c:v>
                </c:pt>
                <c:pt idx="13169">
                  <c:v>37383</c:v>
                </c:pt>
                <c:pt idx="13170">
                  <c:v>37384</c:v>
                </c:pt>
                <c:pt idx="13171">
                  <c:v>37385</c:v>
                </c:pt>
                <c:pt idx="13172">
                  <c:v>37386</c:v>
                </c:pt>
                <c:pt idx="13173">
                  <c:v>37389</c:v>
                </c:pt>
                <c:pt idx="13174">
                  <c:v>37390</c:v>
                </c:pt>
                <c:pt idx="13175">
                  <c:v>37391</c:v>
                </c:pt>
                <c:pt idx="13176">
                  <c:v>37392</c:v>
                </c:pt>
                <c:pt idx="13177">
                  <c:v>37393</c:v>
                </c:pt>
                <c:pt idx="13178">
                  <c:v>37396</c:v>
                </c:pt>
                <c:pt idx="13179">
                  <c:v>37397</c:v>
                </c:pt>
                <c:pt idx="13180">
                  <c:v>37398</c:v>
                </c:pt>
                <c:pt idx="13181">
                  <c:v>37399</c:v>
                </c:pt>
                <c:pt idx="13182">
                  <c:v>37400</c:v>
                </c:pt>
                <c:pt idx="13183">
                  <c:v>37404</c:v>
                </c:pt>
                <c:pt idx="13184">
                  <c:v>37405</c:v>
                </c:pt>
                <c:pt idx="13185">
                  <c:v>37406</c:v>
                </c:pt>
                <c:pt idx="13186">
                  <c:v>37407</c:v>
                </c:pt>
                <c:pt idx="13187">
                  <c:v>37410</c:v>
                </c:pt>
                <c:pt idx="13188">
                  <c:v>37411</c:v>
                </c:pt>
                <c:pt idx="13189">
                  <c:v>37412</c:v>
                </c:pt>
                <c:pt idx="13190">
                  <c:v>37413</c:v>
                </c:pt>
                <c:pt idx="13191">
                  <c:v>37414</c:v>
                </c:pt>
                <c:pt idx="13192">
                  <c:v>37417</c:v>
                </c:pt>
                <c:pt idx="13193">
                  <c:v>37418</c:v>
                </c:pt>
                <c:pt idx="13194">
                  <c:v>37419</c:v>
                </c:pt>
                <c:pt idx="13195">
                  <c:v>37420</c:v>
                </c:pt>
                <c:pt idx="13196">
                  <c:v>37421</c:v>
                </c:pt>
                <c:pt idx="13197">
                  <c:v>37424</c:v>
                </c:pt>
                <c:pt idx="13198">
                  <c:v>37425</c:v>
                </c:pt>
                <c:pt idx="13199">
                  <c:v>37426</c:v>
                </c:pt>
                <c:pt idx="13200">
                  <c:v>37427</c:v>
                </c:pt>
                <c:pt idx="13201">
                  <c:v>37428</c:v>
                </c:pt>
                <c:pt idx="13202">
                  <c:v>37431</c:v>
                </c:pt>
                <c:pt idx="13203">
                  <c:v>37432</c:v>
                </c:pt>
                <c:pt idx="13204">
                  <c:v>37433</c:v>
                </c:pt>
                <c:pt idx="13205">
                  <c:v>37434</c:v>
                </c:pt>
                <c:pt idx="13206">
                  <c:v>37435</c:v>
                </c:pt>
                <c:pt idx="13207">
                  <c:v>37438</c:v>
                </c:pt>
                <c:pt idx="13208">
                  <c:v>37439</c:v>
                </c:pt>
                <c:pt idx="13209">
                  <c:v>37440</c:v>
                </c:pt>
                <c:pt idx="13210">
                  <c:v>37442</c:v>
                </c:pt>
                <c:pt idx="13211">
                  <c:v>37445</c:v>
                </c:pt>
                <c:pt idx="13212">
                  <c:v>37446</c:v>
                </c:pt>
                <c:pt idx="13213">
                  <c:v>37447</c:v>
                </c:pt>
                <c:pt idx="13214">
                  <c:v>37448</c:v>
                </c:pt>
                <c:pt idx="13215">
                  <c:v>37449</c:v>
                </c:pt>
                <c:pt idx="13216">
                  <c:v>37452</c:v>
                </c:pt>
                <c:pt idx="13217">
                  <c:v>37453</c:v>
                </c:pt>
                <c:pt idx="13218">
                  <c:v>37454</c:v>
                </c:pt>
                <c:pt idx="13219">
                  <c:v>37455</c:v>
                </c:pt>
                <c:pt idx="13220">
                  <c:v>37456</c:v>
                </c:pt>
                <c:pt idx="13221">
                  <c:v>37459</c:v>
                </c:pt>
                <c:pt idx="13222">
                  <c:v>37460</c:v>
                </c:pt>
                <c:pt idx="13223">
                  <c:v>37461</c:v>
                </c:pt>
                <c:pt idx="13224">
                  <c:v>37462</c:v>
                </c:pt>
                <c:pt idx="13225">
                  <c:v>37463</c:v>
                </c:pt>
                <c:pt idx="13226">
                  <c:v>37466</c:v>
                </c:pt>
                <c:pt idx="13227">
                  <c:v>37467</c:v>
                </c:pt>
                <c:pt idx="13228">
                  <c:v>37468</c:v>
                </c:pt>
                <c:pt idx="13229">
                  <c:v>37469</c:v>
                </c:pt>
                <c:pt idx="13230">
                  <c:v>37470</c:v>
                </c:pt>
                <c:pt idx="13231">
                  <c:v>37473</c:v>
                </c:pt>
                <c:pt idx="13232">
                  <c:v>37474</c:v>
                </c:pt>
                <c:pt idx="13233">
                  <c:v>37475</c:v>
                </c:pt>
                <c:pt idx="13234">
                  <c:v>37476</c:v>
                </c:pt>
                <c:pt idx="13235">
                  <c:v>37477</c:v>
                </c:pt>
                <c:pt idx="13236">
                  <c:v>37480</c:v>
                </c:pt>
                <c:pt idx="13237">
                  <c:v>37481</c:v>
                </c:pt>
                <c:pt idx="13238">
                  <c:v>37482</c:v>
                </c:pt>
                <c:pt idx="13239">
                  <c:v>37483</c:v>
                </c:pt>
                <c:pt idx="13240">
                  <c:v>37484</c:v>
                </c:pt>
                <c:pt idx="13241">
                  <c:v>37487</c:v>
                </c:pt>
                <c:pt idx="13242">
                  <c:v>37488</c:v>
                </c:pt>
                <c:pt idx="13243">
                  <c:v>37489</c:v>
                </c:pt>
                <c:pt idx="13244">
                  <c:v>37490</c:v>
                </c:pt>
                <c:pt idx="13245">
                  <c:v>37491</c:v>
                </c:pt>
                <c:pt idx="13246">
                  <c:v>37494</c:v>
                </c:pt>
                <c:pt idx="13247">
                  <c:v>37495</c:v>
                </c:pt>
                <c:pt idx="13248">
                  <c:v>37496</c:v>
                </c:pt>
                <c:pt idx="13249">
                  <c:v>37497</c:v>
                </c:pt>
                <c:pt idx="13250">
                  <c:v>37498</c:v>
                </c:pt>
                <c:pt idx="13251">
                  <c:v>37502</c:v>
                </c:pt>
                <c:pt idx="13252">
                  <c:v>37503</c:v>
                </c:pt>
                <c:pt idx="13253">
                  <c:v>37504</c:v>
                </c:pt>
                <c:pt idx="13254">
                  <c:v>37505</c:v>
                </c:pt>
                <c:pt idx="13255">
                  <c:v>37508</c:v>
                </c:pt>
                <c:pt idx="13256">
                  <c:v>37509</c:v>
                </c:pt>
                <c:pt idx="13257">
                  <c:v>37510</c:v>
                </c:pt>
                <c:pt idx="13258">
                  <c:v>37511</c:v>
                </c:pt>
                <c:pt idx="13259">
                  <c:v>37512</c:v>
                </c:pt>
                <c:pt idx="13260">
                  <c:v>37515</c:v>
                </c:pt>
                <c:pt idx="13261">
                  <c:v>37516</c:v>
                </c:pt>
                <c:pt idx="13262">
                  <c:v>37517</c:v>
                </c:pt>
                <c:pt idx="13263">
                  <c:v>37518</c:v>
                </c:pt>
                <c:pt idx="13264">
                  <c:v>37519</c:v>
                </c:pt>
                <c:pt idx="13265">
                  <c:v>37522</c:v>
                </c:pt>
                <c:pt idx="13266">
                  <c:v>37523</c:v>
                </c:pt>
                <c:pt idx="13267">
                  <c:v>37524</c:v>
                </c:pt>
                <c:pt idx="13268">
                  <c:v>37525</c:v>
                </c:pt>
                <c:pt idx="13269">
                  <c:v>37526</c:v>
                </c:pt>
                <c:pt idx="13270">
                  <c:v>37529</c:v>
                </c:pt>
                <c:pt idx="13271">
                  <c:v>37530</c:v>
                </c:pt>
                <c:pt idx="13272">
                  <c:v>37531</c:v>
                </c:pt>
                <c:pt idx="13273">
                  <c:v>37532</c:v>
                </c:pt>
                <c:pt idx="13274">
                  <c:v>37533</c:v>
                </c:pt>
                <c:pt idx="13275">
                  <c:v>37536</c:v>
                </c:pt>
                <c:pt idx="13276">
                  <c:v>37537</c:v>
                </c:pt>
                <c:pt idx="13277">
                  <c:v>37538</c:v>
                </c:pt>
                <c:pt idx="13278">
                  <c:v>37539</c:v>
                </c:pt>
                <c:pt idx="13279">
                  <c:v>37540</c:v>
                </c:pt>
                <c:pt idx="13280">
                  <c:v>37543</c:v>
                </c:pt>
                <c:pt idx="13281">
                  <c:v>37544</c:v>
                </c:pt>
                <c:pt idx="13282">
                  <c:v>37545</c:v>
                </c:pt>
                <c:pt idx="13283">
                  <c:v>37546</c:v>
                </c:pt>
                <c:pt idx="13284">
                  <c:v>37547</c:v>
                </c:pt>
                <c:pt idx="13285">
                  <c:v>37550</c:v>
                </c:pt>
                <c:pt idx="13286">
                  <c:v>37551</c:v>
                </c:pt>
                <c:pt idx="13287">
                  <c:v>37552</c:v>
                </c:pt>
                <c:pt idx="13288">
                  <c:v>37553</c:v>
                </c:pt>
                <c:pt idx="13289">
                  <c:v>37554</c:v>
                </c:pt>
                <c:pt idx="13290">
                  <c:v>37557</c:v>
                </c:pt>
                <c:pt idx="13291">
                  <c:v>37558</c:v>
                </c:pt>
                <c:pt idx="13292">
                  <c:v>37559</c:v>
                </c:pt>
                <c:pt idx="13293">
                  <c:v>37560</c:v>
                </c:pt>
                <c:pt idx="13294">
                  <c:v>37561</c:v>
                </c:pt>
                <c:pt idx="13295">
                  <c:v>37564</c:v>
                </c:pt>
                <c:pt idx="13296">
                  <c:v>37565</c:v>
                </c:pt>
                <c:pt idx="13297">
                  <c:v>37566</c:v>
                </c:pt>
                <c:pt idx="13298">
                  <c:v>37567</c:v>
                </c:pt>
                <c:pt idx="13299">
                  <c:v>37568</c:v>
                </c:pt>
                <c:pt idx="13300">
                  <c:v>37571</c:v>
                </c:pt>
                <c:pt idx="13301">
                  <c:v>37572</c:v>
                </c:pt>
                <c:pt idx="13302">
                  <c:v>37573</c:v>
                </c:pt>
                <c:pt idx="13303">
                  <c:v>37574</c:v>
                </c:pt>
                <c:pt idx="13304">
                  <c:v>37575</c:v>
                </c:pt>
                <c:pt idx="13305">
                  <c:v>37578</c:v>
                </c:pt>
                <c:pt idx="13306">
                  <c:v>37579</c:v>
                </c:pt>
                <c:pt idx="13307">
                  <c:v>37580</c:v>
                </c:pt>
                <c:pt idx="13308">
                  <c:v>37581</c:v>
                </c:pt>
                <c:pt idx="13309">
                  <c:v>37582</c:v>
                </c:pt>
                <c:pt idx="13310">
                  <c:v>37585</c:v>
                </c:pt>
                <c:pt idx="13311">
                  <c:v>37586</c:v>
                </c:pt>
                <c:pt idx="13312">
                  <c:v>37587</c:v>
                </c:pt>
                <c:pt idx="13313">
                  <c:v>37589</c:v>
                </c:pt>
                <c:pt idx="13314">
                  <c:v>37592</c:v>
                </c:pt>
                <c:pt idx="13315">
                  <c:v>37593</c:v>
                </c:pt>
                <c:pt idx="13316">
                  <c:v>37594</c:v>
                </c:pt>
                <c:pt idx="13317">
                  <c:v>37595</c:v>
                </c:pt>
                <c:pt idx="13318">
                  <c:v>37596</c:v>
                </c:pt>
                <c:pt idx="13319">
                  <c:v>37599</c:v>
                </c:pt>
                <c:pt idx="13320">
                  <c:v>37600</c:v>
                </c:pt>
                <c:pt idx="13321">
                  <c:v>37601</c:v>
                </c:pt>
                <c:pt idx="13322">
                  <c:v>37602</c:v>
                </c:pt>
                <c:pt idx="13323">
                  <c:v>37603</c:v>
                </c:pt>
                <c:pt idx="13324">
                  <c:v>37606</c:v>
                </c:pt>
                <c:pt idx="13325">
                  <c:v>37607</c:v>
                </c:pt>
                <c:pt idx="13326">
                  <c:v>37608</c:v>
                </c:pt>
                <c:pt idx="13327">
                  <c:v>37609</c:v>
                </c:pt>
                <c:pt idx="13328">
                  <c:v>37610</c:v>
                </c:pt>
                <c:pt idx="13329">
                  <c:v>37613</c:v>
                </c:pt>
                <c:pt idx="13330">
                  <c:v>37614</c:v>
                </c:pt>
                <c:pt idx="13331">
                  <c:v>37616</c:v>
                </c:pt>
                <c:pt idx="13332">
                  <c:v>37617</c:v>
                </c:pt>
                <c:pt idx="13333">
                  <c:v>37620</c:v>
                </c:pt>
                <c:pt idx="13334">
                  <c:v>37621</c:v>
                </c:pt>
                <c:pt idx="13335">
                  <c:v>37623</c:v>
                </c:pt>
                <c:pt idx="13336">
                  <c:v>37624</c:v>
                </c:pt>
                <c:pt idx="13337">
                  <c:v>37627</c:v>
                </c:pt>
                <c:pt idx="13338">
                  <c:v>37628</c:v>
                </c:pt>
                <c:pt idx="13339">
                  <c:v>37629</c:v>
                </c:pt>
                <c:pt idx="13340">
                  <c:v>37630</c:v>
                </c:pt>
                <c:pt idx="13341">
                  <c:v>37631</c:v>
                </c:pt>
                <c:pt idx="13342">
                  <c:v>37634</c:v>
                </c:pt>
                <c:pt idx="13343">
                  <c:v>37635</c:v>
                </c:pt>
                <c:pt idx="13344">
                  <c:v>37636</c:v>
                </c:pt>
                <c:pt idx="13345">
                  <c:v>37637</c:v>
                </c:pt>
                <c:pt idx="13346">
                  <c:v>37638</c:v>
                </c:pt>
                <c:pt idx="13347">
                  <c:v>37642</c:v>
                </c:pt>
                <c:pt idx="13348">
                  <c:v>37643</c:v>
                </c:pt>
                <c:pt idx="13349">
                  <c:v>37644</c:v>
                </c:pt>
                <c:pt idx="13350">
                  <c:v>37645</c:v>
                </c:pt>
                <c:pt idx="13351">
                  <c:v>37648</c:v>
                </c:pt>
                <c:pt idx="13352">
                  <c:v>37649</c:v>
                </c:pt>
                <c:pt idx="13353">
                  <c:v>37650</c:v>
                </c:pt>
                <c:pt idx="13354">
                  <c:v>37651</c:v>
                </c:pt>
                <c:pt idx="13355">
                  <c:v>37652</c:v>
                </c:pt>
                <c:pt idx="13356">
                  <c:v>37655</c:v>
                </c:pt>
                <c:pt idx="13357">
                  <c:v>37656</c:v>
                </c:pt>
                <c:pt idx="13358">
                  <c:v>37657</c:v>
                </c:pt>
                <c:pt idx="13359">
                  <c:v>37658</c:v>
                </c:pt>
                <c:pt idx="13360">
                  <c:v>37659</c:v>
                </c:pt>
                <c:pt idx="13361">
                  <c:v>37662</c:v>
                </c:pt>
                <c:pt idx="13362">
                  <c:v>37663</c:v>
                </c:pt>
                <c:pt idx="13363">
                  <c:v>37664</c:v>
                </c:pt>
                <c:pt idx="13364">
                  <c:v>37665</c:v>
                </c:pt>
                <c:pt idx="13365">
                  <c:v>37666</c:v>
                </c:pt>
                <c:pt idx="13366">
                  <c:v>37670</c:v>
                </c:pt>
                <c:pt idx="13367">
                  <c:v>37671</c:v>
                </c:pt>
                <c:pt idx="13368">
                  <c:v>37672</c:v>
                </c:pt>
                <c:pt idx="13369">
                  <c:v>37673</c:v>
                </c:pt>
                <c:pt idx="13370">
                  <c:v>37676</c:v>
                </c:pt>
                <c:pt idx="13371">
                  <c:v>37677</c:v>
                </c:pt>
                <c:pt idx="13372">
                  <c:v>37678</c:v>
                </c:pt>
                <c:pt idx="13373">
                  <c:v>37679</c:v>
                </c:pt>
                <c:pt idx="13374">
                  <c:v>37680</c:v>
                </c:pt>
                <c:pt idx="13375">
                  <c:v>37683</c:v>
                </c:pt>
                <c:pt idx="13376">
                  <c:v>37684</c:v>
                </c:pt>
                <c:pt idx="13377">
                  <c:v>37685</c:v>
                </c:pt>
                <c:pt idx="13378">
                  <c:v>37686</c:v>
                </c:pt>
                <c:pt idx="13379">
                  <c:v>37687</c:v>
                </c:pt>
                <c:pt idx="13380">
                  <c:v>37690</c:v>
                </c:pt>
                <c:pt idx="13381">
                  <c:v>37691</c:v>
                </c:pt>
                <c:pt idx="13382">
                  <c:v>37692</c:v>
                </c:pt>
                <c:pt idx="13383">
                  <c:v>37693</c:v>
                </c:pt>
                <c:pt idx="13384">
                  <c:v>37694</c:v>
                </c:pt>
                <c:pt idx="13385">
                  <c:v>37697</c:v>
                </c:pt>
                <c:pt idx="13386">
                  <c:v>37698</c:v>
                </c:pt>
                <c:pt idx="13387">
                  <c:v>37699</c:v>
                </c:pt>
                <c:pt idx="13388">
                  <c:v>37700</c:v>
                </c:pt>
                <c:pt idx="13389">
                  <c:v>37701</c:v>
                </c:pt>
                <c:pt idx="13390">
                  <c:v>37704</c:v>
                </c:pt>
                <c:pt idx="13391">
                  <c:v>37705</c:v>
                </c:pt>
                <c:pt idx="13392">
                  <c:v>37706</c:v>
                </c:pt>
                <c:pt idx="13393">
                  <c:v>37707</c:v>
                </c:pt>
                <c:pt idx="13394">
                  <c:v>37708</c:v>
                </c:pt>
                <c:pt idx="13395">
                  <c:v>37711</c:v>
                </c:pt>
                <c:pt idx="13396">
                  <c:v>37712</c:v>
                </c:pt>
                <c:pt idx="13397">
                  <c:v>37713</c:v>
                </c:pt>
                <c:pt idx="13398">
                  <c:v>37714</c:v>
                </c:pt>
                <c:pt idx="13399">
                  <c:v>37715</c:v>
                </c:pt>
                <c:pt idx="13400">
                  <c:v>37718</c:v>
                </c:pt>
                <c:pt idx="13401">
                  <c:v>37719</c:v>
                </c:pt>
                <c:pt idx="13402">
                  <c:v>37720</c:v>
                </c:pt>
                <c:pt idx="13403">
                  <c:v>37721</c:v>
                </c:pt>
                <c:pt idx="13404">
                  <c:v>37722</c:v>
                </c:pt>
                <c:pt idx="13405">
                  <c:v>37725</c:v>
                </c:pt>
                <c:pt idx="13406">
                  <c:v>37726</c:v>
                </c:pt>
                <c:pt idx="13407">
                  <c:v>37727</c:v>
                </c:pt>
                <c:pt idx="13408">
                  <c:v>37728</c:v>
                </c:pt>
                <c:pt idx="13409">
                  <c:v>37732</c:v>
                </c:pt>
                <c:pt idx="13410">
                  <c:v>37733</c:v>
                </c:pt>
                <c:pt idx="13411">
                  <c:v>37734</c:v>
                </c:pt>
                <c:pt idx="13412">
                  <c:v>37735</c:v>
                </c:pt>
                <c:pt idx="13413">
                  <c:v>37736</c:v>
                </c:pt>
                <c:pt idx="13414">
                  <c:v>37739</c:v>
                </c:pt>
                <c:pt idx="13415">
                  <c:v>37740</c:v>
                </c:pt>
                <c:pt idx="13416">
                  <c:v>37741</c:v>
                </c:pt>
                <c:pt idx="13417">
                  <c:v>37742</c:v>
                </c:pt>
                <c:pt idx="13418">
                  <c:v>37743</c:v>
                </c:pt>
                <c:pt idx="13419">
                  <c:v>37746</c:v>
                </c:pt>
                <c:pt idx="13420">
                  <c:v>37747</c:v>
                </c:pt>
                <c:pt idx="13421">
                  <c:v>37748</c:v>
                </c:pt>
                <c:pt idx="13422">
                  <c:v>37749</c:v>
                </c:pt>
                <c:pt idx="13423">
                  <c:v>37750</c:v>
                </c:pt>
                <c:pt idx="13424">
                  <c:v>37753</c:v>
                </c:pt>
                <c:pt idx="13425">
                  <c:v>37754</c:v>
                </c:pt>
                <c:pt idx="13426">
                  <c:v>37755</c:v>
                </c:pt>
                <c:pt idx="13427">
                  <c:v>37756</c:v>
                </c:pt>
                <c:pt idx="13428">
                  <c:v>37757</c:v>
                </c:pt>
                <c:pt idx="13429">
                  <c:v>37760</c:v>
                </c:pt>
                <c:pt idx="13430">
                  <c:v>37761</c:v>
                </c:pt>
                <c:pt idx="13431">
                  <c:v>37762</c:v>
                </c:pt>
                <c:pt idx="13432">
                  <c:v>37763</c:v>
                </c:pt>
                <c:pt idx="13433">
                  <c:v>37764</c:v>
                </c:pt>
                <c:pt idx="13434">
                  <c:v>37768</c:v>
                </c:pt>
                <c:pt idx="13435">
                  <c:v>37769</c:v>
                </c:pt>
                <c:pt idx="13436">
                  <c:v>37770</c:v>
                </c:pt>
                <c:pt idx="13437">
                  <c:v>37771</c:v>
                </c:pt>
                <c:pt idx="13438">
                  <c:v>37774</c:v>
                </c:pt>
                <c:pt idx="13439">
                  <c:v>37775</c:v>
                </c:pt>
                <c:pt idx="13440">
                  <c:v>37776</c:v>
                </c:pt>
                <c:pt idx="13441">
                  <c:v>37777</c:v>
                </c:pt>
                <c:pt idx="13442">
                  <c:v>37778</c:v>
                </c:pt>
                <c:pt idx="13443">
                  <c:v>37781</c:v>
                </c:pt>
                <c:pt idx="13444">
                  <c:v>37782</c:v>
                </c:pt>
                <c:pt idx="13445">
                  <c:v>37783</c:v>
                </c:pt>
                <c:pt idx="13446">
                  <c:v>37784</c:v>
                </c:pt>
                <c:pt idx="13447">
                  <c:v>37785</c:v>
                </c:pt>
                <c:pt idx="13448">
                  <c:v>37788</c:v>
                </c:pt>
                <c:pt idx="13449">
                  <c:v>37789</c:v>
                </c:pt>
                <c:pt idx="13450">
                  <c:v>37790</c:v>
                </c:pt>
                <c:pt idx="13451">
                  <c:v>37791</c:v>
                </c:pt>
                <c:pt idx="13452">
                  <c:v>37792</c:v>
                </c:pt>
                <c:pt idx="13453">
                  <c:v>37795</c:v>
                </c:pt>
                <c:pt idx="13454">
                  <c:v>37796</c:v>
                </c:pt>
                <c:pt idx="13455">
                  <c:v>37797</c:v>
                </c:pt>
                <c:pt idx="13456">
                  <c:v>37798</c:v>
                </c:pt>
                <c:pt idx="13457">
                  <c:v>37799</c:v>
                </c:pt>
                <c:pt idx="13458">
                  <c:v>37802</c:v>
                </c:pt>
                <c:pt idx="13459">
                  <c:v>37803</c:v>
                </c:pt>
                <c:pt idx="13460">
                  <c:v>37804</c:v>
                </c:pt>
                <c:pt idx="13461">
                  <c:v>37805</c:v>
                </c:pt>
                <c:pt idx="13462">
                  <c:v>37809</c:v>
                </c:pt>
                <c:pt idx="13463">
                  <c:v>37810</c:v>
                </c:pt>
                <c:pt idx="13464">
                  <c:v>37811</c:v>
                </c:pt>
                <c:pt idx="13465">
                  <c:v>37812</c:v>
                </c:pt>
                <c:pt idx="13466">
                  <c:v>37813</c:v>
                </c:pt>
                <c:pt idx="13467">
                  <c:v>37816</c:v>
                </c:pt>
                <c:pt idx="13468">
                  <c:v>37817</c:v>
                </c:pt>
                <c:pt idx="13469">
                  <c:v>37818</c:v>
                </c:pt>
                <c:pt idx="13470">
                  <c:v>37819</c:v>
                </c:pt>
                <c:pt idx="13471">
                  <c:v>37820</c:v>
                </c:pt>
                <c:pt idx="13472">
                  <c:v>37823</c:v>
                </c:pt>
                <c:pt idx="13473">
                  <c:v>37824</c:v>
                </c:pt>
                <c:pt idx="13474">
                  <c:v>37825</c:v>
                </c:pt>
                <c:pt idx="13475">
                  <c:v>37826</c:v>
                </c:pt>
                <c:pt idx="13476">
                  <c:v>37827</c:v>
                </c:pt>
                <c:pt idx="13477">
                  <c:v>37830</c:v>
                </c:pt>
                <c:pt idx="13478">
                  <c:v>37831</c:v>
                </c:pt>
                <c:pt idx="13479">
                  <c:v>37832</c:v>
                </c:pt>
                <c:pt idx="13480">
                  <c:v>37833</c:v>
                </c:pt>
                <c:pt idx="13481">
                  <c:v>37834</c:v>
                </c:pt>
                <c:pt idx="13482">
                  <c:v>37837</c:v>
                </c:pt>
                <c:pt idx="13483">
                  <c:v>37838</c:v>
                </c:pt>
                <c:pt idx="13484">
                  <c:v>37839</c:v>
                </c:pt>
                <c:pt idx="13485">
                  <c:v>37840</c:v>
                </c:pt>
                <c:pt idx="13486">
                  <c:v>37841</c:v>
                </c:pt>
                <c:pt idx="13487">
                  <c:v>37844</c:v>
                </c:pt>
                <c:pt idx="13488">
                  <c:v>37845</c:v>
                </c:pt>
                <c:pt idx="13489">
                  <c:v>37846</c:v>
                </c:pt>
                <c:pt idx="13490">
                  <c:v>37847</c:v>
                </c:pt>
                <c:pt idx="13491">
                  <c:v>37848</c:v>
                </c:pt>
                <c:pt idx="13492">
                  <c:v>37851</c:v>
                </c:pt>
                <c:pt idx="13493">
                  <c:v>37852</c:v>
                </c:pt>
                <c:pt idx="13494">
                  <c:v>37853</c:v>
                </c:pt>
                <c:pt idx="13495">
                  <c:v>37854</c:v>
                </c:pt>
                <c:pt idx="13496">
                  <c:v>37855</c:v>
                </c:pt>
                <c:pt idx="13497">
                  <c:v>37858</c:v>
                </c:pt>
                <c:pt idx="13498">
                  <c:v>37859</c:v>
                </c:pt>
                <c:pt idx="13499">
                  <c:v>37860</c:v>
                </c:pt>
                <c:pt idx="13500">
                  <c:v>37861</c:v>
                </c:pt>
                <c:pt idx="13501">
                  <c:v>37862</c:v>
                </c:pt>
                <c:pt idx="13502">
                  <c:v>37866</c:v>
                </c:pt>
                <c:pt idx="13503">
                  <c:v>37867</c:v>
                </c:pt>
                <c:pt idx="13504">
                  <c:v>37868</c:v>
                </c:pt>
                <c:pt idx="13505">
                  <c:v>37869</c:v>
                </c:pt>
                <c:pt idx="13506">
                  <c:v>37872</c:v>
                </c:pt>
                <c:pt idx="13507">
                  <c:v>37873</c:v>
                </c:pt>
                <c:pt idx="13508">
                  <c:v>37874</c:v>
                </c:pt>
                <c:pt idx="13509">
                  <c:v>37875</c:v>
                </c:pt>
                <c:pt idx="13510">
                  <c:v>37876</c:v>
                </c:pt>
                <c:pt idx="13511">
                  <c:v>37879</c:v>
                </c:pt>
                <c:pt idx="13512">
                  <c:v>37880</c:v>
                </c:pt>
                <c:pt idx="13513">
                  <c:v>37881</c:v>
                </c:pt>
                <c:pt idx="13514">
                  <c:v>37882</c:v>
                </c:pt>
                <c:pt idx="13515">
                  <c:v>37883</c:v>
                </c:pt>
                <c:pt idx="13516">
                  <c:v>37886</c:v>
                </c:pt>
                <c:pt idx="13517">
                  <c:v>37887</c:v>
                </c:pt>
                <c:pt idx="13518">
                  <c:v>37888</c:v>
                </c:pt>
                <c:pt idx="13519">
                  <c:v>37889</c:v>
                </c:pt>
                <c:pt idx="13520">
                  <c:v>37890</c:v>
                </c:pt>
                <c:pt idx="13521">
                  <c:v>37893</c:v>
                </c:pt>
                <c:pt idx="13522">
                  <c:v>37894</c:v>
                </c:pt>
                <c:pt idx="13523">
                  <c:v>37895</c:v>
                </c:pt>
                <c:pt idx="13524">
                  <c:v>37896</c:v>
                </c:pt>
                <c:pt idx="13525">
                  <c:v>37897</c:v>
                </c:pt>
                <c:pt idx="13526">
                  <c:v>37900</c:v>
                </c:pt>
                <c:pt idx="13527">
                  <c:v>37901</c:v>
                </c:pt>
                <c:pt idx="13528">
                  <c:v>37902</c:v>
                </c:pt>
                <c:pt idx="13529">
                  <c:v>37903</c:v>
                </c:pt>
                <c:pt idx="13530">
                  <c:v>37904</c:v>
                </c:pt>
                <c:pt idx="13531">
                  <c:v>37907</c:v>
                </c:pt>
                <c:pt idx="13532">
                  <c:v>37908</c:v>
                </c:pt>
                <c:pt idx="13533">
                  <c:v>37909</c:v>
                </c:pt>
                <c:pt idx="13534">
                  <c:v>37910</c:v>
                </c:pt>
                <c:pt idx="13535">
                  <c:v>37911</c:v>
                </c:pt>
                <c:pt idx="13536">
                  <c:v>37914</c:v>
                </c:pt>
                <c:pt idx="13537">
                  <c:v>37915</c:v>
                </c:pt>
                <c:pt idx="13538">
                  <c:v>37916</c:v>
                </c:pt>
                <c:pt idx="13539">
                  <c:v>37917</c:v>
                </c:pt>
                <c:pt idx="13540">
                  <c:v>37918</c:v>
                </c:pt>
                <c:pt idx="13541">
                  <c:v>37921</c:v>
                </c:pt>
                <c:pt idx="13542">
                  <c:v>37922</c:v>
                </c:pt>
                <c:pt idx="13543">
                  <c:v>37923</c:v>
                </c:pt>
                <c:pt idx="13544">
                  <c:v>37924</c:v>
                </c:pt>
                <c:pt idx="13545">
                  <c:v>37925</c:v>
                </c:pt>
                <c:pt idx="13546">
                  <c:v>37928</c:v>
                </c:pt>
                <c:pt idx="13547">
                  <c:v>37929</c:v>
                </c:pt>
                <c:pt idx="13548">
                  <c:v>37930</c:v>
                </c:pt>
                <c:pt idx="13549">
                  <c:v>37931</c:v>
                </c:pt>
                <c:pt idx="13550">
                  <c:v>37932</c:v>
                </c:pt>
                <c:pt idx="13551">
                  <c:v>37935</c:v>
                </c:pt>
                <c:pt idx="13552">
                  <c:v>37936</c:v>
                </c:pt>
                <c:pt idx="13553">
                  <c:v>37937</c:v>
                </c:pt>
                <c:pt idx="13554">
                  <c:v>37938</c:v>
                </c:pt>
                <c:pt idx="13555">
                  <c:v>37939</c:v>
                </c:pt>
                <c:pt idx="13556">
                  <c:v>37942</c:v>
                </c:pt>
                <c:pt idx="13557">
                  <c:v>37943</c:v>
                </c:pt>
                <c:pt idx="13558">
                  <c:v>37944</c:v>
                </c:pt>
                <c:pt idx="13559">
                  <c:v>37945</c:v>
                </c:pt>
                <c:pt idx="13560">
                  <c:v>37946</c:v>
                </c:pt>
                <c:pt idx="13561">
                  <c:v>37949</c:v>
                </c:pt>
                <c:pt idx="13562">
                  <c:v>37950</c:v>
                </c:pt>
                <c:pt idx="13563">
                  <c:v>37951</c:v>
                </c:pt>
                <c:pt idx="13564">
                  <c:v>37953</c:v>
                </c:pt>
                <c:pt idx="13565">
                  <c:v>37956</c:v>
                </c:pt>
                <c:pt idx="13566">
                  <c:v>37957</c:v>
                </c:pt>
                <c:pt idx="13567">
                  <c:v>37958</c:v>
                </c:pt>
                <c:pt idx="13568">
                  <c:v>37959</c:v>
                </c:pt>
                <c:pt idx="13569">
                  <c:v>37960</c:v>
                </c:pt>
                <c:pt idx="13570">
                  <c:v>37963</c:v>
                </c:pt>
                <c:pt idx="13571">
                  <c:v>37964</c:v>
                </c:pt>
                <c:pt idx="13572">
                  <c:v>37965</c:v>
                </c:pt>
                <c:pt idx="13573">
                  <c:v>37966</c:v>
                </c:pt>
                <c:pt idx="13574">
                  <c:v>37967</c:v>
                </c:pt>
                <c:pt idx="13575">
                  <c:v>37970</c:v>
                </c:pt>
                <c:pt idx="13576">
                  <c:v>37971</c:v>
                </c:pt>
                <c:pt idx="13577">
                  <c:v>37972</c:v>
                </c:pt>
                <c:pt idx="13578">
                  <c:v>37973</c:v>
                </c:pt>
                <c:pt idx="13579">
                  <c:v>37974</c:v>
                </c:pt>
                <c:pt idx="13580">
                  <c:v>37977</c:v>
                </c:pt>
                <c:pt idx="13581">
                  <c:v>37978</c:v>
                </c:pt>
                <c:pt idx="13582">
                  <c:v>37979</c:v>
                </c:pt>
                <c:pt idx="13583">
                  <c:v>37981</c:v>
                </c:pt>
                <c:pt idx="13584">
                  <c:v>37984</c:v>
                </c:pt>
                <c:pt idx="13585">
                  <c:v>37985</c:v>
                </c:pt>
                <c:pt idx="13586">
                  <c:v>37986</c:v>
                </c:pt>
                <c:pt idx="13587">
                  <c:v>37988</c:v>
                </c:pt>
                <c:pt idx="13588">
                  <c:v>37991</c:v>
                </c:pt>
                <c:pt idx="13589">
                  <c:v>37992</c:v>
                </c:pt>
                <c:pt idx="13590">
                  <c:v>37993</c:v>
                </c:pt>
                <c:pt idx="13591">
                  <c:v>37994</c:v>
                </c:pt>
                <c:pt idx="13592">
                  <c:v>37995</c:v>
                </c:pt>
                <c:pt idx="13593">
                  <c:v>37998</c:v>
                </c:pt>
                <c:pt idx="13594">
                  <c:v>37999</c:v>
                </c:pt>
                <c:pt idx="13595">
                  <c:v>38000</c:v>
                </c:pt>
                <c:pt idx="13596">
                  <c:v>38001</c:v>
                </c:pt>
                <c:pt idx="13597">
                  <c:v>38002</c:v>
                </c:pt>
                <c:pt idx="13598">
                  <c:v>38006</c:v>
                </c:pt>
                <c:pt idx="13599">
                  <c:v>38007</c:v>
                </c:pt>
                <c:pt idx="13600">
                  <c:v>38008</c:v>
                </c:pt>
                <c:pt idx="13601">
                  <c:v>38009</c:v>
                </c:pt>
                <c:pt idx="13602">
                  <c:v>38012</c:v>
                </c:pt>
                <c:pt idx="13603">
                  <c:v>38013</c:v>
                </c:pt>
                <c:pt idx="13604">
                  <c:v>38014</c:v>
                </c:pt>
                <c:pt idx="13605">
                  <c:v>38015</c:v>
                </c:pt>
                <c:pt idx="13606">
                  <c:v>38016</c:v>
                </c:pt>
                <c:pt idx="13607">
                  <c:v>38019</c:v>
                </c:pt>
                <c:pt idx="13608">
                  <c:v>38020</c:v>
                </c:pt>
                <c:pt idx="13609">
                  <c:v>38021</c:v>
                </c:pt>
                <c:pt idx="13610">
                  <c:v>38022</c:v>
                </c:pt>
                <c:pt idx="13611">
                  <c:v>38023</c:v>
                </c:pt>
                <c:pt idx="13612">
                  <c:v>38026</c:v>
                </c:pt>
                <c:pt idx="13613">
                  <c:v>38027</c:v>
                </c:pt>
                <c:pt idx="13614">
                  <c:v>38028</c:v>
                </c:pt>
                <c:pt idx="13615">
                  <c:v>38029</c:v>
                </c:pt>
                <c:pt idx="13616">
                  <c:v>38030</c:v>
                </c:pt>
                <c:pt idx="13617">
                  <c:v>38034</c:v>
                </c:pt>
                <c:pt idx="13618">
                  <c:v>38035</c:v>
                </c:pt>
                <c:pt idx="13619">
                  <c:v>38036</c:v>
                </c:pt>
                <c:pt idx="13620">
                  <c:v>38037</c:v>
                </c:pt>
                <c:pt idx="13621">
                  <c:v>38040</c:v>
                </c:pt>
                <c:pt idx="13622">
                  <c:v>38041</c:v>
                </c:pt>
                <c:pt idx="13623">
                  <c:v>38042</c:v>
                </c:pt>
                <c:pt idx="13624">
                  <c:v>38043</c:v>
                </c:pt>
                <c:pt idx="13625">
                  <c:v>38044</c:v>
                </c:pt>
                <c:pt idx="13626">
                  <c:v>38047</c:v>
                </c:pt>
                <c:pt idx="13627">
                  <c:v>38048</c:v>
                </c:pt>
                <c:pt idx="13628">
                  <c:v>38049</c:v>
                </c:pt>
                <c:pt idx="13629">
                  <c:v>38050</c:v>
                </c:pt>
                <c:pt idx="13630">
                  <c:v>38051</c:v>
                </c:pt>
                <c:pt idx="13631">
                  <c:v>38054</c:v>
                </c:pt>
                <c:pt idx="13632">
                  <c:v>38055</c:v>
                </c:pt>
                <c:pt idx="13633">
                  <c:v>38056</c:v>
                </c:pt>
                <c:pt idx="13634">
                  <c:v>38057</c:v>
                </c:pt>
                <c:pt idx="13635">
                  <c:v>38058</c:v>
                </c:pt>
                <c:pt idx="13636">
                  <c:v>38061</c:v>
                </c:pt>
                <c:pt idx="13637">
                  <c:v>38062</c:v>
                </c:pt>
                <c:pt idx="13638">
                  <c:v>38063</c:v>
                </c:pt>
                <c:pt idx="13639">
                  <c:v>38064</c:v>
                </c:pt>
                <c:pt idx="13640">
                  <c:v>38065</c:v>
                </c:pt>
                <c:pt idx="13641">
                  <c:v>38068</c:v>
                </c:pt>
                <c:pt idx="13642">
                  <c:v>38069</c:v>
                </c:pt>
                <c:pt idx="13643">
                  <c:v>38070</c:v>
                </c:pt>
                <c:pt idx="13644">
                  <c:v>38071</c:v>
                </c:pt>
                <c:pt idx="13645">
                  <c:v>38072</c:v>
                </c:pt>
                <c:pt idx="13646">
                  <c:v>38075</c:v>
                </c:pt>
                <c:pt idx="13647">
                  <c:v>38076</c:v>
                </c:pt>
                <c:pt idx="13648">
                  <c:v>38077</c:v>
                </c:pt>
                <c:pt idx="13649">
                  <c:v>38078</c:v>
                </c:pt>
                <c:pt idx="13650">
                  <c:v>38079</c:v>
                </c:pt>
                <c:pt idx="13651">
                  <c:v>38082</c:v>
                </c:pt>
                <c:pt idx="13652">
                  <c:v>38083</c:v>
                </c:pt>
                <c:pt idx="13653">
                  <c:v>38084</c:v>
                </c:pt>
                <c:pt idx="13654">
                  <c:v>38085</c:v>
                </c:pt>
                <c:pt idx="13655">
                  <c:v>38089</c:v>
                </c:pt>
                <c:pt idx="13656">
                  <c:v>38090</c:v>
                </c:pt>
                <c:pt idx="13657">
                  <c:v>38091</c:v>
                </c:pt>
                <c:pt idx="13658">
                  <c:v>38092</c:v>
                </c:pt>
                <c:pt idx="13659">
                  <c:v>38093</c:v>
                </c:pt>
                <c:pt idx="13660">
                  <c:v>38096</c:v>
                </c:pt>
                <c:pt idx="13661">
                  <c:v>38097</c:v>
                </c:pt>
                <c:pt idx="13662">
                  <c:v>38098</c:v>
                </c:pt>
                <c:pt idx="13663">
                  <c:v>38099</c:v>
                </c:pt>
                <c:pt idx="13664">
                  <c:v>38100</c:v>
                </c:pt>
                <c:pt idx="13665">
                  <c:v>38103</c:v>
                </c:pt>
                <c:pt idx="13666">
                  <c:v>38104</c:v>
                </c:pt>
                <c:pt idx="13667">
                  <c:v>38105</c:v>
                </c:pt>
                <c:pt idx="13668">
                  <c:v>38106</c:v>
                </c:pt>
                <c:pt idx="13669">
                  <c:v>38107</c:v>
                </c:pt>
                <c:pt idx="13670">
                  <c:v>38110</c:v>
                </c:pt>
                <c:pt idx="13671">
                  <c:v>38111</c:v>
                </c:pt>
                <c:pt idx="13672">
                  <c:v>38112</c:v>
                </c:pt>
                <c:pt idx="13673">
                  <c:v>38113</c:v>
                </c:pt>
                <c:pt idx="13674">
                  <c:v>38114</c:v>
                </c:pt>
                <c:pt idx="13675">
                  <c:v>38117</c:v>
                </c:pt>
                <c:pt idx="13676">
                  <c:v>38118</c:v>
                </c:pt>
                <c:pt idx="13677">
                  <c:v>38119</c:v>
                </c:pt>
                <c:pt idx="13678">
                  <c:v>38120</c:v>
                </c:pt>
                <c:pt idx="13679">
                  <c:v>38121</c:v>
                </c:pt>
                <c:pt idx="13680">
                  <c:v>38124</c:v>
                </c:pt>
                <c:pt idx="13681">
                  <c:v>38125</c:v>
                </c:pt>
                <c:pt idx="13682">
                  <c:v>38126</c:v>
                </c:pt>
                <c:pt idx="13683">
                  <c:v>38127</c:v>
                </c:pt>
                <c:pt idx="13684">
                  <c:v>38128</c:v>
                </c:pt>
                <c:pt idx="13685">
                  <c:v>38131</c:v>
                </c:pt>
                <c:pt idx="13686">
                  <c:v>38132</c:v>
                </c:pt>
                <c:pt idx="13687">
                  <c:v>38133</c:v>
                </c:pt>
                <c:pt idx="13688">
                  <c:v>38134</c:v>
                </c:pt>
                <c:pt idx="13689">
                  <c:v>38135</c:v>
                </c:pt>
                <c:pt idx="13690">
                  <c:v>38139</c:v>
                </c:pt>
                <c:pt idx="13691">
                  <c:v>38140</c:v>
                </c:pt>
                <c:pt idx="13692">
                  <c:v>38141</c:v>
                </c:pt>
                <c:pt idx="13693">
                  <c:v>38142</c:v>
                </c:pt>
                <c:pt idx="13694">
                  <c:v>38145</c:v>
                </c:pt>
                <c:pt idx="13695">
                  <c:v>38146</c:v>
                </c:pt>
                <c:pt idx="13696">
                  <c:v>38147</c:v>
                </c:pt>
                <c:pt idx="13697">
                  <c:v>38148</c:v>
                </c:pt>
                <c:pt idx="13698">
                  <c:v>38152</c:v>
                </c:pt>
                <c:pt idx="13699">
                  <c:v>38153</c:v>
                </c:pt>
                <c:pt idx="13700">
                  <c:v>38154</c:v>
                </c:pt>
                <c:pt idx="13701">
                  <c:v>38155</c:v>
                </c:pt>
                <c:pt idx="13702">
                  <c:v>38156</c:v>
                </c:pt>
                <c:pt idx="13703">
                  <c:v>38159</c:v>
                </c:pt>
                <c:pt idx="13704">
                  <c:v>38160</c:v>
                </c:pt>
                <c:pt idx="13705">
                  <c:v>38161</c:v>
                </c:pt>
                <c:pt idx="13706">
                  <c:v>38162</c:v>
                </c:pt>
                <c:pt idx="13707">
                  <c:v>38163</c:v>
                </c:pt>
                <c:pt idx="13708">
                  <c:v>38166</c:v>
                </c:pt>
                <c:pt idx="13709">
                  <c:v>38167</c:v>
                </c:pt>
                <c:pt idx="13710">
                  <c:v>38168</c:v>
                </c:pt>
                <c:pt idx="13711">
                  <c:v>38169</c:v>
                </c:pt>
                <c:pt idx="13712">
                  <c:v>38170</c:v>
                </c:pt>
                <c:pt idx="13713">
                  <c:v>38174</c:v>
                </c:pt>
                <c:pt idx="13714">
                  <c:v>38175</c:v>
                </c:pt>
                <c:pt idx="13715">
                  <c:v>38176</c:v>
                </c:pt>
                <c:pt idx="13716">
                  <c:v>38177</c:v>
                </c:pt>
                <c:pt idx="13717">
                  <c:v>38180</c:v>
                </c:pt>
                <c:pt idx="13718">
                  <c:v>38181</c:v>
                </c:pt>
                <c:pt idx="13719">
                  <c:v>38182</c:v>
                </c:pt>
                <c:pt idx="13720">
                  <c:v>38183</c:v>
                </c:pt>
                <c:pt idx="13721">
                  <c:v>38184</c:v>
                </c:pt>
                <c:pt idx="13722">
                  <c:v>38187</c:v>
                </c:pt>
                <c:pt idx="13723">
                  <c:v>38188</c:v>
                </c:pt>
                <c:pt idx="13724">
                  <c:v>38189</c:v>
                </c:pt>
                <c:pt idx="13725">
                  <c:v>38190</c:v>
                </c:pt>
                <c:pt idx="13726">
                  <c:v>38191</c:v>
                </c:pt>
                <c:pt idx="13727">
                  <c:v>38194</c:v>
                </c:pt>
                <c:pt idx="13728">
                  <c:v>38195</c:v>
                </c:pt>
                <c:pt idx="13729">
                  <c:v>38196</c:v>
                </c:pt>
                <c:pt idx="13730">
                  <c:v>38197</c:v>
                </c:pt>
                <c:pt idx="13731">
                  <c:v>38198</c:v>
                </c:pt>
                <c:pt idx="13732">
                  <c:v>38201</c:v>
                </c:pt>
                <c:pt idx="13733">
                  <c:v>38202</c:v>
                </c:pt>
                <c:pt idx="13734">
                  <c:v>38203</c:v>
                </c:pt>
                <c:pt idx="13735">
                  <c:v>38204</c:v>
                </c:pt>
                <c:pt idx="13736">
                  <c:v>38205</c:v>
                </c:pt>
                <c:pt idx="13737">
                  <c:v>38208</c:v>
                </c:pt>
                <c:pt idx="13738">
                  <c:v>38209</c:v>
                </c:pt>
                <c:pt idx="13739">
                  <c:v>38210</c:v>
                </c:pt>
                <c:pt idx="13740">
                  <c:v>38211</c:v>
                </c:pt>
                <c:pt idx="13741">
                  <c:v>38212</c:v>
                </c:pt>
                <c:pt idx="13742">
                  <c:v>38215</c:v>
                </c:pt>
                <c:pt idx="13743">
                  <c:v>38216</c:v>
                </c:pt>
                <c:pt idx="13744">
                  <c:v>38217</c:v>
                </c:pt>
                <c:pt idx="13745">
                  <c:v>38218</c:v>
                </c:pt>
                <c:pt idx="13746">
                  <c:v>38219</c:v>
                </c:pt>
                <c:pt idx="13747">
                  <c:v>38222</c:v>
                </c:pt>
                <c:pt idx="13748">
                  <c:v>38223</c:v>
                </c:pt>
                <c:pt idx="13749">
                  <c:v>38224</c:v>
                </c:pt>
                <c:pt idx="13750">
                  <c:v>38225</c:v>
                </c:pt>
                <c:pt idx="13751">
                  <c:v>38226</c:v>
                </c:pt>
                <c:pt idx="13752">
                  <c:v>38229</c:v>
                </c:pt>
                <c:pt idx="13753">
                  <c:v>38230</c:v>
                </c:pt>
                <c:pt idx="13754">
                  <c:v>38231</c:v>
                </c:pt>
                <c:pt idx="13755">
                  <c:v>38232</c:v>
                </c:pt>
                <c:pt idx="13756">
                  <c:v>38233</c:v>
                </c:pt>
                <c:pt idx="13757">
                  <c:v>38237</c:v>
                </c:pt>
                <c:pt idx="13758">
                  <c:v>38238</c:v>
                </c:pt>
                <c:pt idx="13759">
                  <c:v>38239</c:v>
                </c:pt>
                <c:pt idx="13760">
                  <c:v>38240</c:v>
                </c:pt>
                <c:pt idx="13761">
                  <c:v>38243</c:v>
                </c:pt>
                <c:pt idx="13762">
                  <c:v>38244</c:v>
                </c:pt>
                <c:pt idx="13763">
                  <c:v>38245</c:v>
                </c:pt>
                <c:pt idx="13764">
                  <c:v>38246</c:v>
                </c:pt>
                <c:pt idx="13765">
                  <c:v>38247</c:v>
                </c:pt>
                <c:pt idx="13766">
                  <c:v>38250</c:v>
                </c:pt>
                <c:pt idx="13767">
                  <c:v>38251</c:v>
                </c:pt>
                <c:pt idx="13768">
                  <c:v>38252</c:v>
                </c:pt>
                <c:pt idx="13769">
                  <c:v>38253</c:v>
                </c:pt>
                <c:pt idx="13770">
                  <c:v>38254</c:v>
                </c:pt>
                <c:pt idx="13771">
                  <c:v>38257</c:v>
                </c:pt>
                <c:pt idx="13772">
                  <c:v>38258</c:v>
                </c:pt>
                <c:pt idx="13773">
                  <c:v>38259</c:v>
                </c:pt>
                <c:pt idx="13774">
                  <c:v>38260</c:v>
                </c:pt>
                <c:pt idx="13775">
                  <c:v>38261</c:v>
                </c:pt>
                <c:pt idx="13776">
                  <c:v>38264</c:v>
                </c:pt>
                <c:pt idx="13777">
                  <c:v>38265</c:v>
                </c:pt>
                <c:pt idx="13778">
                  <c:v>38266</c:v>
                </c:pt>
                <c:pt idx="13779">
                  <c:v>38267</c:v>
                </c:pt>
                <c:pt idx="13780">
                  <c:v>38268</c:v>
                </c:pt>
                <c:pt idx="13781">
                  <c:v>38271</c:v>
                </c:pt>
                <c:pt idx="13782">
                  <c:v>38272</c:v>
                </c:pt>
                <c:pt idx="13783">
                  <c:v>38273</c:v>
                </c:pt>
                <c:pt idx="13784">
                  <c:v>38274</c:v>
                </c:pt>
                <c:pt idx="13785">
                  <c:v>38275</c:v>
                </c:pt>
                <c:pt idx="13786">
                  <c:v>38278</c:v>
                </c:pt>
                <c:pt idx="13787">
                  <c:v>38279</c:v>
                </c:pt>
                <c:pt idx="13788">
                  <c:v>38280</c:v>
                </c:pt>
                <c:pt idx="13789">
                  <c:v>38281</c:v>
                </c:pt>
                <c:pt idx="13790">
                  <c:v>38282</c:v>
                </c:pt>
                <c:pt idx="13791">
                  <c:v>38285</c:v>
                </c:pt>
                <c:pt idx="13792">
                  <c:v>38286</c:v>
                </c:pt>
                <c:pt idx="13793">
                  <c:v>38287</c:v>
                </c:pt>
                <c:pt idx="13794">
                  <c:v>38288</c:v>
                </c:pt>
                <c:pt idx="13795">
                  <c:v>38289</c:v>
                </c:pt>
                <c:pt idx="13796">
                  <c:v>38292</c:v>
                </c:pt>
                <c:pt idx="13797">
                  <c:v>38293</c:v>
                </c:pt>
                <c:pt idx="13798">
                  <c:v>38294</c:v>
                </c:pt>
                <c:pt idx="13799">
                  <c:v>38295</c:v>
                </c:pt>
                <c:pt idx="13800">
                  <c:v>38296</c:v>
                </c:pt>
                <c:pt idx="13801">
                  <c:v>38299</c:v>
                </c:pt>
                <c:pt idx="13802">
                  <c:v>38300</c:v>
                </c:pt>
                <c:pt idx="13803">
                  <c:v>38301</c:v>
                </c:pt>
                <c:pt idx="13804">
                  <c:v>38302</c:v>
                </c:pt>
                <c:pt idx="13805">
                  <c:v>38303</c:v>
                </c:pt>
                <c:pt idx="13806">
                  <c:v>38306</c:v>
                </c:pt>
                <c:pt idx="13807">
                  <c:v>38307</c:v>
                </c:pt>
                <c:pt idx="13808">
                  <c:v>38308</c:v>
                </c:pt>
                <c:pt idx="13809">
                  <c:v>38309</c:v>
                </c:pt>
                <c:pt idx="13810">
                  <c:v>38310</c:v>
                </c:pt>
                <c:pt idx="13811">
                  <c:v>38313</c:v>
                </c:pt>
                <c:pt idx="13812">
                  <c:v>38314</c:v>
                </c:pt>
                <c:pt idx="13813">
                  <c:v>38315</c:v>
                </c:pt>
                <c:pt idx="13814">
                  <c:v>38317</c:v>
                </c:pt>
                <c:pt idx="13815">
                  <c:v>38320</c:v>
                </c:pt>
                <c:pt idx="13816">
                  <c:v>38321</c:v>
                </c:pt>
                <c:pt idx="13817">
                  <c:v>38322</c:v>
                </c:pt>
                <c:pt idx="13818">
                  <c:v>38323</c:v>
                </c:pt>
                <c:pt idx="13819">
                  <c:v>38324</c:v>
                </c:pt>
                <c:pt idx="13820">
                  <c:v>38327</c:v>
                </c:pt>
                <c:pt idx="13821">
                  <c:v>38328</c:v>
                </c:pt>
                <c:pt idx="13822">
                  <c:v>38329</c:v>
                </c:pt>
                <c:pt idx="13823">
                  <c:v>38330</c:v>
                </c:pt>
                <c:pt idx="13824">
                  <c:v>38331</c:v>
                </c:pt>
                <c:pt idx="13825">
                  <c:v>38334</c:v>
                </c:pt>
                <c:pt idx="13826">
                  <c:v>38335</c:v>
                </c:pt>
                <c:pt idx="13827">
                  <c:v>38336</c:v>
                </c:pt>
                <c:pt idx="13828">
                  <c:v>38337</c:v>
                </c:pt>
                <c:pt idx="13829">
                  <c:v>38338</c:v>
                </c:pt>
                <c:pt idx="13830">
                  <c:v>38341</c:v>
                </c:pt>
                <c:pt idx="13831">
                  <c:v>38342</c:v>
                </c:pt>
                <c:pt idx="13832">
                  <c:v>38343</c:v>
                </c:pt>
                <c:pt idx="13833">
                  <c:v>38344</c:v>
                </c:pt>
                <c:pt idx="13834">
                  <c:v>38348</c:v>
                </c:pt>
                <c:pt idx="13835">
                  <c:v>38349</c:v>
                </c:pt>
                <c:pt idx="13836">
                  <c:v>38350</c:v>
                </c:pt>
                <c:pt idx="13837">
                  <c:v>38351</c:v>
                </c:pt>
                <c:pt idx="13838">
                  <c:v>38352</c:v>
                </c:pt>
                <c:pt idx="13839">
                  <c:v>38355</c:v>
                </c:pt>
                <c:pt idx="13840">
                  <c:v>38356</c:v>
                </c:pt>
                <c:pt idx="13841">
                  <c:v>38357</c:v>
                </c:pt>
                <c:pt idx="13842">
                  <c:v>38358</c:v>
                </c:pt>
                <c:pt idx="13843">
                  <c:v>38359</c:v>
                </c:pt>
                <c:pt idx="13844">
                  <c:v>38362</c:v>
                </c:pt>
                <c:pt idx="13845">
                  <c:v>38363</c:v>
                </c:pt>
                <c:pt idx="13846">
                  <c:v>38364</c:v>
                </c:pt>
                <c:pt idx="13847">
                  <c:v>38365</c:v>
                </c:pt>
                <c:pt idx="13848">
                  <c:v>38366</c:v>
                </c:pt>
                <c:pt idx="13849">
                  <c:v>38370</c:v>
                </c:pt>
                <c:pt idx="13850">
                  <c:v>38371</c:v>
                </c:pt>
                <c:pt idx="13851">
                  <c:v>38372</c:v>
                </c:pt>
                <c:pt idx="13852">
                  <c:v>38373</c:v>
                </c:pt>
                <c:pt idx="13853">
                  <c:v>38376</c:v>
                </c:pt>
                <c:pt idx="13854">
                  <c:v>38377</c:v>
                </c:pt>
                <c:pt idx="13855">
                  <c:v>38378</c:v>
                </c:pt>
                <c:pt idx="13856">
                  <c:v>38379</c:v>
                </c:pt>
                <c:pt idx="13857">
                  <c:v>38380</c:v>
                </c:pt>
                <c:pt idx="13858">
                  <c:v>38383</c:v>
                </c:pt>
                <c:pt idx="13859">
                  <c:v>38384</c:v>
                </c:pt>
                <c:pt idx="13860">
                  <c:v>38385</c:v>
                </c:pt>
                <c:pt idx="13861">
                  <c:v>38386</c:v>
                </c:pt>
                <c:pt idx="13862">
                  <c:v>38387</c:v>
                </c:pt>
                <c:pt idx="13863">
                  <c:v>38390</c:v>
                </c:pt>
                <c:pt idx="13864">
                  <c:v>38391</c:v>
                </c:pt>
                <c:pt idx="13865">
                  <c:v>38392</c:v>
                </c:pt>
                <c:pt idx="13866">
                  <c:v>38393</c:v>
                </c:pt>
                <c:pt idx="13867">
                  <c:v>38394</c:v>
                </c:pt>
                <c:pt idx="13868">
                  <c:v>38397</c:v>
                </c:pt>
                <c:pt idx="13869">
                  <c:v>38398</c:v>
                </c:pt>
                <c:pt idx="13870">
                  <c:v>38399</c:v>
                </c:pt>
                <c:pt idx="13871">
                  <c:v>38400</c:v>
                </c:pt>
                <c:pt idx="13872">
                  <c:v>38401</c:v>
                </c:pt>
                <c:pt idx="13873">
                  <c:v>38405</c:v>
                </c:pt>
                <c:pt idx="13874">
                  <c:v>38406</c:v>
                </c:pt>
                <c:pt idx="13875">
                  <c:v>38407</c:v>
                </c:pt>
                <c:pt idx="13876">
                  <c:v>38408</c:v>
                </c:pt>
                <c:pt idx="13877">
                  <c:v>38411</c:v>
                </c:pt>
                <c:pt idx="13878">
                  <c:v>38412</c:v>
                </c:pt>
                <c:pt idx="13879">
                  <c:v>38413</c:v>
                </c:pt>
                <c:pt idx="13880">
                  <c:v>38414</c:v>
                </c:pt>
                <c:pt idx="13881">
                  <c:v>38415</c:v>
                </c:pt>
                <c:pt idx="13882">
                  <c:v>38418</c:v>
                </c:pt>
                <c:pt idx="13883">
                  <c:v>38419</c:v>
                </c:pt>
                <c:pt idx="13884">
                  <c:v>38420</c:v>
                </c:pt>
                <c:pt idx="13885">
                  <c:v>38421</c:v>
                </c:pt>
                <c:pt idx="13886">
                  <c:v>38422</c:v>
                </c:pt>
                <c:pt idx="13887">
                  <c:v>38425</c:v>
                </c:pt>
                <c:pt idx="13888">
                  <c:v>38426</c:v>
                </c:pt>
                <c:pt idx="13889">
                  <c:v>38427</c:v>
                </c:pt>
                <c:pt idx="13890">
                  <c:v>38428</c:v>
                </c:pt>
                <c:pt idx="13891">
                  <c:v>38429</c:v>
                </c:pt>
                <c:pt idx="13892">
                  <c:v>38432</c:v>
                </c:pt>
                <c:pt idx="13893">
                  <c:v>38433</c:v>
                </c:pt>
                <c:pt idx="13894">
                  <c:v>38434</c:v>
                </c:pt>
                <c:pt idx="13895">
                  <c:v>38435</c:v>
                </c:pt>
                <c:pt idx="13896">
                  <c:v>38439</c:v>
                </c:pt>
                <c:pt idx="13897">
                  <c:v>38440</c:v>
                </c:pt>
                <c:pt idx="13898">
                  <c:v>38441</c:v>
                </c:pt>
                <c:pt idx="13899">
                  <c:v>38442</c:v>
                </c:pt>
                <c:pt idx="13900">
                  <c:v>38443</c:v>
                </c:pt>
                <c:pt idx="13901">
                  <c:v>38446</c:v>
                </c:pt>
                <c:pt idx="13902">
                  <c:v>38447</c:v>
                </c:pt>
                <c:pt idx="13903">
                  <c:v>38448</c:v>
                </c:pt>
                <c:pt idx="13904">
                  <c:v>38449</c:v>
                </c:pt>
                <c:pt idx="13905">
                  <c:v>38450</c:v>
                </c:pt>
                <c:pt idx="13906">
                  <c:v>38453</c:v>
                </c:pt>
                <c:pt idx="13907">
                  <c:v>38454</c:v>
                </c:pt>
                <c:pt idx="13908">
                  <c:v>38455</c:v>
                </c:pt>
                <c:pt idx="13909">
                  <c:v>38456</c:v>
                </c:pt>
                <c:pt idx="13910">
                  <c:v>38457</c:v>
                </c:pt>
                <c:pt idx="13911">
                  <c:v>38460</c:v>
                </c:pt>
                <c:pt idx="13912">
                  <c:v>38461</c:v>
                </c:pt>
                <c:pt idx="13913">
                  <c:v>38462</c:v>
                </c:pt>
                <c:pt idx="13914">
                  <c:v>38463</c:v>
                </c:pt>
                <c:pt idx="13915">
                  <c:v>38464</c:v>
                </c:pt>
                <c:pt idx="13916">
                  <c:v>38467</c:v>
                </c:pt>
                <c:pt idx="13917">
                  <c:v>38468</c:v>
                </c:pt>
                <c:pt idx="13918">
                  <c:v>38469</c:v>
                </c:pt>
                <c:pt idx="13919">
                  <c:v>38470</c:v>
                </c:pt>
                <c:pt idx="13920">
                  <c:v>38471</c:v>
                </c:pt>
                <c:pt idx="13921">
                  <c:v>38474</c:v>
                </c:pt>
                <c:pt idx="13922">
                  <c:v>38475</c:v>
                </c:pt>
                <c:pt idx="13923">
                  <c:v>38476</c:v>
                </c:pt>
                <c:pt idx="13924">
                  <c:v>38477</c:v>
                </c:pt>
                <c:pt idx="13925">
                  <c:v>38478</c:v>
                </c:pt>
                <c:pt idx="13926">
                  <c:v>38481</c:v>
                </c:pt>
                <c:pt idx="13927">
                  <c:v>38482</c:v>
                </c:pt>
                <c:pt idx="13928">
                  <c:v>38483</c:v>
                </c:pt>
                <c:pt idx="13929">
                  <c:v>38484</c:v>
                </c:pt>
                <c:pt idx="13930">
                  <c:v>38485</c:v>
                </c:pt>
                <c:pt idx="13931">
                  <c:v>38488</c:v>
                </c:pt>
                <c:pt idx="13932">
                  <c:v>38489</c:v>
                </c:pt>
                <c:pt idx="13933">
                  <c:v>38490</c:v>
                </c:pt>
                <c:pt idx="13934">
                  <c:v>38491</c:v>
                </c:pt>
                <c:pt idx="13935">
                  <c:v>38492</c:v>
                </c:pt>
                <c:pt idx="13936">
                  <c:v>38495</c:v>
                </c:pt>
                <c:pt idx="13937">
                  <c:v>38496</c:v>
                </c:pt>
                <c:pt idx="13938">
                  <c:v>38497</c:v>
                </c:pt>
                <c:pt idx="13939">
                  <c:v>38498</c:v>
                </c:pt>
                <c:pt idx="13940">
                  <c:v>38499</c:v>
                </c:pt>
                <c:pt idx="13941">
                  <c:v>38503</c:v>
                </c:pt>
                <c:pt idx="13942">
                  <c:v>38504</c:v>
                </c:pt>
                <c:pt idx="13943">
                  <c:v>38505</c:v>
                </c:pt>
                <c:pt idx="13944">
                  <c:v>38506</c:v>
                </c:pt>
                <c:pt idx="13945">
                  <c:v>38509</c:v>
                </c:pt>
                <c:pt idx="13946">
                  <c:v>38510</c:v>
                </c:pt>
                <c:pt idx="13947">
                  <c:v>38511</c:v>
                </c:pt>
                <c:pt idx="13948">
                  <c:v>38512</c:v>
                </c:pt>
                <c:pt idx="13949">
                  <c:v>38513</c:v>
                </c:pt>
                <c:pt idx="13950">
                  <c:v>38516</c:v>
                </c:pt>
                <c:pt idx="13951">
                  <c:v>38517</c:v>
                </c:pt>
                <c:pt idx="13952">
                  <c:v>38518</c:v>
                </c:pt>
                <c:pt idx="13953">
                  <c:v>38519</c:v>
                </c:pt>
                <c:pt idx="13954">
                  <c:v>38520</c:v>
                </c:pt>
                <c:pt idx="13955">
                  <c:v>38523</c:v>
                </c:pt>
                <c:pt idx="13956">
                  <c:v>38524</c:v>
                </c:pt>
                <c:pt idx="13957">
                  <c:v>38525</c:v>
                </c:pt>
                <c:pt idx="13958">
                  <c:v>38526</c:v>
                </c:pt>
                <c:pt idx="13959">
                  <c:v>38527</c:v>
                </c:pt>
                <c:pt idx="13960">
                  <c:v>38530</c:v>
                </c:pt>
                <c:pt idx="13961">
                  <c:v>38531</c:v>
                </c:pt>
                <c:pt idx="13962">
                  <c:v>38532</c:v>
                </c:pt>
                <c:pt idx="13963">
                  <c:v>38533</c:v>
                </c:pt>
                <c:pt idx="13964">
                  <c:v>38534</c:v>
                </c:pt>
                <c:pt idx="13965">
                  <c:v>38538</c:v>
                </c:pt>
                <c:pt idx="13966">
                  <c:v>38539</c:v>
                </c:pt>
                <c:pt idx="13967">
                  <c:v>38540</c:v>
                </c:pt>
                <c:pt idx="13968">
                  <c:v>38541</c:v>
                </c:pt>
                <c:pt idx="13969">
                  <c:v>38544</c:v>
                </c:pt>
                <c:pt idx="13970">
                  <c:v>38545</c:v>
                </c:pt>
                <c:pt idx="13971">
                  <c:v>38546</c:v>
                </c:pt>
                <c:pt idx="13972">
                  <c:v>38547</c:v>
                </c:pt>
                <c:pt idx="13973">
                  <c:v>38548</c:v>
                </c:pt>
                <c:pt idx="13974">
                  <c:v>38551</c:v>
                </c:pt>
                <c:pt idx="13975">
                  <c:v>38552</c:v>
                </c:pt>
                <c:pt idx="13976">
                  <c:v>38553</c:v>
                </c:pt>
                <c:pt idx="13977">
                  <c:v>38554</c:v>
                </c:pt>
                <c:pt idx="13978">
                  <c:v>38555</c:v>
                </c:pt>
                <c:pt idx="13979">
                  <c:v>38558</c:v>
                </c:pt>
                <c:pt idx="13980">
                  <c:v>38559</c:v>
                </c:pt>
                <c:pt idx="13981">
                  <c:v>38560</c:v>
                </c:pt>
                <c:pt idx="13982">
                  <c:v>38561</c:v>
                </c:pt>
                <c:pt idx="13983">
                  <c:v>38562</c:v>
                </c:pt>
                <c:pt idx="13984">
                  <c:v>38565</c:v>
                </c:pt>
                <c:pt idx="13985">
                  <c:v>38566</c:v>
                </c:pt>
                <c:pt idx="13986">
                  <c:v>38567</c:v>
                </c:pt>
                <c:pt idx="13987">
                  <c:v>38568</c:v>
                </c:pt>
                <c:pt idx="13988">
                  <c:v>38569</c:v>
                </c:pt>
                <c:pt idx="13989">
                  <c:v>38572</c:v>
                </c:pt>
                <c:pt idx="13990">
                  <c:v>38573</c:v>
                </c:pt>
                <c:pt idx="13991">
                  <c:v>38574</c:v>
                </c:pt>
                <c:pt idx="13992">
                  <c:v>38575</c:v>
                </c:pt>
                <c:pt idx="13993">
                  <c:v>38576</c:v>
                </c:pt>
                <c:pt idx="13994">
                  <c:v>38579</c:v>
                </c:pt>
                <c:pt idx="13995">
                  <c:v>38580</c:v>
                </c:pt>
                <c:pt idx="13996">
                  <c:v>38581</c:v>
                </c:pt>
                <c:pt idx="13997">
                  <c:v>38582</c:v>
                </c:pt>
                <c:pt idx="13998">
                  <c:v>38583</c:v>
                </c:pt>
                <c:pt idx="13999">
                  <c:v>38586</c:v>
                </c:pt>
                <c:pt idx="14000">
                  <c:v>38587</c:v>
                </c:pt>
                <c:pt idx="14001">
                  <c:v>38588</c:v>
                </c:pt>
                <c:pt idx="14002">
                  <c:v>38589</c:v>
                </c:pt>
                <c:pt idx="14003">
                  <c:v>38590</c:v>
                </c:pt>
                <c:pt idx="14004">
                  <c:v>38593</c:v>
                </c:pt>
                <c:pt idx="14005">
                  <c:v>38594</c:v>
                </c:pt>
                <c:pt idx="14006">
                  <c:v>38595</c:v>
                </c:pt>
                <c:pt idx="14007">
                  <c:v>38596</c:v>
                </c:pt>
                <c:pt idx="14008">
                  <c:v>38597</c:v>
                </c:pt>
                <c:pt idx="14009">
                  <c:v>38601</c:v>
                </c:pt>
                <c:pt idx="14010">
                  <c:v>38602</c:v>
                </c:pt>
                <c:pt idx="14011">
                  <c:v>38603</c:v>
                </c:pt>
                <c:pt idx="14012">
                  <c:v>38604</c:v>
                </c:pt>
                <c:pt idx="14013">
                  <c:v>38607</c:v>
                </c:pt>
                <c:pt idx="14014">
                  <c:v>38608</c:v>
                </c:pt>
                <c:pt idx="14015">
                  <c:v>38609</c:v>
                </c:pt>
                <c:pt idx="14016">
                  <c:v>38610</c:v>
                </c:pt>
                <c:pt idx="14017">
                  <c:v>38611</c:v>
                </c:pt>
                <c:pt idx="14018">
                  <c:v>38614</c:v>
                </c:pt>
                <c:pt idx="14019">
                  <c:v>38615</c:v>
                </c:pt>
                <c:pt idx="14020">
                  <c:v>38616</c:v>
                </c:pt>
                <c:pt idx="14021">
                  <c:v>38617</c:v>
                </c:pt>
                <c:pt idx="14022">
                  <c:v>38618</c:v>
                </c:pt>
                <c:pt idx="14023">
                  <c:v>38621</c:v>
                </c:pt>
                <c:pt idx="14024">
                  <c:v>38622</c:v>
                </c:pt>
                <c:pt idx="14025">
                  <c:v>38623</c:v>
                </c:pt>
                <c:pt idx="14026">
                  <c:v>38624</c:v>
                </c:pt>
                <c:pt idx="14027">
                  <c:v>38625</c:v>
                </c:pt>
                <c:pt idx="14028">
                  <c:v>38628</c:v>
                </c:pt>
                <c:pt idx="14029">
                  <c:v>38629</c:v>
                </c:pt>
                <c:pt idx="14030">
                  <c:v>38630</c:v>
                </c:pt>
                <c:pt idx="14031">
                  <c:v>38631</c:v>
                </c:pt>
                <c:pt idx="14032">
                  <c:v>38632</c:v>
                </c:pt>
                <c:pt idx="14033">
                  <c:v>38635</c:v>
                </c:pt>
                <c:pt idx="14034">
                  <c:v>38636</c:v>
                </c:pt>
                <c:pt idx="14035">
                  <c:v>38637</c:v>
                </c:pt>
                <c:pt idx="14036">
                  <c:v>38638</c:v>
                </c:pt>
                <c:pt idx="14037">
                  <c:v>38639</c:v>
                </c:pt>
                <c:pt idx="14038">
                  <c:v>38642</c:v>
                </c:pt>
                <c:pt idx="14039">
                  <c:v>38643</c:v>
                </c:pt>
                <c:pt idx="14040">
                  <c:v>38644</c:v>
                </c:pt>
                <c:pt idx="14041">
                  <c:v>38645</c:v>
                </c:pt>
                <c:pt idx="14042">
                  <c:v>38646</c:v>
                </c:pt>
                <c:pt idx="14043">
                  <c:v>38649</c:v>
                </c:pt>
                <c:pt idx="14044">
                  <c:v>38650</c:v>
                </c:pt>
                <c:pt idx="14045">
                  <c:v>38651</c:v>
                </c:pt>
                <c:pt idx="14046">
                  <c:v>38652</c:v>
                </c:pt>
                <c:pt idx="14047">
                  <c:v>38653</c:v>
                </c:pt>
                <c:pt idx="14048">
                  <c:v>38656</c:v>
                </c:pt>
                <c:pt idx="14049">
                  <c:v>38657</c:v>
                </c:pt>
                <c:pt idx="14050">
                  <c:v>38658</c:v>
                </c:pt>
                <c:pt idx="14051">
                  <c:v>38659</c:v>
                </c:pt>
                <c:pt idx="14052">
                  <c:v>38660</c:v>
                </c:pt>
                <c:pt idx="14053">
                  <c:v>38663</c:v>
                </c:pt>
                <c:pt idx="14054">
                  <c:v>38664</c:v>
                </c:pt>
                <c:pt idx="14055">
                  <c:v>38665</c:v>
                </c:pt>
                <c:pt idx="14056">
                  <c:v>38666</c:v>
                </c:pt>
                <c:pt idx="14057">
                  <c:v>38667</c:v>
                </c:pt>
                <c:pt idx="14058">
                  <c:v>38670</c:v>
                </c:pt>
                <c:pt idx="14059">
                  <c:v>38671</c:v>
                </c:pt>
                <c:pt idx="14060">
                  <c:v>38672</c:v>
                </c:pt>
                <c:pt idx="14061">
                  <c:v>38673</c:v>
                </c:pt>
                <c:pt idx="14062">
                  <c:v>38674</c:v>
                </c:pt>
                <c:pt idx="14063">
                  <c:v>38677</c:v>
                </c:pt>
                <c:pt idx="14064">
                  <c:v>38678</c:v>
                </c:pt>
                <c:pt idx="14065">
                  <c:v>38679</c:v>
                </c:pt>
                <c:pt idx="14066">
                  <c:v>38681</c:v>
                </c:pt>
                <c:pt idx="14067">
                  <c:v>38684</c:v>
                </c:pt>
                <c:pt idx="14068">
                  <c:v>38685</c:v>
                </c:pt>
                <c:pt idx="14069">
                  <c:v>38686</c:v>
                </c:pt>
                <c:pt idx="14070">
                  <c:v>38687</c:v>
                </c:pt>
                <c:pt idx="14071">
                  <c:v>38688</c:v>
                </c:pt>
                <c:pt idx="14072">
                  <c:v>38691</c:v>
                </c:pt>
                <c:pt idx="14073">
                  <c:v>38692</c:v>
                </c:pt>
                <c:pt idx="14074">
                  <c:v>38693</c:v>
                </c:pt>
                <c:pt idx="14075">
                  <c:v>38694</c:v>
                </c:pt>
                <c:pt idx="14076">
                  <c:v>38695</c:v>
                </c:pt>
                <c:pt idx="14077">
                  <c:v>38698</c:v>
                </c:pt>
                <c:pt idx="14078">
                  <c:v>38699</c:v>
                </c:pt>
                <c:pt idx="14079">
                  <c:v>38700</c:v>
                </c:pt>
                <c:pt idx="14080">
                  <c:v>38701</c:v>
                </c:pt>
                <c:pt idx="14081">
                  <c:v>38702</c:v>
                </c:pt>
                <c:pt idx="14082">
                  <c:v>38705</c:v>
                </c:pt>
                <c:pt idx="14083">
                  <c:v>38706</c:v>
                </c:pt>
                <c:pt idx="14084">
                  <c:v>38707</c:v>
                </c:pt>
                <c:pt idx="14085">
                  <c:v>38708</c:v>
                </c:pt>
                <c:pt idx="14086">
                  <c:v>38709</c:v>
                </c:pt>
                <c:pt idx="14087">
                  <c:v>38713</c:v>
                </c:pt>
                <c:pt idx="14088">
                  <c:v>38714</c:v>
                </c:pt>
                <c:pt idx="14089">
                  <c:v>38715</c:v>
                </c:pt>
                <c:pt idx="14090">
                  <c:v>38716</c:v>
                </c:pt>
                <c:pt idx="14091">
                  <c:v>38720</c:v>
                </c:pt>
                <c:pt idx="14092">
                  <c:v>38721</c:v>
                </c:pt>
                <c:pt idx="14093">
                  <c:v>38722</c:v>
                </c:pt>
                <c:pt idx="14094">
                  <c:v>38723</c:v>
                </c:pt>
                <c:pt idx="14095">
                  <c:v>38726</c:v>
                </c:pt>
                <c:pt idx="14096">
                  <c:v>38727</c:v>
                </c:pt>
                <c:pt idx="14097">
                  <c:v>38728</c:v>
                </c:pt>
                <c:pt idx="14098">
                  <c:v>38729</c:v>
                </c:pt>
                <c:pt idx="14099">
                  <c:v>38730</c:v>
                </c:pt>
                <c:pt idx="14100">
                  <c:v>38734</c:v>
                </c:pt>
                <c:pt idx="14101">
                  <c:v>38735</c:v>
                </c:pt>
                <c:pt idx="14102">
                  <c:v>38736</c:v>
                </c:pt>
                <c:pt idx="14103">
                  <c:v>38737</c:v>
                </c:pt>
                <c:pt idx="14104">
                  <c:v>38740</c:v>
                </c:pt>
                <c:pt idx="14105">
                  <c:v>38741</c:v>
                </c:pt>
                <c:pt idx="14106">
                  <c:v>38742</c:v>
                </c:pt>
                <c:pt idx="14107">
                  <c:v>38743</c:v>
                </c:pt>
                <c:pt idx="14108">
                  <c:v>38744</c:v>
                </c:pt>
                <c:pt idx="14109">
                  <c:v>38747</c:v>
                </c:pt>
                <c:pt idx="14110">
                  <c:v>38748</c:v>
                </c:pt>
                <c:pt idx="14111">
                  <c:v>38749</c:v>
                </c:pt>
                <c:pt idx="14112">
                  <c:v>38750</c:v>
                </c:pt>
                <c:pt idx="14113">
                  <c:v>38751</c:v>
                </c:pt>
                <c:pt idx="14114">
                  <c:v>38754</c:v>
                </c:pt>
                <c:pt idx="14115">
                  <c:v>38755</c:v>
                </c:pt>
                <c:pt idx="14116">
                  <c:v>38756</c:v>
                </c:pt>
                <c:pt idx="14117">
                  <c:v>38757</c:v>
                </c:pt>
                <c:pt idx="14118">
                  <c:v>38758</c:v>
                </c:pt>
                <c:pt idx="14119">
                  <c:v>38761</c:v>
                </c:pt>
                <c:pt idx="14120">
                  <c:v>38762</c:v>
                </c:pt>
                <c:pt idx="14121">
                  <c:v>38763</c:v>
                </c:pt>
                <c:pt idx="14122">
                  <c:v>38764</c:v>
                </c:pt>
                <c:pt idx="14123">
                  <c:v>38765</c:v>
                </c:pt>
                <c:pt idx="14124">
                  <c:v>38769</c:v>
                </c:pt>
                <c:pt idx="14125">
                  <c:v>38770</c:v>
                </c:pt>
                <c:pt idx="14126">
                  <c:v>38771</c:v>
                </c:pt>
                <c:pt idx="14127">
                  <c:v>38772</c:v>
                </c:pt>
                <c:pt idx="14128">
                  <c:v>38775</c:v>
                </c:pt>
                <c:pt idx="14129">
                  <c:v>38776</c:v>
                </c:pt>
                <c:pt idx="14130">
                  <c:v>38777</c:v>
                </c:pt>
                <c:pt idx="14131">
                  <c:v>38778</c:v>
                </c:pt>
                <c:pt idx="14132">
                  <c:v>38779</c:v>
                </c:pt>
                <c:pt idx="14133">
                  <c:v>38782</c:v>
                </c:pt>
                <c:pt idx="14134">
                  <c:v>38783</c:v>
                </c:pt>
                <c:pt idx="14135">
                  <c:v>38784</c:v>
                </c:pt>
                <c:pt idx="14136">
                  <c:v>38785</c:v>
                </c:pt>
                <c:pt idx="14137">
                  <c:v>38786</c:v>
                </c:pt>
                <c:pt idx="14138">
                  <c:v>38789</c:v>
                </c:pt>
                <c:pt idx="14139">
                  <c:v>38790</c:v>
                </c:pt>
                <c:pt idx="14140">
                  <c:v>38791</c:v>
                </c:pt>
                <c:pt idx="14141">
                  <c:v>38792</c:v>
                </c:pt>
                <c:pt idx="14142">
                  <c:v>38793</c:v>
                </c:pt>
                <c:pt idx="14143">
                  <c:v>38796</c:v>
                </c:pt>
                <c:pt idx="14144">
                  <c:v>38797</c:v>
                </c:pt>
                <c:pt idx="14145">
                  <c:v>38798</c:v>
                </c:pt>
                <c:pt idx="14146">
                  <c:v>38799</c:v>
                </c:pt>
                <c:pt idx="14147">
                  <c:v>38800</c:v>
                </c:pt>
                <c:pt idx="14148">
                  <c:v>38803</c:v>
                </c:pt>
                <c:pt idx="14149">
                  <c:v>38804</c:v>
                </c:pt>
                <c:pt idx="14150">
                  <c:v>38805</c:v>
                </c:pt>
                <c:pt idx="14151">
                  <c:v>38806</c:v>
                </c:pt>
                <c:pt idx="14152">
                  <c:v>38807</c:v>
                </c:pt>
                <c:pt idx="14153">
                  <c:v>38810</c:v>
                </c:pt>
                <c:pt idx="14154">
                  <c:v>38811</c:v>
                </c:pt>
                <c:pt idx="14155">
                  <c:v>38812</c:v>
                </c:pt>
                <c:pt idx="14156">
                  <c:v>38813</c:v>
                </c:pt>
                <c:pt idx="14157">
                  <c:v>38814</c:v>
                </c:pt>
                <c:pt idx="14158">
                  <c:v>38817</c:v>
                </c:pt>
                <c:pt idx="14159">
                  <c:v>38818</c:v>
                </c:pt>
                <c:pt idx="14160">
                  <c:v>38819</c:v>
                </c:pt>
                <c:pt idx="14161">
                  <c:v>38820</c:v>
                </c:pt>
                <c:pt idx="14162">
                  <c:v>38824</c:v>
                </c:pt>
                <c:pt idx="14163">
                  <c:v>38825</c:v>
                </c:pt>
                <c:pt idx="14164">
                  <c:v>38826</c:v>
                </c:pt>
                <c:pt idx="14165">
                  <c:v>38827</c:v>
                </c:pt>
                <c:pt idx="14166">
                  <c:v>38828</c:v>
                </c:pt>
                <c:pt idx="14167">
                  <c:v>38831</c:v>
                </c:pt>
                <c:pt idx="14168">
                  <c:v>38832</c:v>
                </c:pt>
                <c:pt idx="14169">
                  <c:v>38833</c:v>
                </c:pt>
                <c:pt idx="14170">
                  <c:v>38834</c:v>
                </c:pt>
                <c:pt idx="14171">
                  <c:v>38835</c:v>
                </c:pt>
                <c:pt idx="14172">
                  <c:v>38838</c:v>
                </c:pt>
                <c:pt idx="14173">
                  <c:v>38839</c:v>
                </c:pt>
                <c:pt idx="14174">
                  <c:v>38840</c:v>
                </c:pt>
                <c:pt idx="14175">
                  <c:v>38841</c:v>
                </c:pt>
                <c:pt idx="14176">
                  <c:v>38842</c:v>
                </c:pt>
                <c:pt idx="14177">
                  <c:v>38845</c:v>
                </c:pt>
                <c:pt idx="14178">
                  <c:v>38846</c:v>
                </c:pt>
                <c:pt idx="14179">
                  <c:v>38847</c:v>
                </c:pt>
                <c:pt idx="14180">
                  <c:v>38848</c:v>
                </c:pt>
                <c:pt idx="14181">
                  <c:v>38849</c:v>
                </c:pt>
                <c:pt idx="14182">
                  <c:v>38852</c:v>
                </c:pt>
                <c:pt idx="14183">
                  <c:v>38853</c:v>
                </c:pt>
                <c:pt idx="14184">
                  <c:v>38854</c:v>
                </c:pt>
                <c:pt idx="14185">
                  <c:v>38855</c:v>
                </c:pt>
                <c:pt idx="14186">
                  <c:v>38856</c:v>
                </c:pt>
                <c:pt idx="14187">
                  <c:v>38859</c:v>
                </c:pt>
                <c:pt idx="14188">
                  <c:v>38860</c:v>
                </c:pt>
                <c:pt idx="14189">
                  <c:v>38861</c:v>
                </c:pt>
                <c:pt idx="14190">
                  <c:v>38862</c:v>
                </c:pt>
                <c:pt idx="14191">
                  <c:v>38863</c:v>
                </c:pt>
                <c:pt idx="14192">
                  <c:v>38867</c:v>
                </c:pt>
                <c:pt idx="14193">
                  <c:v>38868</c:v>
                </c:pt>
                <c:pt idx="14194">
                  <c:v>38869</c:v>
                </c:pt>
                <c:pt idx="14195">
                  <c:v>38870</c:v>
                </c:pt>
                <c:pt idx="14196">
                  <c:v>38873</c:v>
                </c:pt>
                <c:pt idx="14197">
                  <c:v>38874</c:v>
                </c:pt>
                <c:pt idx="14198">
                  <c:v>38875</c:v>
                </c:pt>
                <c:pt idx="14199">
                  <c:v>38876</c:v>
                </c:pt>
                <c:pt idx="14200">
                  <c:v>38877</c:v>
                </c:pt>
                <c:pt idx="14201">
                  <c:v>38880</c:v>
                </c:pt>
                <c:pt idx="14202">
                  <c:v>38881</c:v>
                </c:pt>
                <c:pt idx="14203">
                  <c:v>38882</c:v>
                </c:pt>
                <c:pt idx="14204">
                  <c:v>38883</c:v>
                </c:pt>
                <c:pt idx="14205">
                  <c:v>38884</c:v>
                </c:pt>
                <c:pt idx="14206">
                  <c:v>38887</c:v>
                </c:pt>
                <c:pt idx="14207">
                  <c:v>38888</c:v>
                </c:pt>
                <c:pt idx="14208">
                  <c:v>38889</c:v>
                </c:pt>
                <c:pt idx="14209">
                  <c:v>38890</c:v>
                </c:pt>
                <c:pt idx="14210">
                  <c:v>38891</c:v>
                </c:pt>
                <c:pt idx="14211">
                  <c:v>38894</c:v>
                </c:pt>
                <c:pt idx="14212">
                  <c:v>38895</c:v>
                </c:pt>
                <c:pt idx="14213">
                  <c:v>38896</c:v>
                </c:pt>
                <c:pt idx="14214">
                  <c:v>38897</c:v>
                </c:pt>
                <c:pt idx="14215">
                  <c:v>38898</c:v>
                </c:pt>
                <c:pt idx="14216">
                  <c:v>38901</c:v>
                </c:pt>
                <c:pt idx="14217">
                  <c:v>38903</c:v>
                </c:pt>
                <c:pt idx="14218">
                  <c:v>38904</c:v>
                </c:pt>
                <c:pt idx="14219">
                  <c:v>38905</c:v>
                </c:pt>
                <c:pt idx="14220">
                  <c:v>38908</c:v>
                </c:pt>
                <c:pt idx="14221">
                  <c:v>38909</c:v>
                </c:pt>
                <c:pt idx="14222">
                  <c:v>38910</c:v>
                </c:pt>
                <c:pt idx="14223">
                  <c:v>38911</c:v>
                </c:pt>
                <c:pt idx="14224">
                  <c:v>38912</c:v>
                </c:pt>
                <c:pt idx="14225">
                  <c:v>38915</c:v>
                </c:pt>
                <c:pt idx="14226">
                  <c:v>38916</c:v>
                </c:pt>
                <c:pt idx="14227">
                  <c:v>38917</c:v>
                </c:pt>
                <c:pt idx="14228">
                  <c:v>38918</c:v>
                </c:pt>
                <c:pt idx="14229">
                  <c:v>38919</c:v>
                </c:pt>
                <c:pt idx="14230">
                  <c:v>38922</c:v>
                </c:pt>
                <c:pt idx="14231">
                  <c:v>38923</c:v>
                </c:pt>
                <c:pt idx="14232">
                  <c:v>38924</c:v>
                </c:pt>
                <c:pt idx="14233">
                  <c:v>38925</c:v>
                </c:pt>
                <c:pt idx="14234">
                  <c:v>38926</c:v>
                </c:pt>
                <c:pt idx="14235">
                  <c:v>38929</c:v>
                </c:pt>
                <c:pt idx="14236">
                  <c:v>38930</c:v>
                </c:pt>
                <c:pt idx="14237">
                  <c:v>38931</c:v>
                </c:pt>
                <c:pt idx="14238">
                  <c:v>38932</c:v>
                </c:pt>
                <c:pt idx="14239">
                  <c:v>38933</c:v>
                </c:pt>
                <c:pt idx="14240">
                  <c:v>38936</c:v>
                </c:pt>
                <c:pt idx="14241">
                  <c:v>38937</c:v>
                </c:pt>
                <c:pt idx="14242">
                  <c:v>38938</c:v>
                </c:pt>
                <c:pt idx="14243">
                  <c:v>38939</c:v>
                </c:pt>
                <c:pt idx="14244">
                  <c:v>38940</c:v>
                </c:pt>
                <c:pt idx="14245">
                  <c:v>38943</c:v>
                </c:pt>
                <c:pt idx="14246">
                  <c:v>38944</c:v>
                </c:pt>
                <c:pt idx="14247">
                  <c:v>38945</c:v>
                </c:pt>
                <c:pt idx="14248">
                  <c:v>38946</c:v>
                </c:pt>
                <c:pt idx="14249">
                  <c:v>38947</c:v>
                </c:pt>
                <c:pt idx="14250">
                  <c:v>38950</c:v>
                </c:pt>
                <c:pt idx="14251">
                  <c:v>38951</c:v>
                </c:pt>
                <c:pt idx="14252">
                  <c:v>38952</c:v>
                </c:pt>
                <c:pt idx="14253">
                  <c:v>38953</c:v>
                </c:pt>
                <c:pt idx="14254">
                  <c:v>38954</c:v>
                </c:pt>
                <c:pt idx="14255">
                  <c:v>38957</c:v>
                </c:pt>
                <c:pt idx="14256">
                  <c:v>38958</c:v>
                </c:pt>
                <c:pt idx="14257">
                  <c:v>38959</c:v>
                </c:pt>
                <c:pt idx="14258">
                  <c:v>38960</c:v>
                </c:pt>
                <c:pt idx="14259">
                  <c:v>38961</c:v>
                </c:pt>
                <c:pt idx="14260">
                  <c:v>38965</c:v>
                </c:pt>
                <c:pt idx="14261">
                  <c:v>38966</c:v>
                </c:pt>
                <c:pt idx="14262">
                  <c:v>38967</c:v>
                </c:pt>
                <c:pt idx="14263">
                  <c:v>38968</c:v>
                </c:pt>
                <c:pt idx="14264">
                  <c:v>38971</c:v>
                </c:pt>
                <c:pt idx="14265">
                  <c:v>38972</c:v>
                </c:pt>
                <c:pt idx="14266">
                  <c:v>38973</c:v>
                </c:pt>
                <c:pt idx="14267">
                  <c:v>38974</c:v>
                </c:pt>
                <c:pt idx="14268">
                  <c:v>38975</c:v>
                </c:pt>
                <c:pt idx="14269">
                  <c:v>38978</c:v>
                </c:pt>
                <c:pt idx="14270">
                  <c:v>38979</c:v>
                </c:pt>
                <c:pt idx="14271">
                  <c:v>38980</c:v>
                </c:pt>
                <c:pt idx="14272">
                  <c:v>38981</c:v>
                </c:pt>
                <c:pt idx="14273">
                  <c:v>38982</c:v>
                </c:pt>
                <c:pt idx="14274">
                  <c:v>38985</c:v>
                </c:pt>
                <c:pt idx="14275">
                  <c:v>38986</c:v>
                </c:pt>
                <c:pt idx="14276">
                  <c:v>38987</c:v>
                </c:pt>
                <c:pt idx="14277">
                  <c:v>38988</c:v>
                </c:pt>
                <c:pt idx="14278">
                  <c:v>38989</c:v>
                </c:pt>
                <c:pt idx="14279">
                  <c:v>38992</c:v>
                </c:pt>
                <c:pt idx="14280">
                  <c:v>38993</c:v>
                </c:pt>
                <c:pt idx="14281">
                  <c:v>38994</c:v>
                </c:pt>
                <c:pt idx="14282">
                  <c:v>38995</c:v>
                </c:pt>
                <c:pt idx="14283">
                  <c:v>38996</c:v>
                </c:pt>
                <c:pt idx="14284">
                  <c:v>38999</c:v>
                </c:pt>
                <c:pt idx="14285">
                  <c:v>39000</c:v>
                </c:pt>
                <c:pt idx="14286">
                  <c:v>39001</c:v>
                </c:pt>
                <c:pt idx="14287">
                  <c:v>39002</c:v>
                </c:pt>
                <c:pt idx="14288">
                  <c:v>39003</c:v>
                </c:pt>
                <c:pt idx="14289">
                  <c:v>39006</c:v>
                </c:pt>
                <c:pt idx="14290">
                  <c:v>39007</c:v>
                </c:pt>
                <c:pt idx="14291">
                  <c:v>39008</c:v>
                </c:pt>
                <c:pt idx="14292">
                  <c:v>39009</c:v>
                </c:pt>
                <c:pt idx="14293">
                  <c:v>39010</c:v>
                </c:pt>
                <c:pt idx="14294">
                  <c:v>39013</c:v>
                </c:pt>
                <c:pt idx="14295">
                  <c:v>39014</c:v>
                </c:pt>
                <c:pt idx="14296">
                  <c:v>39015</c:v>
                </c:pt>
                <c:pt idx="14297">
                  <c:v>39016</c:v>
                </c:pt>
                <c:pt idx="14298">
                  <c:v>39017</c:v>
                </c:pt>
                <c:pt idx="14299">
                  <c:v>39020</c:v>
                </c:pt>
                <c:pt idx="14300">
                  <c:v>39021</c:v>
                </c:pt>
                <c:pt idx="14301">
                  <c:v>39022</c:v>
                </c:pt>
                <c:pt idx="14302">
                  <c:v>39023</c:v>
                </c:pt>
                <c:pt idx="14303">
                  <c:v>39024</c:v>
                </c:pt>
                <c:pt idx="14304">
                  <c:v>39027</c:v>
                </c:pt>
                <c:pt idx="14305">
                  <c:v>39028</c:v>
                </c:pt>
                <c:pt idx="14306">
                  <c:v>39029</c:v>
                </c:pt>
                <c:pt idx="14307">
                  <c:v>39030</c:v>
                </c:pt>
                <c:pt idx="14308">
                  <c:v>39031</c:v>
                </c:pt>
                <c:pt idx="14309">
                  <c:v>39034</c:v>
                </c:pt>
                <c:pt idx="14310">
                  <c:v>39035</c:v>
                </c:pt>
                <c:pt idx="14311">
                  <c:v>39036</c:v>
                </c:pt>
                <c:pt idx="14312">
                  <c:v>39037</c:v>
                </c:pt>
                <c:pt idx="14313">
                  <c:v>39038</c:v>
                </c:pt>
                <c:pt idx="14314">
                  <c:v>39041</c:v>
                </c:pt>
                <c:pt idx="14315">
                  <c:v>39042</c:v>
                </c:pt>
                <c:pt idx="14316">
                  <c:v>39043</c:v>
                </c:pt>
                <c:pt idx="14317">
                  <c:v>39045</c:v>
                </c:pt>
                <c:pt idx="14318">
                  <c:v>39048</c:v>
                </c:pt>
                <c:pt idx="14319">
                  <c:v>39049</c:v>
                </c:pt>
                <c:pt idx="14320">
                  <c:v>39050</c:v>
                </c:pt>
                <c:pt idx="14321">
                  <c:v>39051</c:v>
                </c:pt>
                <c:pt idx="14322">
                  <c:v>39052</c:v>
                </c:pt>
                <c:pt idx="14323">
                  <c:v>39055</c:v>
                </c:pt>
                <c:pt idx="14324">
                  <c:v>39056</c:v>
                </c:pt>
                <c:pt idx="14325">
                  <c:v>39057</c:v>
                </c:pt>
                <c:pt idx="14326">
                  <c:v>39058</c:v>
                </c:pt>
                <c:pt idx="14327">
                  <c:v>39059</c:v>
                </c:pt>
                <c:pt idx="14328">
                  <c:v>39062</c:v>
                </c:pt>
                <c:pt idx="14329">
                  <c:v>39063</c:v>
                </c:pt>
                <c:pt idx="14330">
                  <c:v>39064</c:v>
                </c:pt>
                <c:pt idx="14331">
                  <c:v>39065</c:v>
                </c:pt>
                <c:pt idx="14332">
                  <c:v>39066</c:v>
                </c:pt>
                <c:pt idx="14333">
                  <c:v>39069</c:v>
                </c:pt>
                <c:pt idx="14334">
                  <c:v>39070</c:v>
                </c:pt>
                <c:pt idx="14335">
                  <c:v>39071</c:v>
                </c:pt>
                <c:pt idx="14336">
                  <c:v>39072</c:v>
                </c:pt>
                <c:pt idx="14337">
                  <c:v>39073</c:v>
                </c:pt>
                <c:pt idx="14338">
                  <c:v>39077</c:v>
                </c:pt>
                <c:pt idx="14339">
                  <c:v>39078</c:v>
                </c:pt>
                <c:pt idx="14340">
                  <c:v>39079</c:v>
                </c:pt>
                <c:pt idx="14341">
                  <c:v>39080</c:v>
                </c:pt>
                <c:pt idx="14342">
                  <c:v>39085</c:v>
                </c:pt>
                <c:pt idx="14343">
                  <c:v>39086</c:v>
                </c:pt>
                <c:pt idx="14344">
                  <c:v>39087</c:v>
                </c:pt>
                <c:pt idx="14345">
                  <c:v>39090</c:v>
                </c:pt>
                <c:pt idx="14346">
                  <c:v>39091</c:v>
                </c:pt>
                <c:pt idx="14347">
                  <c:v>39092</c:v>
                </c:pt>
                <c:pt idx="14348">
                  <c:v>39093</c:v>
                </c:pt>
                <c:pt idx="14349">
                  <c:v>39094</c:v>
                </c:pt>
                <c:pt idx="14350">
                  <c:v>39098</c:v>
                </c:pt>
                <c:pt idx="14351">
                  <c:v>39099</c:v>
                </c:pt>
                <c:pt idx="14352">
                  <c:v>39100</c:v>
                </c:pt>
                <c:pt idx="14353">
                  <c:v>39101</c:v>
                </c:pt>
                <c:pt idx="14354">
                  <c:v>39104</c:v>
                </c:pt>
                <c:pt idx="14355">
                  <c:v>39105</c:v>
                </c:pt>
                <c:pt idx="14356">
                  <c:v>39106</c:v>
                </c:pt>
                <c:pt idx="14357">
                  <c:v>39107</c:v>
                </c:pt>
                <c:pt idx="14358">
                  <c:v>39108</c:v>
                </c:pt>
                <c:pt idx="14359">
                  <c:v>39111</c:v>
                </c:pt>
                <c:pt idx="14360">
                  <c:v>39112</c:v>
                </c:pt>
                <c:pt idx="14361">
                  <c:v>39113</c:v>
                </c:pt>
                <c:pt idx="14362">
                  <c:v>39114</c:v>
                </c:pt>
                <c:pt idx="14363">
                  <c:v>39115</c:v>
                </c:pt>
                <c:pt idx="14364">
                  <c:v>39118</c:v>
                </c:pt>
                <c:pt idx="14365">
                  <c:v>39119</c:v>
                </c:pt>
                <c:pt idx="14366">
                  <c:v>39120</c:v>
                </c:pt>
                <c:pt idx="14367">
                  <c:v>39121</c:v>
                </c:pt>
                <c:pt idx="14368">
                  <c:v>39122</c:v>
                </c:pt>
                <c:pt idx="14369">
                  <c:v>39125</c:v>
                </c:pt>
                <c:pt idx="14370">
                  <c:v>39126</c:v>
                </c:pt>
                <c:pt idx="14371">
                  <c:v>39127</c:v>
                </c:pt>
                <c:pt idx="14372">
                  <c:v>39128</c:v>
                </c:pt>
                <c:pt idx="14373">
                  <c:v>39129</c:v>
                </c:pt>
                <c:pt idx="14374">
                  <c:v>39133</c:v>
                </c:pt>
                <c:pt idx="14375">
                  <c:v>39134</c:v>
                </c:pt>
                <c:pt idx="14376">
                  <c:v>39135</c:v>
                </c:pt>
                <c:pt idx="14377">
                  <c:v>39136</c:v>
                </c:pt>
                <c:pt idx="14378">
                  <c:v>39139</c:v>
                </c:pt>
                <c:pt idx="14379">
                  <c:v>39140</c:v>
                </c:pt>
                <c:pt idx="14380">
                  <c:v>39141</c:v>
                </c:pt>
                <c:pt idx="14381">
                  <c:v>39142</c:v>
                </c:pt>
                <c:pt idx="14382">
                  <c:v>39143</c:v>
                </c:pt>
                <c:pt idx="14383">
                  <c:v>39146</c:v>
                </c:pt>
                <c:pt idx="14384">
                  <c:v>39147</c:v>
                </c:pt>
                <c:pt idx="14385">
                  <c:v>39148</c:v>
                </c:pt>
                <c:pt idx="14386">
                  <c:v>39149</c:v>
                </c:pt>
                <c:pt idx="14387">
                  <c:v>39150</c:v>
                </c:pt>
                <c:pt idx="14388">
                  <c:v>39153</c:v>
                </c:pt>
                <c:pt idx="14389">
                  <c:v>39154</c:v>
                </c:pt>
                <c:pt idx="14390">
                  <c:v>39155</c:v>
                </c:pt>
                <c:pt idx="14391">
                  <c:v>39156</c:v>
                </c:pt>
                <c:pt idx="14392">
                  <c:v>39157</c:v>
                </c:pt>
                <c:pt idx="14393">
                  <c:v>39160</c:v>
                </c:pt>
                <c:pt idx="14394">
                  <c:v>39161</c:v>
                </c:pt>
                <c:pt idx="14395">
                  <c:v>39162</c:v>
                </c:pt>
                <c:pt idx="14396">
                  <c:v>39163</c:v>
                </c:pt>
                <c:pt idx="14397">
                  <c:v>39164</c:v>
                </c:pt>
                <c:pt idx="14398">
                  <c:v>39167</c:v>
                </c:pt>
                <c:pt idx="14399">
                  <c:v>39168</c:v>
                </c:pt>
                <c:pt idx="14400">
                  <c:v>39169</c:v>
                </c:pt>
                <c:pt idx="14401">
                  <c:v>39170</c:v>
                </c:pt>
                <c:pt idx="14402">
                  <c:v>39171</c:v>
                </c:pt>
                <c:pt idx="14403">
                  <c:v>39174</c:v>
                </c:pt>
                <c:pt idx="14404">
                  <c:v>39175</c:v>
                </c:pt>
                <c:pt idx="14405">
                  <c:v>39176</c:v>
                </c:pt>
                <c:pt idx="14406">
                  <c:v>39177</c:v>
                </c:pt>
                <c:pt idx="14407">
                  <c:v>39181</c:v>
                </c:pt>
                <c:pt idx="14408">
                  <c:v>39182</c:v>
                </c:pt>
                <c:pt idx="14409">
                  <c:v>39183</c:v>
                </c:pt>
                <c:pt idx="14410">
                  <c:v>39184</c:v>
                </c:pt>
                <c:pt idx="14411">
                  <c:v>39185</c:v>
                </c:pt>
                <c:pt idx="14412">
                  <c:v>39188</c:v>
                </c:pt>
                <c:pt idx="14413">
                  <c:v>39189</c:v>
                </c:pt>
                <c:pt idx="14414">
                  <c:v>39190</c:v>
                </c:pt>
                <c:pt idx="14415">
                  <c:v>39191</c:v>
                </c:pt>
                <c:pt idx="14416">
                  <c:v>39192</c:v>
                </c:pt>
                <c:pt idx="14417">
                  <c:v>39195</c:v>
                </c:pt>
                <c:pt idx="14418">
                  <c:v>39196</c:v>
                </c:pt>
                <c:pt idx="14419">
                  <c:v>39197</c:v>
                </c:pt>
                <c:pt idx="14420">
                  <c:v>39198</c:v>
                </c:pt>
                <c:pt idx="14421">
                  <c:v>39199</c:v>
                </c:pt>
                <c:pt idx="14422">
                  <c:v>39202</c:v>
                </c:pt>
                <c:pt idx="14423">
                  <c:v>39203</c:v>
                </c:pt>
                <c:pt idx="14424">
                  <c:v>39204</c:v>
                </c:pt>
                <c:pt idx="14425">
                  <c:v>39205</c:v>
                </c:pt>
                <c:pt idx="14426">
                  <c:v>39206</c:v>
                </c:pt>
                <c:pt idx="14427">
                  <c:v>39209</c:v>
                </c:pt>
                <c:pt idx="14428">
                  <c:v>39210</c:v>
                </c:pt>
                <c:pt idx="14429">
                  <c:v>39211</c:v>
                </c:pt>
                <c:pt idx="14430">
                  <c:v>39212</c:v>
                </c:pt>
                <c:pt idx="14431">
                  <c:v>39213</c:v>
                </c:pt>
                <c:pt idx="14432">
                  <c:v>39216</c:v>
                </c:pt>
                <c:pt idx="14433">
                  <c:v>39217</c:v>
                </c:pt>
                <c:pt idx="14434">
                  <c:v>39218</c:v>
                </c:pt>
                <c:pt idx="14435">
                  <c:v>39219</c:v>
                </c:pt>
                <c:pt idx="14436">
                  <c:v>39220</c:v>
                </c:pt>
                <c:pt idx="14437">
                  <c:v>39223</c:v>
                </c:pt>
                <c:pt idx="14438">
                  <c:v>39224</c:v>
                </c:pt>
                <c:pt idx="14439">
                  <c:v>39225</c:v>
                </c:pt>
                <c:pt idx="14440">
                  <c:v>39226</c:v>
                </c:pt>
                <c:pt idx="14441">
                  <c:v>39227</c:v>
                </c:pt>
                <c:pt idx="14442">
                  <c:v>39231</c:v>
                </c:pt>
                <c:pt idx="14443">
                  <c:v>39232</c:v>
                </c:pt>
                <c:pt idx="14444">
                  <c:v>39233</c:v>
                </c:pt>
                <c:pt idx="14445">
                  <c:v>39234</c:v>
                </c:pt>
                <c:pt idx="14446">
                  <c:v>39237</c:v>
                </c:pt>
                <c:pt idx="14447">
                  <c:v>39238</c:v>
                </c:pt>
                <c:pt idx="14448">
                  <c:v>39239</c:v>
                </c:pt>
                <c:pt idx="14449">
                  <c:v>39240</c:v>
                </c:pt>
                <c:pt idx="14450">
                  <c:v>39241</c:v>
                </c:pt>
                <c:pt idx="14451">
                  <c:v>39244</c:v>
                </c:pt>
                <c:pt idx="14452">
                  <c:v>39245</c:v>
                </c:pt>
                <c:pt idx="14453">
                  <c:v>39246</c:v>
                </c:pt>
                <c:pt idx="14454">
                  <c:v>39247</c:v>
                </c:pt>
                <c:pt idx="14455">
                  <c:v>39248</c:v>
                </c:pt>
                <c:pt idx="14456">
                  <c:v>39251</c:v>
                </c:pt>
                <c:pt idx="14457">
                  <c:v>39252</c:v>
                </c:pt>
                <c:pt idx="14458">
                  <c:v>39253</c:v>
                </c:pt>
                <c:pt idx="14459">
                  <c:v>39254</c:v>
                </c:pt>
                <c:pt idx="14460">
                  <c:v>39255</c:v>
                </c:pt>
                <c:pt idx="14461">
                  <c:v>39258</c:v>
                </c:pt>
                <c:pt idx="14462">
                  <c:v>39259</c:v>
                </c:pt>
                <c:pt idx="14463">
                  <c:v>39260</c:v>
                </c:pt>
                <c:pt idx="14464">
                  <c:v>39261</c:v>
                </c:pt>
                <c:pt idx="14465">
                  <c:v>39262</c:v>
                </c:pt>
                <c:pt idx="14466">
                  <c:v>39265</c:v>
                </c:pt>
                <c:pt idx="14467">
                  <c:v>39266</c:v>
                </c:pt>
                <c:pt idx="14468">
                  <c:v>39268</c:v>
                </c:pt>
                <c:pt idx="14469">
                  <c:v>39269</c:v>
                </c:pt>
                <c:pt idx="14470">
                  <c:v>39272</c:v>
                </c:pt>
                <c:pt idx="14471">
                  <c:v>39273</c:v>
                </c:pt>
                <c:pt idx="14472">
                  <c:v>39274</c:v>
                </c:pt>
                <c:pt idx="14473">
                  <c:v>39275</c:v>
                </c:pt>
                <c:pt idx="14474">
                  <c:v>39276</c:v>
                </c:pt>
                <c:pt idx="14475">
                  <c:v>39279</c:v>
                </c:pt>
                <c:pt idx="14476">
                  <c:v>39280</c:v>
                </c:pt>
                <c:pt idx="14477">
                  <c:v>39281</c:v>
                </c:pt>
                <c:pt idx="14478">
                  <c:v>39282</c:v>
                </c:pt>
                <c:pt idx="14479">
                  <c:v>39283</c:v>
                </c:pt>
                <c:pt idx="14480">
                  <c:v>39286</c:v>
                </c:pt>
                <c:pt idx="14481">
                  <c:v>39287</c:v>
                </c:pt>
                <c:pt idx="14482">
                  <c:v>39288</c:v>
                </c:pt>
                <c:pt idx="14483">
                  <c:v>39289</c:v>
                </c:pt>
                <c:pt idx="14484">
                  <c:v>39290</c:v>
                </c:pt>
                <c:pt idx="14485">
                  <c:v>39293</c:v>
                </c:pt>
                <c:pt idx="14486">
                  <c:v>39294</c:v>
                </c:pt>
                <c:pt idx="14487">
                  <c:v>39295</c:v>
                </c:pt>
                <c:pt idx="14488">
                  <c:v>39296</c:v>
                </c:pt>
                <c:pt idx="14489">
                  <c:v>39297</c:v>
                </c:pt>
                <c:pt idx="14490">
                  <c:v>39300</c:v>
                </c:pt>
                <c:pt idx="14491">
                  <c:v>39301</c:v>
                </c:pt>
                <c:pt idx="14492">
                  <c:v>39302</c:v>
                </c:pt>
                <c:pt idx="14493">
                  <c:v>39303</c:v>
                </c:pt>
                <c:pt idx="14494">
                  <c:v>39304</c:v>
                </c:pt>
                <c:pt idx="14495">
                  <c:v>39307</c:v>
                </c:pt>
                <c:pt idx="14496">
                  <c:v>39308</c:v>
                </c:pt>
                <c:pt idx="14497">
                  <c:v>39309</c:v>
                </c:pt>
                <c:pt idx="14498">
                  <c:v>39310</c:v>
                </c:pt>
                <c:pt idx="14499">
                  <c:v>39311</c:v>
                </c:pt>
                <c:pt idx="14500">
                  <c:v>39314</c:v>
                </c:pt>
                <c:pt idx="14501">
                  <c:v>39315</c:v>
                </c:pt>
                <c:pt idx="14502">
                  <c:v>39316</c:v>
                </c:pt>
                <c:pt idx="14503">
                  <c:v>39317</c:v>
                </c:pt>
                <c:pt idx="14504">
                  <c:v>39318</c:v>
                </c:pt>
                <c:pt idx="14505">
                  <c:v>39321</c:v>
                </c:pt>
                <c:pt idx="14506">
                  <c:v>39322</c:v>
                </c:pt>
                <c:pt idx="14507">
                  <c:v>39323</c:v>
                </c:pt>
                <c:pt idx="14508">
                  <c:v>39324</c:v>
                </c:pt>
                <c:pt idx="14509">
                  <c:v>39325</c:v>
                </c:pt>
                <c:pt idx="14510">
                  <c:v>39329</c:v>
                </c:pt>
                <c:pt idx="14511">
                  <c:v>39330</c:v>
                </c:pt>
                <c:pt idx="14512">
                  <c:v>39331</c:v>
                </c:pt>
                <c:pt idx="14513">
                  <c:v>39332</c:v>
                </c:pt>
                <c:pt idx="14514">
                  <c:v>39335</c:v>
                </c:pt>
                <c:pt idx="14515">
                  <c:v>39336</c:v>
                </c:pt>
                <c:pt idx="14516">
                  <c:v>39337</c:v>
                </c:pt>
                <c:pt idx="14517">
                  <c:v>39338</c:v>
                </c:pt>
                <c:pt idx="14518">
                  <c:v>39339</c:v>
                </c:pt>
                <c:pt idx="14519">
                  <c:v>39342</c:v>
                </c:pt>
                <c:pt idx="14520">
                  <c:v>39343</c:v>
                </c:pt>
                <c:pt idx="14521">
                  <c:v>39344</c:v>
                </c:pt>
                <c:pt idx="14522">
                  <c:v>39345</c:v>
                </c:pt>
                <c:pt idx="14523">
                  <c:v>39346</c:v>
                </c:pt>
                <c:pt idx="14524">
                  <c:v>39349</c:v>
                </c:pt>
                <c:pt idx="14525">
                  <c:v>39350</c:v>
                </c:pt>
                <c:pt idx="14526">
                  <c:v>39351</c:v>
                </c:pt>
                <c:pt idx="14527">
                  <c:v>39352</c:v>
                </c:pt>
                <c:pt idx="14528">
                  <c:v>39353</c:v>
                </c:pt>
                <c:pt idx="14529">
                  <c:v>39356</c:v>
                </c:pt>
                <c:pt idx="14530">
                  <c:v>39357</c:v>
                </c:pt>
                <c:pt idx="14531">
                  <c:v>39358</c:v>
                </c:pt>
                <c:pt idx="14532">
                  <c:v>39359</c:v>
                </c:pt>
                <c:pt idx="14533">
                  <c:v>39360</c:v>
                </c:pt>
                <c:pt idx="14534">
                  <c:v>39363</c:v>
                </c:pt>
                <c:pt idx="14535">
                  <c:v>39364</c:v>
                </c:pt>
                <c:pt idx="14536">
                  <c:v>39365</c:v>
                </c:pt>
                <c:pt idx="14537">
                  <c:v>39366</c:v>
                </c:pt>
                <c:pt idx="14538">
                  <c:v>39367</c:v>
                </c:pt>
                <c:pt idx="14539">
                  <c:v>39370</c:v>
                </c:pt>
                <c:pt idx="14540">
                  <c:v>39371</c:v>
                </c:pt>
                <c:pt idx="14541">
                  <c:v>39372</c:v>
                </c:pt>
                <c:pt idx="14542">
                  <c:v>39373</c:v>
                </c:pt>
                <c:pt idx="14543">
                  <c:v>39374</c:v>
                </c:pt>
                <c:pt idx="14544">
                  <c:v>39377</c:v>
                </c:pt>
                <c:pt idx="14545">
                  <c:v>39378</c:v>
                </c:pt>
                <c:pt idx="14546">
                  <c:v>39379</c:v>
                </c:pt>
                <c:pt idx="14547">
                  <c:v>39380</c:v>
                </c:pt>
                <c:pt idx="14548">
                  <c:v>39381</c:v>
                </c:pt>
                <c:pt idx="14549">
                  <c:v>39384</c:v>
                </c:pt>
                <c:pt idx="14550">
                  <c:v>39385</c:v>
                </c:pt>
                <c:pt idx="14551">
                  <c:v>39386</c:v>
                </c:pt>
                <c:pt idx="14552">
                  <c:v>39387</c:v>
                </c:pt>
                <c:pt idx="14553">
                  <c:v>39388</c:v>
                </c:pt>
                <c:pt idx="14554">
                  <c:v>39391</c:v>
                </c:pt>
                <c:pt idx="14555">
                  <c:v>39392</c:v>
                </c:pt>
                <c:pt idx="14556">
                  <c:v>39393</c:v>
                </c:pt>
                <c:pt idx="14557">
                  <c:v>39394</c:v>
                </c:pt>
                <c:pt idx="14558">
                  <c:v>39395</c:v>
                </c:pt>
                <c:pt idx="14559">
                  <c:v>39398</c:v>
                </c:pt>
                <c:pt idx="14560">
                  <c:v>39399</c:v>
                </c:pt>
                <c:pt idx="14561">
                  <c:v>39400</c:v>
                </c:pt>
                <c:pt idx="14562">
                  <c:v>39401</c:v>
                </c:pt>
                <c:pt idx="14563">
                  <c:v>39402</c:v>
                </c:pt>
                <c:pt idx="14564">
                  <c:v>39405</c:v>
                </c:pt>
                <c:pt idx="14565">
                  <c:v>39406</c:v>
                </c:pt>
                <c:pt idx="14566">
                  <c:v>39407</c:v>
                </c:pt>
                <c:pt idx="14567">
                  <c:v>39409</c:v>
                </c:pt>
                <c:pt idx="14568">
                  <c:v>39412</c:v>
                </c:pt>
                <c:pt idx="14569">
                  <c:v>39413</c:v>
                </c:pt>
                <c:pt idx="14570">
                  <c:v>39414</c:v>
                </c:pt>
                <c:pt idx="14571">
                  <c:v>39415</c:v>
                </c:pt>
                <c:pt idx="14572">
                  <c:v>39416</c:v>
                </c:pt>
                <c:pt idx="14573">
                  <c:v>39419</c:v>
                </c:pt>
                <c:pt idx="14574">
                  <c:v>39420</c:v>
                </c:pt>
                <c:pt idx="14575">
                  <c:v>39421</c:v>
                </c:pt>
                <c:pt idx="14576">
                  <c:v>39422</c:v>
                </c:pt>
                <c:pt idx="14577">
                  <c:v>39423</c:v>
                </c:pt>
                <c:pt idx="14578">
                  <c:v>39426</c:v>
                </c:pt>
                <c:pt idx="14579">
                  <c:v>39427</c:v>
                </c:pt>
                <c:pt idx="14580">
                  <c:v>39428</c:v>
                </c:pt>
                <c:pt idx="14581">
                  <c:v>39429</c:v>
                </c:pt>
                <c:pt idx="14582">
                  <c:v>39430</c:v>
                </c:pt>
                <c:pt idx="14583">
                  <c:v>39433</c:v>
                </c:pt>
                <c:pt idx="14584">
                  <c:v>39434</c:v>
                </c:pt>
                <c:pt idx="14585">
                  <c:v>39435</c:v>
                </c:pt>
                <c:pt idx="14586">
                  <c:v>39436</c:v>
                </c:pt>
                <c:pt idx="14587">
                  <c:v>39437</c:v>
                </c:pt>
                <c:pt idx="14588">
                  <c:v>39440</c:v>
                </c:pt>
                <c:pt idx="14589">
                  <c:v>39442</c:v>
                </c:pt>
                <c:pt idx="14590">
                  <c:v>39443</c:v>
                </c:pt>
                <c:pt idx="14591">
                  <c:v>39444</c:v>
                </c:pt>
                <c:pt idx="14592">
                  <c:v>39447</c:v>
                </c:pt>
                <c:pt idx="14593">
                  <c:v>39449</c:v>
                </c:pt>
                <c:pt idx="14594">
                  <c:v>39450</c:v>
                </c:pt>
                <c:pt idx="14595">
                  <c:v>39451</c:v>
                </c:pt>
                <c:pt idx="14596">
                  <c:v>39454</c:v>
                </c:pt>
                <c:pt idx="14597">
                  <c:v>39455</c:v>
                </c:pt>
                <c:pt idx="14598">
                  <c:v>39456</c:v>
                </c:pt>
                <c:pt idx="14599">
                  <c:v>39457</c:v>
                </c:pt>
                <c:pt idx="14600">
                  <c:v>39458</c:v>
                </c:pt>
                <c:pt idx="14601">
                  <c:v>39461</c:v>
                </c:pt>
                <c:pt idx="14602">
                  <c:v>39462</c:v>
                </c:pt>
                <c:pt idx="14603">
                  <c:v>39463</c:v>
                </c:pt>
                <c:pt idx="14604">
                  <c:v>39464</c:v>
                </c:pt>
                <c:pt idx="14605">
                  <c:v>39465</c:v>
                </c:pt>
                <c:pt idx="14606">
                  <c:v>39469</c:v>
                </c:pt>
                <c:pt idx="14607">
                  <c:v>39470</c:v>
                </c:pt>
                <c:pt idx="14608">
                  <c:v>39471</c:v>
                </c:pt>
                <c:pt idx="14609">
                  <c:v>39472</c:v>
                </c:pt>
                <c:pt idx="14610">
                  <c:v>39475</c:v>
                </c:pt>
                <c:pt idx="14611">
                  <c:v>39476</c:v>
                </c:pt>
                <c:pt idx="14612">
                  <c:v>39477</c:v>
                </c:pt>
                <c:pt idx="14613">
                  <c:v>39478</c:v>
                </c:pt>
                <c:pt idx="14614">
                  <c:v>39479</c:v>
                </c:pt>
                <c:pt idx="14615">
                  <c:v>39482</c:v>
                </c:pt>
                <c:pt idx="14616">
                  <c:v>39483</c:v>
                </c:pt>
                <c:pt idx="14617">
                  <c:v>39484</c:v>
                </c:pt>
                <c:pt idx="14618">
                  <c:v>39485</c:v>
                </c:pt>
                <c:pt idx="14619">
                  <c:v>39486</c:v>
                </c:pt>
                <c:pt idx="14620">
                  <c:v>39489</c:v>
                </c:pt>
                <c:pt idx="14621">
                  <c:v>39490</c:v>
                </c:pt>
                <c:pt idx="14622">
                  <c:v>39491</c:v>
                </c:pt>
                <c:pt idx="14623">
                  <c:v>39492</c:v>
                </c:pt>
                <c:pt idx="14624">
                  <c:v>39493</c:v>
                </c:pt>
                <c:pt idx="14625">
                  <c:v>39497</c:v>
                </c:pt>
                <c:pt idx="14626">
                  <c:v>39498</c:v>
                </c:pt>
                <c:pt idx="14627">
                  <c:v>39499</c:v>
                </c:pt>
                <c:pt idx="14628">
                  <c:v>39500</c:v>
                </c:pt>
                <c:pt idx="14629">
                  <c:v>39503</c:v>
                </c:pt>
                <c:pt idx="14630">
                  <c:v>39504</c:v>
                </c:pt>
                <c:pt idx="14631">
                  <c:v>39505</c:v>
                </c:pt>
                <c:pt idx="14632">
                  <c:v>39506</c:v>
                </c:pt>
                <c:pt idx="14633">
                  <c:v>39507</c:v>
                </c:pt>
                <c:pt idx="14634">
                  <c:v>39510</c:v>
                </c:pt>
                <c:pt idx="14635">
                  <c:v>39511</c:v>
                </c:pt>
                <c:pt idx="14636">
                  <c:v>39512</c:v>
                </c:pt>
                <c:pt idx="14637">
                  <c:v>39513</c:v>
                </c:pt>
                <c:pt idx="14638">
                  <c:v>39514</c:v>
                </c:pt>
                <c:pt idx="14639">
                  <c:v>39517</c:v>
                </c:pt>
                <c:pt idx="14640">
                  <c:v>39518</c:v>
                </c:pt>
                <c:pt idx="14641">
                  <c:v>39519</c:v>
                </c:pt>
                <c:pt idx="14642">
                  <c:v>39520</c:v>
                </c:pt>
                <c:pt idx="14643">
                  <c:v>39521</c:v>
                </c:pt>
                <c:pt idx="14644">
                  <c:v>39524</c:v>
                </c:pt>
                <c:pt idx="14645">
                  <c:v>39525</c:v>
                </c:pt>
                <c:pt idx="14646">
                  <c:v>39526</c:v>
                </c:pt>
                <c:pt idx="14647">
                  <c:v>39527</c:v>
                </c:pt>
                <c:pt idx="14648">
                  <c:v>39531</c:v>
                </c:pt>
                <c:pt idx="14649">
                  <c:v>39532</c:v>
                </c:pt>
                <c:pt idx="14650">
                  <c:v>39533</c:v>
                </c:pt>
                <c:pt idx="14651">
                  <c:v>39534</c:v>
                </c:pt>
                <c:pt idx="14652">
                  <c:v>39535</c:v>
                </c:pt>
                <c:pt idx="14653">
                  <c:v>39538</c:v>
                </c:pt>
                <c:pt idx="14654">
                  <c:v>39539</c:v>
                </c:pt>
                <c:pt idx="14655">
                  <c:v>39540</c:v>
                </c:pt>
                <c:pt idx="14656">
                  <c:v>39541</c:v>
                </c:pt>
                <c:pt idx="14657">
                  <c:v>39542</c:v>
                </c:pt>
                <c:pt idx="14658">
                  <c:v>39545</c:v>
                </c:pt>
                <c:pt idx="14659">
                  <c:v>39546</c:v>
                </c:pt>
                <c:pt idx="14660">
                  <c:v>39547</c:v>
                </c:pt>
                <c:pt idx="14661">
                  <c:v>39548</c:v>
                </c:pt>
                <c:pt idx="14662">
                  <c:v>39549</c:v>
                </c:pt>
                <c:pt idx="14663">
                  <c:v>39552</c:v>
                </c:pt>
                <c:pt idx="14664">
                  <c:v>39553</c:v>
                </c:pt>
                <c:pt idx="14665">
                  <c:v>39554</c:v>
                </c:pt>
                <c:pt idx="14666">
                  <c:v>39555</c:v>
                </c:pt>
                <c:pt idx="14667">
                  <c:v>39556</c:v>
                </c:pt>
                <c:pt idx="14668">
                  <c:v>39559</c:v>
                </c:pt>
                <c:pt idx="14669">
                  <c:v>39560</c:v>
                </c:pt>
                <c:pt idx="14670">
                  <c:v>39561</c:v>
                </c:pt>
                <c:pt idx="14671">
                  <c:v>39562</c:v>
                </c:pt>
                <c:pt idx="14672">
                  <c:v>39563</c:v>
                </c:pt>
                <c:pt idx="14673">
                  <c:v>39566</c:v>
                </c:pt>
                <c:pt idx="14674">
                  <c:v>39567</c:v>
                </c:pt>
                <c:pt idx="14675">
                  <c:v>39568</c:v>
                </c:pt>
                <c:pt idx="14676">
                  <c:v>39569</c:v>
                </c:pt>
                <c:pt idx="14677">
                  <c:v>39570</c:v>
                </c:pt>
                <c:pt idx="14678">
                  <c:v>39573</c:v>
                </c:pt>
                <c:pt idx="14679">
                  <c:v>39574</c:v>
                </c:pt>
                <c:pt idx="14680">
                  <c:v>39575</c:v>
                </c:pt>
                <c:pt idx="14681">
                  <c:v>39576</c:v>
                </c:pt>
                <c:pt idx="14682">
                  <c:v>39577</c:v>
                </c:pt>
                <c:pt idx="14683">
                  <c:v>39580</c:v>
                </c:pt>
                <c:pt idx="14684">
                  <c:v>39581</c:v>
                </c:pt>
                <c:pt idx="14685">
                  <c:v>39582</c:v>
                </c:pt>
                <c:pt idx="14686">
                  <c:v>39583</c:v>
                </c:pt>
                <c:pt idx="14687">
                  <c:v>39584</c:v>
                </c:pt>
                <c:pt idx="14688">
                  <c:v>39587</c:v>
                </c:pt>
                <c:pt idx="14689">
                  <c:v>39588</c:v>
                </c:pt>
                <c:pt idx="14690">
                  <c:v>39589</c:v>
                </c:pt>
                <c:pt idx="14691">
                  <c:v>39590</c:v>
                </c:pt>
                <c:pt idx="14692">
                  <c:v>39591</c:v>
                </c:pt>
                <c:pt idx="14693">
                  <c:v>39595</c:v>
                </c:pt>
                <c:pt idx="14694">
                  <c:v>39596</c:v>
                </c:pt>
                <c:pt idx="14695">
                  <c:v>39597</c:v>
                </c:pt>
                <c:pt idx="14696">
                  <c:v>39598</c:v>
                </c:pt>
                <c:pt idx="14697">
                  <c:v>39601</c:v>
                </c:pt>
                <c:pt idx="14698">
                  <c:v>39602</c:v>
                </c:pt>
                <c:pt idx="14699">
                  <c:v>39603</c:v>
                </c:pt>
                <c:pt idx="14700">
                  <c:v>39604</c:v>
                </c:pt>
                <c:pt idx="14701">
                  <c:v>39605</c:v>
                </c:pt>
                <c:pt idx="14702">
                  <c:v>39608</c:v>
                </c:pt>
                <c:pt idx="14703">
                  <c:v>39609</c:v>
                </c:pt>
                <c:pt idx="14704">
                  <c:v>39610</c:v>
                </c:pt>
                <c:pt idx="14705">
                  <c:v>39611</c:v>
                </c:pt>
                <c:pt idx="14706">
                  <c:v>39612</c:v>
                </c:pt>
                <c:pt idx="14707">
                  <c:v>39615</c:v>
                </c:pt>
                <c:pt idx="14708">
                  <c:v>39616</c:v>
                </c:pt>
                <c:pt idx="14709">
                  <c:v>39617</c:v>
                </c:pt>
                <c:pt idx="14710">
                  <c:v>39618</c:v>
                </c:pt>
                <c:pt idx="14711">
                  <c:v>39619</c:v>
                </c:pt>
                <c:pt idx="14712">
                  <c:v>39622</c:v>
                </c:pt>
                <c:pt idx="14713">
                  <c:v>39623</c:v>
                </c:pt>
                <c:pt idx="14714">
                  <c:v>39624</c:v>
                </c:pt>
                <c:pt idx="14715">
                  <c:v>39625</c:v>
                </c:pt>
                <c:pt idx="14716">
                  <c:v>39626</c:v>
                </c:pt>
                <c:pt idx="14717">
                  <c:v>39629</c:v>
                </c:pt>
                <c:pt idx="14718">
                  <c:v>39630</c:v>
                </c:pt>
                <c:pt idx="14719">
                  <c:v>39631</c:v>
                </c:pt>
                <c:pt idx="14720">
                  <c:v>39632</c:v>
                </c:pt>
                <c:pt idx="14721">
                  <c:v>39636</c:v>
                </c:pt>
                <c:pt idx="14722">
                  <c:v>39637</c:v>
                </c:pt>
                <c:pt idx="14723">
                  <c:v>39638</c:v>
                </c:pt>
                <c:pt idx="14724">
                  <c:v>39639</c:v>
                </c:pt>
                <c:pt idx="14725">
                  <c:v>39640</c:v>
                </c:pt>
                <c:pt idx="14726">
                  <c:v>39643</c:v>
                </c:pt>
                <c:pt idx="14727">
                  <c:v>39644</c:v>
                </c:pt>
                <c:pt idx="14728">
                  <c:v>39645</c:v>
                </c:pt>
                <c:pt idx="14729">
                  <c:v>39646</c:v>
                </c:pt>
                <c:pt idx="14730">
                  <c:v>39647</c:v>
                </c:pt>
                <c:pt idx="14731">
                  <c:v>39650</c:v>
                </c:pt>
                <c:pt idx="14732">
                  <c:v>39651</c:v>
                </c:pt>
                <c:pt idx="14733">
                  <c:v>39652</c:v>
                </c:pt>
                <c:pt idx="14734">
                  <c:v>39653</c:v>
                </c:pt>
                <c:pt idx="14735">
                  <c:v>39654</c:v>
                </c:pt>
                <c:pt idx="14736">
                  <c:v>39657</c:v>
                </c:pt>
                <c:pt idx="14737">
                  <c:v>39658</c:v>
                </c:pt>
                <c:pt idx="14738">
                  <c:v>39659</c:v>
                </c:pt>
                <c:pt idx="14739">
                  <c:v>39660</c:v>
                </c:pt>
                <c:pt idx="14740">
                  <c:v>39661</c:v>
                </c:pt>
                <c:pt idx="14741">
                  <c:v>39664</c:v>
                </c:pt>
                <c:pt idx="14742">
                  <c:v>39665</c:v>
                </c:pt>
                <c:pt idx="14743">
                  <c:v>39666</c:v>
                </c:pt>
                <c:pt idx="14744">
                  <c:v>39667</c:v>
                </c:pt>
                <c:pt idx="14745">
                  <c:v>39668</c:v>
                </c:pt>
                <c:pt idx="14746">
                  <c:v>39671</c:v>
                </c:pt>
                <c:pt idx="14747">
                  <c:v>39672</c:v>
                </c:pt>
                <c:pt idx="14748">
                  <c:v>39673</c:v>
                </c:pt>
                <c:pt idx="14749">
                  <c:v>39674</c:v>
                </c:pt>
                <c:pt idx="14750">
                  <c:v>39675</c:v>
                </c:pt>
                <c:pt idx="14751">
                  <c:v>39678</c:v>
                </c:pt>
                <c:pt idx="14752">
                  <c:v>39679</c:v>
                </c:pt>
                <c:pt idx="14753">
                  <c:v>39680</c:v>
                </c:pt>
                <c:pt idx="14754">
                  <c:v>39681</c:v>
                </c:pt>
                <c:pt idx="14755">
                  <c:v>39682</c:v>
                </c:pt>
                <c:pt idx="14756">
                  <c:v>39685</c:v>
                </c:pt>
                <c:pt idx="14757">
                  <c:v>39686</c:v>
                </c:pt>
                <c:pt idx="14758">
                  <c:v>39687</c:v>
                </c:pt>
                <c:pt idx="14759">
                  <c:v>39688</c:v>
                </c:pt>
                <c:pt idx="14760">
                  <c:v>39689</c:v>
                </c:pt>
                <c:pt idx="14761">
                  <c:v>39693</c:v>
                </c:pt>
                <c:pt idx="14762">
                  <c:v>39694</c:v>
                </c:pt>
                <c:pt idx="14763">
                  <c:v>39695</c:v>
                </c:pt>
                <c:pt idx="14764">
                  <c:v>39696</c:v>
                </c:pt>
                <c:pt idx="14765">
                  <c:v>39699</c:v>
                </c:pt>
                <c:pt idx="14766">
                  <c:v>39700</c:v>
                </c:pt>
                <c:pt idx="14767">
                  <c:v>39701</c:v>
                </c:pt>
                <c:pt idx="14768">
                  <c:v>39702</c:v>
                </c:pt>
                <c:pt idx="14769">
                  <c:v>39703</c:v>
                </c:pt>
                <c:pt idx="14770">
                  <c:v>39706</c:v>
                </c:pt>
                <c:pt idx="14771">
                  <c:v>39707</c:v>
                </c:pt>
                <c:pt idx="14772">
                  <c:v>39708</c:v>
                </c:pt>
                <c:pt idx="14773">
                  <c:v>39709</c:v>
                </c:pt>
                <c:pt idx="14774">
                  <c:v>39710</c:v>
                </c:pt>
                <c:pt idx="14775">
                  <c:v>39713</c:v>
                </c:pt>
                <c:pt idx="14776">
                  <c:v>39714</c:v>
                </c:pt>
                <c:pt idx="14777">
                  <c:v>39715</c:v>
                </c:pt>
                <c:pt idx="14778">
                  <c:v>39716</c:v>
                </c:pt>
                <c:pt idx="14779">
                  <c:v>39717</c:v>
                </c:pt>
                <c:pt idx="14780">
                  <c:v>39720</c:v>
                </c:pt>
                <c:pt idx="14781">
                  <c:v>39721</c:v>
                </c:pt>
                <c:pt idx="14782">
                  <c:v>39722</c:v>
                </c:pt>
                <c:pt idx="14783">
                  <c:v>39723</c:v>
                </c:pt>
                <c:pt idx="14784">
                  <c:v>39724</c:v>
                </c:pt>
                <c:pt idx="14785">
                  <c:v>39727</c:v>
                </c:pt>
                <c:pt idx="14786">
                  <c:v>39728</c:v>
                </c:pt>
                <c:pt idx="14787">
                  <c:v>39729</c:v>
                </c:pt>
                <c:pt idx="14788">
                  <c:v>39730</c:v>
                </c:pt>
                <c:pt idx="14789">
                  <c:v>39731</c:v>
                </c:pt>
                <c:pt idx="14790">
                  <c:v>39734</c:v>
                </c:pt>
                <c:pt idx="14791">
                  <c:v>39735</c:v>
                </c:pt>
                <c:pt idx="14792">
                  <c:v>39736</c:v>
                </c:pt>
                <c:pt idx="14793">
                  <c:v>39737</c:v>
                </c:pt>
                <c:pt idx="14794">
                  <c:v>39738</c:v>
                </c:pt>
                <c:pt idx="14795">
                  <c:v>39741</c:v>
                </c:pt>
                <c:pt idx="14796">
                  <c:v>39742</c:v>
                </c:pt>
                <c:pt idx="14797">
                  <c:v>39743</c:v>
                </c:pt>
                <c:pt idx="14798">
                  <c:v>39744</c:v>
                </c:pt>
                <c:pt idx="14799">
                  <c:v>39745</c:v>
                </c:pt>
                <c:pt idx="14800">
                  <c:v>39748</c:v>
                </c:pt>
                <c:pt idx="14801">
                  <c:v>39749</c:v>
                </c:pt>
                <c:pt idx="14802">
                  <c:v>39750</c:v>
                </c:pt>
                <c:pt idx="14803">
                  <c:v>39751</c:v>
                </c:pt>
                <c:pt idx="14804">
                  <c:v>39752</c:v>
                </c:pt>
                <c:pt idx="14805">
                  <c:v>39755</c:v>
                </c:pt>
                <c:pt idx="14806">
                  <c:v>39756</c:v>
                </c:pt>
                <c:pt idx="14807">
                  <c:v>39757</c:v>
                </c:pt>
                <c:pt idx="14808">
                  <c:v>39758</c:v>
                </c:pt>
                <c:pt idx="14809">
                  <c:v>39759</c:v>
                </c:pt>
                <c:pt idx="14810">
                  <c:v>39762</c:v>
                </c:pt>
                <c:pt idx="14811">
                  <c:v>39763</c:v>
                </c:pt>
                <c:pt idx="14812">
                  <c:v>39764</c:v>
                </c:pt>
                <c:pt idx="14813">
                  <c:v>39765</c:v>
                </c:pt>
                <c:pt idx="14814">
                  <c:v>39766</c:v>
                </c:pt>
                <c:pt idx="14815">
                  <c:v>39769</c:v>
                </c:pt>
                <c:pt idx="14816">
                  <c:v>39770</c:v>
                </c:pt>
                <c:pt idx="14817">
                  <c:v>39771</c:v>
                </c:pt>
                <c:pt idx="14818">
                  <c:v>39772</c:v>
                </c:pt>
                <c:pt idx="14819">
                  <c:v>39773</c:v>
                </c:pt>
                <c:pt idx="14820">
                  <c:v>39776</c:v>
                </c:pt>
                <c:pt idx="14821">
                  <c:v>39777</c:v>
                </c:pt>
                <c:pt idx="14822">
                  <c:v>39778</c:v>
                </c:pt>
                <c:pt idx="14823">
                  <c:v>39780</c:v>
                </c:pt>
                <c:pt idx="14824">
                  <c:v>39783</c:v>
                </c:pt>
                <c:pt idx="14825">
                  <c:v>39784</c:v>
                </c:pt>
                <c:pt idx="14826">
                  <c:v>39785</c:v>
                </c:pt>
                <c:pt idx="14827">
                  <c:v>39786</c:v>
                </c:pt>
                <c:pt idx="14828">
                  <c:v>39787</c:v>
                </c:pt>
                <c:pt idx="14829">
                  <c:v>39790</c:v>
                </c:pt>
                <c:pt idx="14830">
                  <c:v>39791</c:v>
                </c:pt>
                <c:pt idx="14831">
                  <c:v>39792</c:v>
                </c:pt>
                <c:pt idx="14832">
                  <c:v>39793</c:v>
                </c:pt>
                <c:pt idx="14833">
                  <c:v>39794</c:v>
                </c:pt>
                <c:pt idx="14834">
                  <c:v>39797</c:v>
                </c:pt>
                <c:pt idx="14835">
                  <c:v>39798</c:v>
                </c:pt>
                <c:pt idx="14836">
                  <c:v>39799</c:v>
                </c:pt>
                <c:pt idx="14837">
                  <c:v>39800</c:v>
                </c:pt>
                <c:pt idx="14838">
                  <c:v>39801</c:v>
                </c:pt>
                <c:pt idx="14839">
                  <c:v>39804</c:v>
                </c:pt>
                <c:pt idx="14840">
                  <c:v>39805</c:v>
                </c:pt>
                <c:pt idx="14841">
                  <c:v>39806</c:v>
                </c:pt>
                <c:pt idx="14842">
                  <c:v>39808</c:v>
                </c:pt>
                <c:pt idx="14843">
                  <c:v>39811</c:v>
                </c:pt>
                <c:pt idx="14844">
                  <c:v>39812</c:v>
                </c:pt>
                <c:pt idx="14845">
                  <c:v>39813</c:v>
                </c:pt>
                <c:pt idx="14846">
                  <c:v>39815</c:v>
                </c:pt>
                <c:pt idx="14847">
                  <c:v>39818</c:v>
                </c:pt>
                <c:pt idx="14848">
                  <c:v>39819</c:v>
                </c:pt>
                <c:pt idx="14849">
                  <c:v>39820</c:v>
                </c:pt>
                <c:pt idx="14850">
                  <c:v>39821</c:v>
                </c:pt>
                <c:pt idx="14851">
                  <c:v>39822</c:v>
                </c:pt>
                <c:pt idx="14852">
                  <c:v>39825</c:v>
                </c:pt>
                <c:pt idx="14853">
                  <c:v>39826</c:v>
                </c:pt>
                <c:pt idx="14854">
                  <c:v>39827</c:v>
                </c:pt>
                <c:pt idx="14855">
                  <c:v>39828</c:v>
                </c:pt>
                <c:pt idx="14856">
                  <c:v>39829</c:v>
                </c:pt>
                <c:pt idx="14857">
                  <c:v>39833</c:v>
                </c:pt>
                <c:pt idx="14858">
                  <c:v>39834</c:v>
                </c:pt>
                <c:pt idx="14859">
                  <c:v>39835</c:v>
                </c:pt>
                <c:pt idx="14860">
                  <c:v>39836</c:v>
                </c:pt>
                <c:pt idx="14861">
                  <c:v>39839</c:v>
                </c:pt>
                <c:pt idx="14862">
                  <c:v>39840</c:v>
                </c:pt>
                <c:pt idx="14863">
                  <c:v>39841</c:v>
                </c:pt>
                <c:pt idx="14864">
                  <c:v>39842</c:v>
                </c:pt>
                <c:pt idx="14865">
                  <c:v>39843</c:v>
                </c:pt>
                <c:pt idx="14866">
                  <c:v>39846</c:v>
                </c:pt>
                <c:pt idx="14867">
                  <c:v>39847</c:v>
                </c:pt>
                <c:pt idx="14868">
                  <c:v>39848</c:v>
                </c:pt>
                <c:pt idx="14869">
                  <c:v>39849</c:v>
                </c:pt>
                <c:pt idx="14870">
                  <c:v>39850</c:v>
                </c:pt>
                <c:pt idx="14871">
                  <c:v>39853</c:v>
                </c:pt>
                <c:pt idx="14872">
                  <c:v>39854</c:v>
                </c:pt>
                <c:pt idx="14873">
                  <c:v>39855</c:v>
                </c:pt>
                <c:pt idx="14874">
                  <c:v>39856</c:v>
                </c:pt>
                <c:pt idx="14875">
                  <c:v>39857</c:v>
                </c:pt>
                <c:pt idx="14876">
                  <c:v>39861</c:v>
                </c:pt>
                <c:pt idx="14877">
                  <c:v>39862</c:v>
                </c:pt>
                <c:pt idx="14878">
                  <c:v>39863</c:v>
                </c:pt>
                <c:pt idx="14879">
                  <c:v>39864</c:v>
                </c:pt>
                <c:pt idx="14880">
                  <c:v>39867</c:v>
                </c:pt>
                <c:pt idx="14881">
                  <c:v>39868</c:v>
                </c:pt>
                <c:pt idx="14882">
                  <c:v>39869</c:v>
                </c:pt>
                <c:pt idx="14883">
                  <c:v>39870</c:v>
                </c:pt>
                <c:pt idx="14884">
                  <c:v>39871</c:v>
                </c:pt>
                <c:pt idx="14885">
                  <c:v>39874</c:v>
                </c:pt>
                <c:pt idx="14886">
                  <c:v>39875</c:v>
                </c:pt>
                <c:pt idx="14887">
                  <c:v>39876</c:v>
                </c:pt>
                <c:pt idx="14888">
                  <c:v>39877</c:v>
                </c:pt>
                <c:pt idx="14889">
                  <c:v>39878</c:v>
                </c:pt>
                <c:pt idx="14890">
                  <c:v>39881</c:v>
                </c:pt>
                <c:pt idx="14891">
                  <c:v>39882</c:v>
                </c:pt>
                <c:pt idx="14892">
                  <c:v>39883</c:v>
                </c:pt>
                <c:pt idx="14893">
                  <c:v>39884</c:v>
                </c:pt>
                <c:pt idx="14894">
                  <c:v>39885</c:v>
                </c:pt>
                <c:pt idx="14895">
                  <c:v>39888</c:v>
                </c:pt>
                <c:pt idx="14896">
                  <c:v>39889</c:v>
                </c:pt>
                <c:pt idx="14897">
                  <c:v>39890</c:v>
                </c:pt>
                <c:pt idx="14898">
                  <c:v>39891</c:v>
                </c:pt>
                <c:pt idx="14899">
                  <c:v>39892</c:v>
                </c:pt>
                <c:pt idx="14900">
                  <c:v>39895</c:v>
                </c:pt>
                <c:pt idx="14901">
                  <c:v>39896</c:v>
                </c:pt>
                <c:pt idx="14902">
                  <c:v>39897</c:v>
                </c:pt>
                <c:pt idx="14903">
                  <c:v>39898</c:v>
                </c:pt>
                <c:pt idx="14904">
                  <c:v>39899</c:v>
                </c:pt>
                <c:pt idx="14905">
                  <c:v>39902</c:v>
                </c:pt>
                <c:pt idx="14906">
                  <c:v>39903</c:v>
                </c:pt>
                <c:pt idx="14907">
                  <c:v>39904</c:v>
                </c:pt>
                <c:pt idx="14908">
                  <c:v>39905</c:v>
                </c:pt>
                <c:pt idx="14909">
                  <c:v>39906</c:v>
                </c:pt>
                <c:pt idx="14910">
                  <c:v>39909</c:v>
                </c:pt>
                <c:pt idx="14911">
                  <c:v>39910</c:v>
                </c:pt>
                <c:pt idx="14912">
                  <c:v>39911</c:v>
                </c:pt>
                <c:pt idx="14913">
                  <c:v>39912</c:v>
                </c:pt>
                <c:pt idx="14914">
                  <c:v>39916</c:v>
                </c:pt>
                <c:pt idx="14915">
                  <c:v>39917</c:v>
                </c:pt>
                <c:pt idx="14916">
                  <c:v>39918</c:v>
                </c:pt>
                <c:pt idx="14917">
                  <c:v>39919</c:v>
                </c:pt>
                <c:pt idx="14918">
                  <c:v>39920</c:v>
                </c:pt>
                <c:pt idx="14919">
                  <c:v>39923</c:v>
                </c:pt>
                <c:pt idx="14920">
                  <c:v>39924</c:v>
                </c:pt>
                <c:pt idx="14921">
                  <c:v>39925</c:v>
                </c:pt>
                <c:pt idx="14922">
                  <c:v>39926</c:v>
                </c:pt>
                <c:pt idx="14923">
                  <c:v>39927</c:v>
                </c:pt>
                <c:pt idx="14924">
                  <c:v>39930</c:v>
                </c:pt>
                <c:pt idx="14925">
                  <c:v>39931</c:v>
                </c:pt>
                <c:pt idx="14926">
                  <c:v>39932</c:v>
                </c:pt>
                <c:pt idx="14927">
                  <c:v>39933</c:v>
                </c:pt>
                <c:pt idx="14928">
                  <c:v>39934</c:v>
                </c:pt>
                <c:pt idx="14929">
                  <c:v>39937</c:v>
                </c:pt>
                <c:pt idx="14930">
                  <c:v>39938</c:v>
                </c:pt>
                <c:pt idx="14931">
                  <c:v>39939</c:v>
                </c:pt>
                <c:pt idx="14932">
                  <c:v>39940</c:v>
                </c:pt>
                <c:pt idx="14933">
                  <c:v>39941</c:v>
                </c:pt>
                <c:pt idx="14934">
                  <c:v>39944</c:v>
                </c:pt>
                <c:pt idx="14935">
                  <c:v>39945</c:v>
                </c:pt>
                <c:pt idx="14936">
                  <c:v>39946</c:v>
                </c:pt>
                <c:pt idx="14937">
                  <c:v>39947</c:v>
                </c:pt>
                <c:pt idx="14938">
                  <c:v>39948</c:v>
                </c:pt>
                <c:pt idx="14939">
                  <c:v>39951</c:v>
                </c:pt>
                <c:pt idx="14940">
                  <c:v>39952</c:v>
                </c:pt>
                <c:pt idx="14941">
                  <c:v>39953</c:v>
                </c:pt>
                <c:pt idx="14942">
                  <c:v>39954</c:v>
                </c:pt>
                <c:pt idx="14943">
                  <c:v>39955</c:v>
                </c:pt>
                <c:pt idx="14944">
                  <c:v>39959</c:v>
                </c:pt>
                <c:pt idx="14945">
                  <c:v>39960</c:v>
                </c:pt>
                <c:pt idx="14946">
                  <c:v>39961</c:v>
                </c:pt>
                <c:pt idx="14947">
                  <c:v>39962</c:v>
                </c:pt>
                <c:pt idx="14948">
                  <c:v>39965</c:v>
                </c:pt>
                <c:pt idx="14949">
                  <c:v>39966</c:v>
                </c:pt>
                <c:pt idx="14950">
                  <c:v>39967</c:v>
                </c:pt>
                <c:pt idx="14951">
                  <c:v>39968</c:v>
                </c:pt>
                <c:pt idx="14952">
                  <c:v>39969</c:v>
                </c:pt>
                <c:pt idx="14953">
                  <c:v>39972</c:v>
                </c:pt>
                <c:pt idx="14954">
                  <c:v>39973</c:v>
                </c:pt>
                <c:pt idx="14955">
                  <c:v>39974</c:v>
                </c:pt>
                <c:pt idx="14956">
                  <c:v>39975</c:v>
                </c:pt>
                <c:pt idx="14957">
                  <c:v>39976</c:v>
                </c:pt>
                <c:pt idx="14958">
                  <c:v>39979</c:v>
                </c:pt>
                <c:pt idx="14959">
                  <c:v>39980</c:v>
                </c:pt>
                <c:pt idx="14960">
                  <c:v>39981</c:v>
                </c:pt>
                <c:pt idx="14961">
                  <c:v>39982</c:v>
                </c:pt>
                <c:pt idx="14962">
                  <c:v>39983</c:v>
                </c:pt>
                <c:pt idx="14963">
                  <c:v>39986</c:v>
                </c:pt>
                <c:pt idx="14964">
                  <c:v>39987</c:v>
                </c:pt>
                <c:pt idx="14965">
                  <c:v>39988</c:v>
                </c:pt>
                <c:pt idx="14966">
                  <c:v>39989</c:v>
                </c:pt>
                <c:pt idx="14967">
                  <c:v>39990</c:v>
                </c:pt>
                <c:pt idx="14968">
                  <c:v>39993</c:v>
                </c:pt>
                <c:pt idx="14969">
                  <c:v>39994</c:v>
                </c:pt>
                <c:pt idx="14970">
                  <c:v>39995</c:v>
                </c:pt>
                <c:pt idx="14971">
                  <c:v>39996</c:v>
                </c:pt>
                <c:pt idx="14972">
                  <c:v>40000</c:v>
                </c:pt>
                <c:pt idx="14973">
                  <c:v>40001</c:v>
                </c:pt>
                <c:pt idx="14974">
                  <c:v>40002</c:v>
                </c:pt>
                <c:pt idx="14975">
                  <c:v>40003</c:v>
                </c:pt>
                <c:pt idx="14976">
                  <c:v>40004</c:v>
                </c:pt>
                <c:pt idx="14977">
                  <c:v>40007</c:v>
                </c:pt>
                <c:pt idx="14978">
                  <c:v>40008</c:v>
                </c:pt>
                <c:pt idx="14979">
                  <c:v>40009</c:v>
                </c:pt>
                <c:pt idx="14980">
                  <c:v>40010</c:v>
                </c:pt>
                <c:pt idx="14981">
                  <c:v>40011</c:v>
                </c:pt>
                <c:pt idx="14982">
                  <c:v>40014</c:v>
                </c:pt>
                <c:pt idx="14983">
                  <c:v>40015</c:v>
                </c:pt>
                <c:pt idx="14984">
                  <c:v>40016</c:v>
                </c:pt>
                <c:pt idx="14985">
                  <c:v>40017</c:v>
                </c:pt>
                <c:pt idx="14986">
                  <c:v>40018</c:v>
                </c:pt>
                <c:pt idx="14987">
                  <c:v>40021</c:v>
                </c:pt>
                <c:pt idx="14988">
                  <c:v>40022</c:v>
                </c:pt>
                <c:pt idx="14989">
                  <c:v>40023</c:v>
                </c:pt>
                <c:pt idx="14990">
                  <c:v>40024</c:v>
                </c:pt>
                <c:pt idx="14991">
                  <c:v>40025</c:v>
                </c:pt>
                <c:pt idx="14992">
                  <c:v>40028</c:v>
                </c:pt>
                <c:pt idx="14993">
                  <c:v>40029</c:v>
                </c:pt>
                <c:pt idx="14994">
                  <c:v>40030</c:v>
                </c:pt>
                <c:pt idx="14995">
                  <c:v>40031</c:v>
                </c:pt>
                <c:pt idx="14996">
                  <c:v>40032</c:v>
                </c:pt>
                <c:pt idx="14997">
                  <c:v>40035</c:v>
                </c:pt>
                <c:pt idx="14998">
                  <c:v>40036</c:v>
                </c:pt>
                <c:pt idx="14999">
                  <c:v>40037</c:v>
                </c:pt>
                <c:pt idx="15000">
                  <c:v>40038</c:v>
                </c:pt>
                <c:pt idx="15001">
                  <c:v>40039</c:v>
                </c:pt>
                <c:pt idx="15002">
                  <c:v>40042</c:v>
                </c:pt>
                <c:pt idx="15003">
                  <c:v>40043</c:v>
                </c:pt>
                <c:pt idx="15004">
                  <c:v>40044</c:v>
                </c:pt>
                <c:pt idx="15005">
                  <c:v>40045</c:v>
                </c:pt>
                <c:pt idx="15006">
                  <c:v>40046</c:v>
                </c:pt>
                <c:pt idx="15007">
                  <c:v>40049</c:v>
                </c:pt>
                <c:pt idx="15008">
                  <c:v>40050</c:v>
                </c:pt>
                <c:pt idx="15009">
                  <c:v>40051</c:v>
                </c:pt>
                <c:pt idx="15010">
                  <c:v>40052</c:v>
                </c:pt>
                <c:pt idx="15011">
                  <c:v>40053</c:v>
                </c:pt>
                <c:pt idx="15012">
                  <c:v>40056</c:v>
                </c:pt>
                <c:pt idx="15013">
                  <c:v>40057</c:v>
                </c:pt>
                <c:pt idx="15014">
                  <c:v>40058</c:v>
                </c:pt>
                <c:pt idx="15015">
                  <c:v>40059</c:v>
                </c:pt>
                <c:pt idx="15016">
                  <c:v>40060</c:v>
                </c:pt>
                <c:pt idx="15017">
                  <c:v>40064</c:v>
                </c:pt>
                <c:pt idx="15018">
                  <c:v>40065</c:v>
                </c:pt>
                <c:pt idx="15019">
                  <c:v>40066</c:v>
                </c:pt>
                <c:pt idx="15020">
                  <c:v>40067</c:v>
                </c:pt>
                <c:pt idx="15021">
                  <c:v>40070</c:v>
                </c:pt>
                <c:pt idx="15022">
                  <c:v>40071</c:v>
                </c:pt>
                <c:pt idx="15023">
                  <c:v>40072</c:v>
                </c:pt>
                <c:pt idx="15024">
                  <c:v>40073</c:v>
                </c:pt>
                <c:pt idx="15025">
                  <c:v>40074</c:v>
                </c:pt>
                <c:pt idx="15026">
                  <c:v>40077</c:v>
                </c:pt>
                <c:pt idx="15027">
                  <c:v>40078</c:v>
                </c:pt>
                <c:pt idx="15028">
                  <c:v>40079</c:v>
                </c:pt>
                <c:pt idx="15029">
                  <c:v>40080</c:v>
                </c:pt>
                <c:pt idx="15030">
                  <c:v>40081</c:v>
                </c:pt>
                <c:pt idx="15031">
                  <c:v>40084</c:v>
                </c:pt>
                <c:pt idx="15032">
                  <c:v>40085</c:v>
                </c:pt>
                <c:pt idx="15033">
                  <c:v>40086</c:v>
                </c:pt>
                <c:pt idx="15034">
                  <c:v>40087</c:v>
                </c:pt>
                <c:pt idx="15035">
                  <c:v>40088</c:v>
                </c:pt>
                <c:pt idx="15036">
                  <c:v>40091</c:v>
                </c:pt>
                <c:pt idx="15037">
                  <c:v>40092</c:v>
                </c:pt>
                <c:pt idx="15038">
                  <c:v>40093</c:v>
                </c:pt>
                <c:pt idx="15039">
                  <c:v>40094</c:v>
                </c:pt>
                <c:pt idx="15040">
                  <c:v>40095</c:v>
                </c:pt>
                <c:pt idx="15041">
                  <c:v>40098</c:v>
                </c:pt>
                <c:pt idx="15042">
                  <c:v>40099</c:v>
                </c:pt>
                <c:pt idx="15043">
                  <c:v>40100</c:v>
                </c:pt>
                <c:pt idx="15044">
                  <c:v>40101</c:v>
                </c:pt>
                <c:pt idx="15045">
                  <c:v>40102</c:v>
                </c:pt>
                <c:pt idx="15046">
                  <c:v>40105</c:v>
                </c:pt>
                <c:pt idx="15047">
                  <c:v>40106</c:v>
                </c:pt>
                <c:pt idx="15048">
                  <c:v>40107</c:v>
                </c:pt>
                <c:pt idx="15049">
                  <c:v>40108</c:v>
                </c:pt>
                <c:pt idx="15050">
                  <c:v>40109</c:v>
                </c:pt>
                <c:pt idx="15051">
                  <c:v>40112</c:v>
                </c:pt>
                <c:pt idx="15052">
                  <c:v>40113</c:v>
                </c:pt>
                <c:pt idx="15053">
                  <c:v>40114</c:v>
                </c:pt>
                <c:pt idx="15054">
                  <c:v>40115</c:v>
                </c:pt>
                <c:pt idx="15055">
                  <c:v>40116</c:v>
                </c:pt>
                <c:pt idx="15056">
                  <c:v>40119</c:v>
                </c:pt>
                <c:pt idx="15057">
                  <c:v>40120</c:v>
                </c:pt>
                <c:pt idx="15058">
                  <c:v>40121</c:v>
                </c:pt>
                <c:pt idx="15059">
                  <c:v>40122</c:v>
                </c:pt>
                <c:pt idx="15060">
                  <c:v>40123</c:v>
                </c:pt>
                <c:pt idx="15061">
                  <c:v>40126</c:v>
                </c:pt>
                <c:pt idx="15062">
                  <c:v>40127</c:v>
                </c:pt>
                <c:pt idx="15063">
                  <c:v>40128</c:v>
                </c:pt>
                <c:pt idx="15064">
                  <c:v>40129</c:v>
                </c:pt>
                <c:pt idx="15065">
                  <c:v>40130</c:v>
                </c:pt>
                <c:pt idx="15066">
                  <c:v>40133</c:v>
                </c:pt>
                <c:pt idx="15067">
                  <c:v>40134</c:v>
                </c:pt>
                <c:pt idx="15068">
                  <c:v>40135</c:v>
                </c:pt>
                <c:pt idx="15069">
                  <c:v>40136</c:v>
                </c:pt>
                <c:pt idx="15070">
                  <c:v>40137</c:v>
                </c:pt>
                <c:pt idx="15071">
                  <c:v>40140</c:v>
                </c:pt>
                <c:pt idx="15072">
                  <c:v>40141</c:v>
                </c:pt>
                <c:pt idx="15073">
                  <c:v>40142</c:v>
                </c:pt>
                <c:pt idx="15074">
                  <c:v>40144</c:v>
                </c:pt>
                <c:pt idx="15075">
                  <c:v>40147</c:v>
                </c:pt>
                <c:pt idx="15076">
                  <c:v>40148</c:v>
                </c:pt>
                <c:pt idx="15077">
                  <c:v>40149</c:v>
                </c:pt>
                <c:pt idx="15078">
                  <c:v>40150</c:v>
                </c:pt>
                <c:pt idx="15079">
                  <c:v>40151</c:v>
                </c:pt>
                <c:pt idx="15080">
                  <c:v>40154</c:v>
                </c:pt>
                <c:pt idx="15081">
                  <c:v>40155</c:v>
                </c:pt>
                <c:pt idx="15082">
                  <c:v>40156</c:v>
                </c:pt>
                <c:pt idx="15083">
                  <c:v>40157</c:v>
                </c:pt>
                <c:pt idx="15084">
                  <c:v>40158</c:v>
                </c:pt>
                <c:pt idx="15085">
                  <c:v>40161</c:v>
                </c:pt>
                <c:pt idx="15086">
                  <c:v>40162</c:v>
                </c:pt>
                <c:pt idx="15087">
                  <c:v>40163</c:v>
                </c:pt>
                <c:pt idx="15088">
                  <c:v>40164</c:v>
                </c:pt>
                <c:pt idx="15089">
                  <c:v>40165</c:v>
                </c:pt>
                <c:pt idx="15090">
                  <c:v>40168</c:v>
                </c:pt>
                <c:pt idx="15091">
                  <c:v>40169</c:v>
                </c:pt>
                <c:pt idx="15092">
                  <c:v>40170</c:v>
                </c:pt>
                <c:pt idx="15093">
                  <c:v>40171</c:v>
                </c:pt>
                <c:pt idx="15094">
                  <c:v>40175</c:v>
                </c:pt>
                <c:pt idx="15095">
                  <c:v>40176</c:v>
                </c:pt>
                <c:pt idx="15096">
                  <c:v>40177</c:v>
                </c:pt>
                <c:pt idx="15097">
                  <c:v>40178</c:v>
                </c:pt>
                <c:pt idx="15098">
                  <c:v>40182</c:v>
                </c:pt>
                <c:pt idx="15099">
                  <c:v>40183</c:v>
                </c:pt>
                <c:pt idx="15100">
                  <c:v>40184</c:v>
                </c:pt>
                <c:pt idx="15101">
                  <c:v>40185</c:v>
                </c:pt>
                <c:pt idx="15102">
                  <c:v>40186</c:v>
                </c:pt>
                <c:pt idx="15103">
                  <c:v>40189</c:v>
                </c:pt>
                <c:pt idx="15104">
                  <c:v>40190</c:v>
                </c:pt>
                <c:pt idx="15105">
                  <c:v>40191</c:v>
                </c:pt>
                <c:pt idx="15106">
                  <c:v>40192</c:v>
                </c:pt>
                <c:pt idx="15107">
                  <c:v>40193</c:v>
                </c:pt>
                <c:pt idx="15108">
                  <c:v>40197</c:v>
                </c:pt>
                <c:pt idx="15109">
                  <c:v>40198</c:v>
                </c:pt>
                <c:pt idx="15110">
                  <c:v>40199</c:v>
                </c:pt>
                <c:pt idx="15111">
                  <c:v>40200</c:v>
                </c:pt>
                <c:pt idx="15112">
                  <c:v>40203</c:v>
                </c:pt>
                <c:pt idx="15113">
                  <c:v>40204</c:v>
                </c:pt>
                <c:pt idx="15114">
                  <c:v>40205</c:v>
                </c:pt>
                <c:pt idx="15115">
                  <c:v>40206</c:v>
                </c:pt>
                <c:pt idx="15116">
                  <c:v>40207</c:v>
                </c:pt>
                <c:pt idx="15117">
                  <c:v>40210</c:v>
                </c:pt>
                <c:pt idx="15118">
                  <c:v>40211</c:v>
                </c:pt>
                <c:pt idx="15119">
                  <c:v>40212</c:v>
                </c:pt>
                <c:pt idx="15120">
                  <c:v>40213</c:v>
                </c:pt>
                <c:pt idx="15121">
                  <c:v>40214</c:v>
                </c:pt>
                <c:pt idx="15122">
                  <c:v>40217</c:v>
                </c:pt>
                <c:pt idx="15123">
                  <c:v>40218</c:v>
                </c:pt>
                <c:pt idx="15124">
                  <c:v>40219</c:v>
                </c:pt>
                <c:pt idx="15125">
                  <c:v>40220</c:v>
                </c:pt>
                <c:pt idx="15126">
                  <c:v>40221</c:v>
                </c:pt>
                <c:pt idx="15127">
                  <c:v>40225</c:v>
                </c:pt>
                <c:pt idx="15128">
                  <c:v>40226</c:v>
                </c:pt>
                <c:pt idx="15129">
                  <c:v>40227</c:v>
                </c:pt>
                <c:pt idx="15130">
                  <c:v>40228</c:v>
                </c:pt>
                <c:pt idx="15131">
                  <c:v>40231</c:v>
                </c:pt>
                <c:pt idx="15132">
                  <c:v>40232</c:v>
                </c:pt>
                <c:pt idx="15133">
                  <c:v>40233</c:v>
                </c:pt>
                <c:pt idx="15134">
                  <c:v>40234</c:v>
                </c:pt>
                <c:pt idx="15135">
                  <c:v>40235</c:v>
                </c:pt>
                <c:pt idx="15136">
                  <c:v>40238</c:v>
                </c:pt>
                <c:pt idx="15137">
                  <c:v>40239</c:v>
                </c:pt>
                <c:pt idx="15138">
                  <c:v>40240</c:v>
                </c:pt>
                <c:pt idx="15139">
                  <c:v>40241</c:v>
                </c:pt>
                <c:pt idx="15140">
                  <c:v>40242</c:v>
                </c:pt>
                <c:pt idx="15141">
                  <c:v>40245</c:v>
                </c:pt>
                <c:pt idx="15142">
                  <c:v>40246</c:v>
                </c:pt>
                <c:pt idx="15143">
                  <c:v>40247</c:v>
                </c:pt>
                <c:pt idx="15144">
                  <c:v>40248</c:v>
                </c:pt>
                <c:pt idx="15145">
                  <c:v>40249</c:v>
                </c:pt>
                <c:pt idx="15146">
                  <c:v>40252</c:v>
                </c:pt>
                <c:pt idx="15147">
                  <c:v>40253</c:v>
                </c:pt>
                <c:pt idx="15148">
                  <c:v>40254</c:v>
                </c:pt>
                <c:pt idx="15149">
                  <c:v>40255</c:v>
                </c:pt>
                <c:pt idx="15150">
                  <c:v>40256</c:v>
                </c:pt>
                <c:pt idx="15151">
                  <c:v>40259</c:v>
                </c:pt>
                <c:pt idx="15152">
                  <c:v>40260</c:v>
                </c:pt>
                <c:pt idx="15153">
                  <c:v>40261</c:v>
                </c:pt>
                <c:pt idx="15154">
                  <c:v>40262</c:v>
                </c:pt>
                <c:pt idx="15155">
                  <c:v>40263</c:v>
                </c:pt>
                <c:pt idx="15156">
                  <c:v>40266</c:v>
                </c:pt>
                <c:pt idx="15157">
                  <c:v>40267</c:v>
                </c:pt>
                <c:pt idx="15158">
                  <c:v>40268</c:v>
                </c:pt>
                <c:pt idx="15159">
                  <c:v>40269</c:v>
                </c:pt>
                <c:pt idx="15160">
                  <c:v>40273</c:v>
                </c:pt>
                <c:pt idx="15161">
                  <c:v>40274</c:v>
                </c:pt>
                <c:pt idx="15162">
                  <c:v>40275</c:v>
                </c:pt>
                <c:pt idx="15163">
                  <c:v>40276</c:v>
                </c:pt>
                <c:pt idx="15164">
                  <c:v>40277</c:v>
                </c:pt>
                <c:pt idx="15165">
                  <c:v>40280</c:v>
                </c:pt>
                <c:pt idx="15166">
                  <c:v>40281</c:v>
                </c:pt>
                <c:pt idx="15167">
                  <c:v>40282</c:v>
                </c:pt>
                <c:pt idx="15168">
                  <c:v>40283</c:v>
                </c:pt>
                <c:pt idx="15169">
                  <c:v>40284</c:v>
                </c:pt>
                <c:pt idx="15170">
                  <c:v>40287</c:v>
                </c:pt>
                <c:pt idx="15171">
                  <c:v>40288</c:v>
                </c:pt>
                <c:pt idx="15172">
                  <c:v>40289</c:v>
                </c:pt>
                <c:pt idx="15173">
                  <c:v>40290</c:v>
                </c:pt>
                <c:pt idx="15174">
                  <c:v>40291</c:v>
                </c:pt>
                <c:pt idx="15175">
                  <c:v>40294</c:v>
                </c:pt>
                <c:pt idx="15176">
                  <c:v>40295</c:v>
                </c:pt>
                <c:pt idx="15177">
                  <c:v>40296</c:v>
                </c:pt>
                <c:pt idx="15178">
                  <c:v>40297</c:v>
                </c:pt>
                <c:pt idx="15179">
                  <c:v>40298</c:v>
                </c:pt>
                <c:pt idx="15180">
                  <c:v>40301</c:v>
                </c:pt>
                <c:pt idx="15181">
                  <c:v>40302</c:v>
                </c:pt>
                <c:pt idx="15182">
                  <c:v>40303</c:v>
                </c:pt>
                <c:pt idx="15183">
                  <c:v>40304</c:v>
                </c:pt>
                <c:pt idx="15184">
                  <c:v>40305</c:v>
                </c:pt>
                <c:pt idx="15185">
                  <c:v>40308</c:v>
                </c:pt>
                <c:pt idx="15186">
                  <c:v>40309</c:v>
                </c:pt>
                <c:pt idx="15187">
                  <c:v>40310</c:v>
                </c:pt>
                <c:pt idx="15188">
                  <c:v>40311</c:v>
                </c:pt>
                <c:pt idx="15189">
                  <c:v>40312</c:v>
                </c:pt>
                <c:pt idx="15190">
                  <c:v>40315</c:v>
                </c:pt>
                <c:pt idx="15191">
                  <c:v>40316</c:v>
                </c:pt>
                <c:pt idx="15192">
                  <c:v>40317</c:v>
                </c:pt>
                <c:pt idx="15193">
                  <c:v>40318</c:v>
                </c:pt>
                <c:pt idx="15194">
                  <c:v>40319</c:v>
                </c:pt>
                <c:pt idx="15195">
                  <c:v>40322</c:v>
                </c:pt>
                <c:pt idx="15196">
                  <c:v>40323</c:v>
                </c:pt>
                <c:pt idx="15197">
                  <c:v>40324</c:v>
                </c:pt>
                <c:pt idx="15198">
                  <c:v>40325</c:v>
                </c:pt>
                <c:pt idx="15199">
                  <c:v>40326</c:v>
                </c:pt>
                <c:pt idx="15200">
                  <c:v>40330</c:v>
                </c:pt>
                <c:pt idx="15201">
                  <c:v>40331</c:v>
                </c:pt>
                <c:pt idx="15202">
                  <c:v>40332</c:v>
                </c:pt>
                <c:pt idx="15203">
                  <c:v>40333</c:v>
                </c:pt>
                <c:pt idx="15204">
                  <c:v>40336</c:v>
                </c:pt>
                <c:pt idx="15205">
                  <c:v>40337</c:v>
                </c:pt>
                <c:pt idx="15206">
                  <c:v>40338</c:v>
                </c:pt>
                <c:pt idx="15207">
                  <c:v>40339</c:v>
                </c:pt>
                <c:pt idx="15208">
                  <c:v>40340</c:v>
                </c:pt>
                <c:pt idx="15209">
                  <c:v>40343</c:v>
                </c:pt>
                <c:pt idx="15210">
                  <c:v>40344</c:v>
                </c:pt>
                <c:pt idx="15211">
                  <c:v>40345</c:v>
                </c:pt>
                <c:pt idx="15212">
                  <c:v>40346</c:v>
                </c:pt>
                <c:pt idx="15213">
                  <c:v>40347</c:v>
                </c:pt>
                <c:pt idx="15214">
                  <c:v>40350</c:v>
                </c:pt>
                <c:pt idx="15215">
                  <c:v>40351</c:v>
                </c:pt>
                <c:pt idx="15216">
                  <c:v>40352</c:v>
                </c:pt>
                <c:pt idx="15217">
                  <c:v>40353</c:v>
                </c:pt>
                <c:pt idx="15218">
                  <c:v>40354</c:v>
                </c:pt>
                <c:pt idx="15219">
                  <c:v>40357</c:v>
                </c:pt>
                <c:pt idx="15220">
                  <c:v>40358</c:v>
                </c:pt>
                <c:pt idx="15221">
                  <c:v>40359</c:v>
                </c:pt>
                <c:pt idx="15222">
                  <c:v>40360</c:v>
                </c:pt>
                <c:pt idx="15223">
                  <c:v>40361</c:v>
                </c:pt>
                <c:pt idx="15224">
                  <c:v>40365</c:v>
                </c:pt>
                <c:pt idx="15225">
                  <c:v>40366</c:v>
                </c:pt>
                <c:pt idx="15226">
                  <c:v>40367</c:v>
                </c:pt>
                <c:pt idx="15227">
                  <c:v>40368</c:v>
                </c:pt>
                <c:pt idx="15228">
                  <c:v>40371</c:v>
                </c:pt>
                <c:pt idx="15229">
                  <c:v>40372</c:v>
                </c:pt>
                <c:pt idx="15230">
                  <c:v>40373</c:v>
                </c:pt>
                <c:pt idx="15231">
                  <c:v>40374</c:v>
                </c:pt>
                <c:pt idx="15232">
                  <c:v>40375</c:v>
                </c:pt>
                <c:pt idx="15233">
                  <c:v>40378</c:v>
                </c:pt>
                <c:pt idx="15234">
                  <c:v>40379</c:v>
                </c:pt>
                <c:pt idx="15235">
                  <c:v>40380</c:v>
                </c:pt>
                <c:pt idx="15236">
                  <c:v>40381</c:v>
                </c:pt>
                <c:pt idx="15237">
                  <c:v>40382</c:v>
                </c:pt>
                <c:pt idx="15238">
                  <c:v>40385</c:v>
                </c:pt>
                <c:pt idx="15239">
                  <c:v>40386</c:v>
                </c:pt>
                <c:pt idx="15240">
                  <c:v>40387</c:v>
                </c:pt>
                <c:pt idx="15241">
                  <c:v>40388</c:v>
                </c:pt>
                <c:pt idx="15242">
                  <c:v>40389</c:v>
                </c:pt>
                <c:pt idx="15243">
                  <c:v>40392</c:v>
                </c:pt>
                <c:pt idx="15244">
                  <c:v>40393</c:v>
                </c:pt>
                <c:pt idx="15245">
                  <c:v>40394</c:v>
                </c:pt>
                <c:pt idx="15246">
                  <c:v>40395</c:v>
                </c:pt>
                <c:pt idx="15247">
                  <c:v>40396</c:v>
                </c:pt>
                <c:pt idx="15248">
                  <c:v>40399</c:v>
                </c:pt>
                <c:pt idx="15249">
                  <c:v>40400</c:v>
                </c:pt>
                <c:pt idx="15250">
                  <c:v>40401</c:v>
                </c:pt>
                <c:pt idx="15251">
                  <c:v>40402</c:v>
                </c:pt>
                <c:pt idx="15252">
                  <c:v>40403</c:v>
                </c:pt>
                <c:pt idx="15253">
                  <c:v>40406</c:v>
                </c:pt>
                <c:pt idx="15254">
                  <c:v>40407</c:v>
                </c:pt>
                <c:pt idx="15255">
                  <c:v>40408</c:v>
                </c:pt>
                <c:pt idx="15256">
                  <c:v>40409</c:v>
                </c:pt>
                <c:pt idx="15257">
                  <c:v>40410</c:v>
                </c:pt>
                <c:pt idx="15258">
                  <c:v>40413</c:v>
                </c:pt>
                <c:pt idx="15259">
                  <c:v>40414</c:v>
                </c:pt>
                <c:pt idx="15260">
                  <c:v>40415</c:v>
                </c:pt>
                <c:pt idx="15261">
                  <c:v>40416</c:v>
                </c:pt>
                <c:pt idx="15262">
                  <c:v>40417</c:v>
                </c:pt>
                <c:pt idx="15263">
                  <c:v>40420</c:v>
                </c:pt>
                <c:pt idx="15264">
                  <c:v>40421</c:v>
                </c:pt>
                <c:pt idx="15265">
                  <c:v>40422</c:v>
                </c:pt>
                <c:pt idx="15266">
                  <c:v>40423</c:v>
                </c:pt>
                <c:pt idx="15267">
                  <c:v>40424</c:v>
                </c:pt>
                <c:pt idx="15268">
                  <c:v>40428</c:v>
                </c:pt>
                <c:pt idx="15269">
                  <c:v>40429</c:v>
                </c:pt>
                <c:pt idx="15270">
                  <c:v>40430</c:v>
                </c:pt>
                <c:pt idx="15271">
                  <c:v>40431</c:v>
                </c:pt>
                <c:pt idx="15272">
                  <c:v>40434</c:v>
                </c:pt>
                <c:pt idx="15273">
                  <c:v>40435</c:v>
                </c:pt>
                <c:pt idx="15274">
                  <c:v>40436</c:v>
                </c:pt>
                <c:pt idx="15275">
                  <c:v>40437</c:v>
                </c:pt>
                <c:pt idx="15276">
                  <c:v>40438</c:v>
                </c:pt>
                <c:pt idx="15277">
                  <c:v>40441</c:v>
                </c:pt>
                <c:pt idx="15278">
                  <c:v>40442</c:v>
                </c:pt>
                <c:pt idx="15279">
                  <c:v>40443</c:v>
                </c:pt>
                <c:pt idx="15280">
                  <c:v>40444</c:v>
                </c:pt>
                <c:pt idx="15281">
                  <c:v>40445</c:v>
                </c:pt>
                <c:pt idx="15282">
                  <c:v>40448</c:v>
                </c:pt>
                <c:pt idx="15283">
                  <c:v>40449</c:v>
                </c:pt>
                <c:pt idx="15284">
                  <c:v>40450</c:v>
                </c:pt>
                <c:pt idx="15285">
                  <c:v>40451</c:v>
                </c:pt>
                <c:pt idx="15286">
                  <c:v>40452</c:v>
                </c:pt>
                <c:pt idx="15287">
                  <c:v>40455</c:v>
                </c:pt>
                <c:pt idx="15288">
                  <c:v>40456</c:v>
                </c:pt>
                <c:pt idx="15289">
                  <c:v>40457</c:v>
                </c:pt>
                <c:pt idx="15290">
                  <c:v>40458</c:v>
                </c:pt>
                <c:pt idx="15291">
                  <c:v>40459</c:v>
                </c:pt>
                <c:pt idx="15292">
                  <c:v>40462</c:v>
                </c:pt>
                <c:pt idx="15293">
                  <c:v>40463</c:v>
                </c:pt>
                <c:pt idx="15294">
                  <c:v>40464</c:v>
                </c:pt>
                <c:pt idx="15295">
                  <c:v>40465</c:v>
                </c:pt>
                <c:pt idx="15296">
                  <c:v>40466</c:v>
                </c:pt>
                <c:pt idx="15297">
                  <c:v>40469</c:v>
                </c:pt>
                <c:pt idx="15298">
                  <c:v>40470</c:v>
                </c:pt>
                <c:pt idx="15299">
                  <c:v>40471</c:v>
                </c:pt>
                <c:pt idx="15300">
                  <c:v>40472</c:v>
                </c:pt>
                <c:pt idx="15301">
                  <c:v>40473</c:v>
                </c:pt>
                <c:pt idx="15302">
                  <c:v>40476</c:v>
                </c:pt>
                <c:pt idx="15303">
                  <c:v>40477</c:v>
                </c:pt>
                <c:pt idx="15304">
                  <c:v>40478</c:v>
                </c:pt>
                <c:pt idx="15305">
                  <c:v>40479</c:v>
                </c:pt>
                <c:pt idx="15306">
                  <c:v>40480</c:v>
                </c:pt>
                <c:pt idx="15307">
                  <c:v>40483</c:v>
                </c:pt>
                <c:pt idx="15308">
                  <c:v>40484</c:v>
                </c:pt>
                <c:pt idx="15309">
                  <c:v>40485</c:v>
                </c:pt>
                <c:pt idx="15310">
                  <c:v>40486</c:v>
                </c:pt>
                <c:pt idx="15311">
                  <c:v>40487</c:v>
                </c:pt>
                <c:pt idx="15312">
                  <c:v>40490</c:v>
                </c:pt>
                <c:pt idx="15313">
                  <c:v>40491</c:v>
                </c:pt>
                <c:pt idx="15314">
                  <c:v>40492</c:v>
                </c:pt>
                <c:pt idx="15315">
                  <c:v>40493</c:v>
                </c:pt>
                <c:pt idx="15316">
                  <c:v>40494</c:v>
                </c:pt>
                <c:pt idx="15317">
                  <c:v>40497</c:v>
                </c:pt>
                <c:pt idx="15318">
                  <c:v>40498</c:v>
                </c:pt>
                <c:pt idx="15319">
                  <c:v>40499</c:v>
                </c:pt>
                <c:pt idx="15320">
                  <c:v>40500</c:v>
                </c:pt>
                <c:pt idx="15321">
                  <c:v>40501</c:v>
                </c:pt>
                <c:pt idx="15322">
                  <c:v>40504</c:v>
                </c:pt>
                <c:pt idx="15323">
                  <c:v>40505</c:v>
                </c:pt>
                <c:pt idx="15324">
                  <c:v>40506</c:v>
                </c:pt>
                <c:pt idx="15325">
                  <c:v>40508</c:v>
                </c:pt>
                <c:pt idx="15326">
                  <c:v>40511</c:v>
                </c:pt>
                <c:pt idx="15327">
                  <c:v>40512</c:v>
                </c:pt>
                <c:pt idx="15328">
                  <c:v>40513</c:v>
                </c:pt>
                <c:pt idx="15329">
                  <c:v>40514</c:v>
                </c:pt>
                <c:pt idx="15330">
                  <c:v>40515</c:v>
                </c:pt>
                <c:pt idx="15331">
                  <c:v>40518</c:v>
                </c:pt>
                <c:pt idx="15332">
                  <c:v>40519</c:v>
                </c:pt>
                <c:pt idx="15333">
                  <c:v>40520</c:v>
                </c:pt>
                <c:pt idx="15334">
                  <c:v>40521</c:v>
                </c:pt>
                <c:pt idx="15335">
                  <c:v>40522</c:v>
                </c:pt>
                <c:pt idx="15336">
                  <c:v>40525</c:v>
                </c:pt>
                <c:pt idx="15337">
                  <c:v>40526</c:v>
                </c:pt>
                <c:pt idx="15338">
                  <c:v>40527</c:v>
                </c:pt>
                <c:pt idx="15339">
                  <c:v>40528</c:v>
                </c:pt>
                <c:pt idx="15340">
                  <c:v>40529</c:v>
                </c:pt>
                <c:pt idx="15341">
                  <c:v>40532</c:v>
                </c:pt>
                <c:pt idx="15342">
                  <c:v>40533</c:v>
                </c:pt>
                <c:pt idx="15343">
                  <c:v>40534</c:v>
                </c:pt>
                <c:pt idx="15344">
                  <c:v>40535</c:v>
                </c:pt>
                <c:pt idx="15345">
                  <c:v>40539</c:v>
                </c:pt>
                <c:pt idx="15346">
                  <c:v>40540</c:v>
                </c:pt>
                <c:pt idx="15347">
                  <c:v>40541</c:v>
                </c:pt>
                <c:pt idx="15348">
                  <c:v>40542</c:v>
                </c:pt>
                <c:pt idx="15349">
                  <c:v>40543</c:v>
                </c:pt>
                <c:pt idx="15350">
                  <c:v>40546</c:v>
                </c:pt>
                <c:pt idx="15351">
                  <c:v>40547</c:v>
                </c:pt>
                <c:pt idx="15352">
                  <c:v>40548</c:v>
                </c:pt>
                <c:pt idx="15353">
                  <c:v>40549</c:v>
                </c:pt>
                <c:pt idx="15354">
                  <c:v>40550</c:v>
                </c:pt>
                <c:pt idx="15355">
                  <c:v>40553</c:v>
                </c:pt>
                <c:pt idx="15356">
                  <c:v>40554</c:v>
                </c:pt>
                <c:pt idx="15357">
                  <c:v>40555</c:v>
                </c:pt>
                <c:pt idx="15358">
                  <c:v>40556</c:v>
                </c:pt>
                <c:pt idx="15359">
                  <c:v>40557</c:v>
                </c:pt>
                <c:pt idx="15360">
                  <c:v>40561</c:v>
                </c:pt>
                <c:pt idx="15361">
                  <c:v>40562</c:v>
                </c:pt>
                <c:pt idx="15362">
                  <c:v>40563</c:v>
                </c:pt>
                <c:pt idx="15363">
                  <c:v>40564</c:v>
                </c:pt>
                <c:pt idx="15364">
                  <c:v>40567</c:v>
                </c:pt>
                <c:pt idx="15365">
                  <c:v>40568</c:v>
                </c:pt>
                <c:pt idx="15366">
                  <c:v>40569</c:v>
                </c:pt>
                <c:pt idx="15367">
                  <c:v>40570</c:v>
                </c:pt>
                <c:pt idx="15368">
                  <c:v>40571</c:v>
                </c:pt>
                <c:pt idx="15369">
                  <c:v>40574</c:v>
                </c:pt>
                <c:pt idx="15370">
                  <c:v>40575</c:v>
                </c:pt>
                <c:pt idx="15371">
                  <c:v>40576</c:v>
                </c:pt>
                <c:pt idx="15372">
                  <c:v>40577</c:v>
                </c:pt>
                <c:pt idx="15373">
                  <c:v>40578</c:v>
                </c:pt>
                <c:pt idx="15374">
                  <c:v>40581</c:v>
                </c:pt>
                <c:pt idx="15375">
                  <c:v>40582</c:v>
                </c:pt>
                <c:pt idx="15376">
                  <c:v>40583</c:v>
                </c:pt>
                <c:pt idx="15377">
                  <c:v>40584</c:v>
                </c:pt>
                <c:pt idx="15378">
                  <c:v>40585</c:v>
                </c:pt>
                <c:pt idx="15379">
                  <c:v>40588</c:v>
                </c:pt>
                <c:pt idx="15380">
                  <c:v>40589</c:v>
                </c:pt>
                <c:pt idx="15381">
                  <c:v>40590</c:v>
                </c:pt>
                <c:pt idx="15382">
                  <c:v>40591</c:v>
                </c:pt>
                <c:pt idx="15383">
                  <c:v>40592</c:v>
                </c:pt>
                <c:pt idx="15384">
                  <c:v>40596</c:v>
                </c:pt>
                <c:pt idx="15385">
                  <c:v>40597</c:v>
                </c:pt>
                <c:pt idx="15386">
                  <c:v>40598</c:v>
                </c:pt>
                <c:pt idx="15387">
                  <c:v>40599</c:v>
                </c:pt>
                <c:pt idx="15388">
                  <c:v>40602</c:v>
                </c:pt>
                <c:pt idx="15389">
                  <c:v>40603</c:v>
                </c:pt>
                <c:pt idx="15390">
                  <c:v>40604</c:v>
                </c:pt>
                <c:pt idx="15391">
                  <c:v>40605</c:v>
                </c:pt>
                <c:pt idx="15392">
                  <c:v>40606</c:v>
                </c:pt>
                <c:pt idx="15393">
                  <c:v>40609</c:v>
                </c:pt>
                <c:pt idx="15394">
                  <c:v>40610</c:v>
                </c:pt>
                <c:pt idx="15395">
                  <c:v>40611</c:v>
                </c:pt>
                <c:pt idx="15396">
                  <c:v>40612</c:v>
                </c:pt>
                <c:pt idx="15397">
                  <c:v>40613</c:v>
                </c:pt>
                <c:pt idx="15398">
                  <c:v>40616</c:v>
                </c:pt>
                <c:pt idx="15399">
                  <c:v>40617</c:v>
                </c:pt>
                <c:pt idx="15400">
                  <c:v>40618</c:v>
                </c:pt>
                <c:pt idx="15401">
                  <c:v>40619</c:v>
                </c:pt>
                <c:pt idx="15402">
                  <c:v>40620</c:v>
                </c:pt>
                <c:pt idx="15403">
                  <c:v>40623</c:v>
                </c:pt>
                <c:pt idx="15404">
                  <c:v>40624</c:v>
                </c:pt>
                <c:pt idx="15405">
                  <c:v>40625</c:v>
                </c:pt>
                <c:pt idx="15406">
                  <c:v>40626</c:v>
                </c:pt>
                <c:pt idx="15407">
                  <c:v>40627</c:v>
                </c:pt>
                <c:pt idx="15408">
                  <c:v>40630</c:v>
                </c:pt>
                <c:pt idx="15409">
                  <c:v>40631</c:v>
                </c:pt>
                <c:pt idx="15410">
                  <c:v>40632</c:v>
                </c:pt>
                <c:pt idx="15411">
                  <c:v>40633</c:v>
                </c:pt>
                <c:pt idx="15412">
                  <c:v>40634</c:v>
                </c:pt>
                <c:pt idx="15413">
                  <c:v>40637</c:v>
                </c:pt>
                <c:pt idx="15414">
                  <c:v>40638</c:v>
                </c:pt>
                <c:pt idx="15415">
                  <c:v>40639</c:v>
                </c:pt>
                <c:pt idx="15416">
                  <c:v>40640</c:v>
                </c:pt>
                <c:pt idx="15417">
                  <c:v>40641</c:v>
                </c:pt>
                <c:pt idx="15418">
                  <c:v>40644</c:v>
                </c:pt>
                <c:pt idx="15419">
                  <c:v>40645</c:v>
                </c:pt>
                <c:pt idx="15420">
                  <c:v>40646</c:v>
                </c:pt>
                <c:pt idx="15421">
                  <c:v>40647</c:v>
                </c:pt>
                <c:pt idx="15422">
                  <c:v>40648</c:v>
                </c:pt>
                <c:pt idx="15423">
                  <c:v>40651</c:v>
                </c:pt>
                <c:pt idx="15424">
                  <c:v>40652</c:v>
                </c:pt>
                <c:pt idx="15425">
                  <c:v>40653</c:v>
                </c:pt>
                <c:pt idx="15426">
                  <c:v>40654</c:v>
                </c:pt>
                <c:pt idx="15427">
                  <c:v>40658</c:v>
                </c:pt>
                <c:pt idx="15428">
                  <c:v>40659</c:v>
                </c:pt>
                <c:pt idx="15429">
                  <c:v>40660</c:v>
                </c:pt>
                <c:pt idx="15430">
                  <c:v>40661</c:v>
                </c:pt>
                <c:pt idx="15431">
                  <c:v>40662</c:v>
                </c:pt>
                <c:pt idx="15432">
                  <c:v>40665</c:v>
                </c:pt>
                <c:pt idx="15433">
                  <c:v>40666</c:v>
                </c:pt>
                <c:pt idx="15434">
                  <c:v>40667</c:v>
                </c:pt>
                <c:pt idx="15435">
                  <c:v>40668</c:v>
                </c:pt>
                <c:pt idx="15436">
                  <c:v>40669</c:v>
                </c:pt>
                <c:pt idx="15437">
                  <c:v>40672</c:v>
                </c:pt>
                <c:pt idx="15438">
                  <c:v>40673</c:v>
                </c:pt>
                <c:pt idx="15439">
                  <c:v>40674</c:v>
                </c:pt>
                <c:pt idx="15440">
                  <c:v>40675</c:v>
                </c:pt>
                <c:pt idx="15441">
                  <c:v>40676</c:v>
                </c:pt>
                <c:pt idx="15442">
                  <c:v>40679</c:v>
                </c:pt>
                <c:pt idx="15443">
                  <c:v>40680</c:v>
                </c:pt>
                <c:pt idx="15444">
                  <c:v>40681</c:v>
                </c:pt>
                <c:pt idx="15445">
                  <c:v>40682</c:v>
                </c:pt>
                <c:pt idx="15446">
                  <c:v>40683</c:v>
                </c:pt>
                <c:pt idx="15447">
                  <c:v>40686</c:v>
                </c:pt>
                <c:pt idx="15448">
                  <c:v>40687</c:v>
                </c:pt>
                <c:pt idx="15449">
                  <c:v>40688</c:v>
                </c:pt>
                <c:pt idx="15450">
                  <c:v>40689</c:v>
                </c:pt>
                <c:pt idx="15451">
                  <c:v>40690</c:v>
                </c:pt>
                <c:pt idx="15452">
                  <c:v>40694</c:v>
                </c:pt>
                <c:pt idx="15453">
                  <c:v>40695</c:v>
                </c:pt>
                <c:pt idx="15454">
                  <c:v>40696</c:v>
                </c:pt>
                <c:pt idx="15455">
                  <c:v>40697</c:v>
                </c:pt>
                <c:pt idx="15456">
                  <c:v>40700</c:v>
                </c:pt>
                <c:pt idx="15457">
                  <c:v>40701</c:v>
                </c:pt>
                <c:pt idx="15458">
                  <c:v>40702</c:v>
                </c:pt>
                <c:pt idx="15459">
                  <c:v>40703</c:v>
                </c:pt>
                <c:pt idx="15460">
                  <c:v>40704</c:v>
                </c:pt>
                <c:pt idx="15461">
                  <c:v>40707</c:v>
                </c:pt>
                <c:pt idx="15462">
                  <c:v>40708</c:v>
                </c:pt>
                <c:pt idx="15463">
                  <c:v>40709</c:v>
                </c:pt>
                <c:pt idx="15464">
                  <c:v>40710</c:v>
                </c:pt>
                <c:pt idx="15465">
                  <c:v>40711</c:v>
                </c:pt>
                <c:pt idx="15466">
                  <c:v>40714</c:v>
                </c:pt>
                <c:pt idx="15467">
                  <c:v>40715</c:v>
                </c:pt>
                <c:pt idx="15468">
                  <c:v>40716</c:v>
                </c:pt>
                <c:pt idx="15469">
                  <c:v>40717</c:v>
                </c:pt>
                <c:pt idx="15470">
                  <c:v>40718</c:v>
                </c:pt>
                <c:pt idx="15471">
                  <c:v>40721</c:v>
                </c:pt>
                <c:pt idx="15472">
                  <c:v>40722</c:v>
                </c:pt>
                <c:pt idx="15473">
                  <c:v>40723</c:v>
                </c:pt>
                <c:pt idx="15474">
                  <c:v>40724</c:v>
                </c:pt>
                <c:pt idx="15475">
                  <c:v>40725</c:v>
                </c:pt>
                <c:pt idx="15476">
                  <c:v>40729</c:v>
                </c:pt>
                <c:pt idx="15477">
                  <c:v>40730</c:v>
                </c:pt>
                <c:pt idx="15478">
                  <c:v>40731</c:v>
                </c:pt>
                <c:pt idx="15479">
                  <c:v>40732</c:v>
                </c:pt>
                <c:pt idx="15480">
                  <c:v>40735</c:v>
                </c:pt>
                <c:pt idx="15481">
                  <c:v>40736</c:v>
                </c:pt>
                <c:pt idx="15482">
                  <c:v>40737</c:v>
                </c:pt>
                <c:pt idx="15483">
                  <c:v>40738</c:v>
                </c:pt>
                <c:pt idx="15484">
                  <c:v>40739</c:v>
                </c:pt>
                <c:pt idx="15485">
                  <c:v>40742</c:v>
                </c:pt>
                <c:pt idx="15486">
                  <c:v>40743</c:v>
                </c:pt>
                <c:pt idx="15487">
                  <c:v>40744</c:v>
                </c:pt>
                <c:pt idx="15488">
                  <c:v>40745</c:v>
                </c:pt>
                <c:pt idx="15489">
                  <c:v>40746</c:v>
                </c:pt>
                <c:pt idx="15490">
                  <c:v>40749</c:v>
                </c:pt>
                <c:pt idx="15491">
                  <c:v>40750</c:v>
                </c:pt>
                <c:pt idx="15492">
                  <c:v>40751</c:v>
                </c:pt>
                <c:pt idx="15493">
                  <c:v>40752</c:v>
                </c:pt>
                <c:pt idx="15494">
                  <c:v>40753</c:v>
                </c:pt>
                <c:pt idx="15495">
                  <c:v>40756</c:v>
                </c:pt>
                <c:pt idx="15496">
                  <c:v>40757</c:v>
                </c:pt>
                <c:pt idx="15497">
                  <c:v>40758</c:v>
                </c:pt>
                <c:pt idx="15498">
                  <c:v>40759</c:v>
                </c:pt>
                <c:pt idx="15499">
                  <c:v>40760</c:v>
                </c:pt>
                <c:pt idx="15500">
                  <c:v>40763</c:v>
                </c:pt>
                <c:pt idx="15501">
                  <c:v>40764</c:v>
                </c:pt>
                <c:pt idx="15502">
                  <c:v>40765</c:v>
                </c:pt>
                <c:pt idx="15503">
                  <c:v>40766</c:v>
                </c:pt>
                <c:pt idx="15504">
                  <c:v>40767</c:v>
                </c:pt>
                <c:pt idx="15505">
                  <c:v>40770</c:v>
                </c:pt>
                <c:pt idx="15506">
                  <c:v>40771</c:v>
                </c:pt>
                <c:pt idx="15507">
                  <c:v>40772</c:v>
                </c:pt>
                <c:pt idx="15508">
                  <c:v>40773</c:v>
                </c:pt>
                <c:pt idx="15509">
                  <c:v>40774</c:v>
                </c:pt>
                <c:pt idx="15510">
                  <c:v>40777</c:v>
                </c:pt>
                <c:pt idx="15511">
                  <c:v>40778</c:v>
                </c:pt>
                <c:pt idx="15512">
                  <c:v>40779</c:v>
                </c:pt>
                <c:pt idx="15513">
                  <c:v>40780</c:v>
                </c:pt>
                <c:pt idx="15514">
                  <c:v>40781</c:v>
                </c:pt>
                <c:pt idx="15515">
                  <c:v>40784</c:v>
                </c:pt>
                <c:pt idx="15516">
                  <c:v>40785</c:v>
                </c:pt>
                <c:pt idx="15517">
                  <c:v>40786</c:v>
                </c:pt>
                <c:pt idx="15518">
                  <c:v>40787</c:v>
                </c:pt>
                <c:pt idx="15519">
                  <c:v>40788</c:v>
                </c:pt>
                <c:pt idx="15520">
                  <c:v>40792</c:v>
                </c:pt>
                <c:pt idx="15521">
                  <c:v>40793</c:v>
                </c:pt>
                <c:pt idx="15522">
                  <c:v>40794</c:v>
                </c:pt>
                <c:pt idx="15523">
                  <c:v>40795</c:v>
                </c:pt>
                <c:pt idx="15524">
                  <c:v>40798</c:v>
                </c:pt>
                <c:pt idx="15525">
                  <c:v>40799</c:v>
                </c:pt>
                <c:pt idx="15526">
                  <c:v>40800</c:v>
                </c:pt>
                <c:pt idx="15527">
                  <c:v>40801</c:v>
                </c:pt>
                <c:pt idx="15528">
                  <c:v>40802</c:v>
                </c:pt>
                <c:pt idx="15529">
                  <c:v>40805</c:v>
                </c:pt>
                <c:pt idx="15530">
                  <c:v>40806</c:v>
                </c:pt>
                <c:pt idx="15531">
                  <c:v>40807</c:v>
                </c:pt>
                <c:pt idx="15532">
                  <c:v>40808</c:v>
                </c:pt>
                <c:pt idx="15533">
                  <c:v>40809</c:v>
                </c:pt>
                <c:pt idx="15534">
                  <c:v>40812</c:v>
                </c:pt>
                <c:pt idx="15535">
                  <c:v>40813</c:v>
                </c:pt>
                <c:pt idx="15536">
                  <c:v>40814</c:v>
                </c:pt>
                <c:pt idx="15537">
                  <c:v>40815</c:v>
                </c:pt>
                <c:pt idx="15538">
                  <c:v>40816</c:v>
                </c:pt>
                <c:pt idx="15539">
                  <c:v>40819</c:v>
                </c:pt>
                <c:pt idx="15540">
                  <c:v>40820</c:v>
                </c:pt>
                <c:pt idx="15541">
                  <c:v>40821</c:v>
                </c:pt>
                <c:pt idx="15542">
                  <c:v>40822</c:v>
                </c:pt>
                <c:pt idx="15543">
                  <c:v>40823</c:v>
                </c:pt>
                <c:pt idx="15544">
                  <c:v>40826</c:v>
                </c:pt>
                <c:pt idx="15545">
                  <c:v>40827</c:v>
                </c:pt>
                <c:pt idx="15546">
                  <c:v>40828</c:v>
                </c:pt>
                <c:pt idx="15547">
                  <c:v>40829</c:v>
                </c:pt>
                <c:pt idx="15548">
                  <c:v>40830</c:v>
                </c:pt>
                <c:pt idx="15549">
                  <c:v>40833</c:v>
                </c:pt>
                <c:pt idx="15550">
                  <c:v>40834</c:v>
                </c:pt>
                <c:pt idx="15551">
                  <c:v>40835</c:v>
                </c:pt>
                <c:pt idx="15552">
                  <c:v>40836</c:v>
                </c:pt>
                <c:pt idx="15553">
                  <c:v>40837</c:v>
                </c:pt>
                <c:pt idx="15554">
                  <c:v>40840</c:v>
                </c:pt>
                <c:pt idx="15555">
                  <c:v>40841</c:v>
                </c:pt>
                <c:pt idx="15556">
                  <c:v>40842</c:v>
                </c:pt>
                <c:pt idx="15557">
                  <c:v>40843</c:v>
                </c:pt>
                <c:pt idx="15558">
                  <c:v>40844</c:v>
                </c:pt>
                <c:pt idx="15559">
                  <c:v>40847</c:v>
                </c:pt>
                <c:pt idx="15560">
                  <c:v>40848</c:v>
                </c:pt>
                <c:pt idx="15561">
                  <c:v>40849</c:v>
                </c:pt>
                <c:pt idx="15562">
                  <c:v>40850</c:v>
                </c:pt>
                <c:pt idx="15563">
                  <c:v>40851</c:v>
                </c:pt>
                <c:pt idx="15564">
                  <c:v>40854</c:v>
                </c:pt>
                <c:pt idx="15565">
                  <c:v>40855</c:v>
                </c:pt>
                <c:pt idx="15566">
                  <c:v>40856</c:v>
                </c:pt>
                <c:pt idx="15567">
                  <c:v>40857</c:v>
                </c:pt>
                <c:pt idx="15568">
                  <c:v>40858</c:v>
                </c:pt>
                <c:pt idx="15569">
                  <c:v>40861</c:v>
                </c:pt>
                <c:pt idx="15570">
                  <c:v>40862</c:v>
                </c:pt>
                <c:pt idx="15571">
                  <c:v>40863</c:v>
                </c:pt>
                <c:pt idx="15572">
                  <c:v>40864</c:v>
                </c:pt>
                <c:pt idx="15573">
                  <c:v>40865</c:v>
                </c:pt>
                <c:pt idx="15574">
                  <c:v>40868</c:v>
                </c:pt>
                <c:pt idx="15575">
                  <c:v>40869</c:v>
                </c:pt>
                <c:pt idx="15576">
                  <c:v>40870</c:v>
                </c:pt>
                <c:pt idx="15577">
                  <c:v>40872</c:v>
                </c:pt>
                <c:pt idx="15578">
                  <c:v>40875</c:v>
                </c:pt>
                <c:pt idx="15579">
                  <c:v>40876</c:v>
                </c:pt>
                <c:pt idx="15580">
                  <c:v>40877</c:v>
                </c:pt>
                <c:pt idx="15581">
                  <c:v>40878</c:v>
                </c:pt>
                <c:pt idx="15582">
                  <c:v>40879</c:v>
                </c:pt>
                <c:pt idx="15583">
                  <c:v>40882</c:v>
                </c:pt>
                <c:pt idx="15584">
                  <c:v>40883</c:v>
                </c:pt>
                <c:pt idx="15585">
                  <c:v>40884</c:v>
                </c:pt>
                <c:pt idx="15586">
                  <c:v>40885</c:v>
                </c:pt>
                <c:pt idx="15587">
                  <c:v>40886</c:v>
                </c:pt>
                <c:pt idx="15588">
                  <c:v>40889</c:v>
                </c:pt>
                <c:pt idx="15589">
                  <c:v>40890</c:v>
                </c:pt>
                <c:pt idx="15590">
                  <c:v>40891</c:v>
                </c:pt>
                <c:pt idx="15591">
                  <c:v>40892</c:v>
                </c:pt>
                <c:pt idx="15592">
                  <c:v>40893</c:v>
                </c:pt>
                <c:pt idx="15593">
                  <c:v>40896</c:v>
                </c:pt>
                <c:pt idx="15594">
                  <c:v>40897</c:v>
                </c:pt>
                <c:pt idx="15595">
                  <c:v>40898</c:v>
                </c:pt>
                <c:pt idx="15596">
                  <c:v>40899</c:v>
                </c:pt>
                <c:pt idx="15597">
                  <c:v>40900</c:v>
                </c:pt>
                <c:pt idx="15598">
                  <c:v>40904</c:v>
                </c:pt>
                <c:pt idx="15599">
                  <c:v>40905</c:v>
                </c:pt>
                <c:pt idx="15600">
                  <c:v>40906</c:v>
                </c:pt>
                <c:pt idx="15601">
                  <c:v>40907</c:v>
                </c:pt>
                <c:pt idx="15602">
                  <c:v>40911</c:v>
                </c:pt>
                <c:pt idx="15603">
                  <c:v>40912</c:v>
                </c:pt>
                <c:pt idx="15604">
                  <c:v>40913</c:v>
                </c:pt>
                <c:pt idx="15605">
                  <c:v>40914</c:v>
                </c:pt>
                <c:pt idx="15606">
                  <c:v>40917</c:v>
                </c:pt>
                <c:pt idx="15607">
                  <c:v>40918</c:v>
                </c:pt>
                <c:pt idx="15608">
                  <c:v>40919</c:v>
                </c:pt>
                <c:pt idx="15609">
                  <c:v>40920</c:v>
                </c:pt>
                <c:pt idx="15610">
                  <c:v>40921</c:v>
                </c:pt>
                <c:pt idx="15611">
                  <c:v>40925</c:v>
                </c:pt>
                <c:pt idx="15612">
                  <c:v>40926</c:v>
                </c:pt>
                <c:pt idx="15613">
                  <c:v>40927</c:v>
                </c:pt>
                <c:pt idx="15614">
                  <c:v>40928</c:v>
                </c:pt>
                <c:pt idx="15615">
                  <c:v>40931</c:v>
                </c:pt>
                <c:pt idx="15616">
                  <c:v>40932</c:v>
                </c:pt>
                <c:pt idx="15617">
                  <c:v>40933</c:v>
                </c:pt>
                <c:pt idx="15618">
                  <c:v>40934</c:v>
                </c:pt>
                <c:pt idx="15619">
                  <c:v>40935</c:v>
                </c:pt>
                <c:pt idx="15620">
                  <c:v>40938</c:v>
                </c:pt>
                <c:pt idx="15621">
                  <c:v>40939</c:v>
                </c:pt>
                <c:pt idx="15622">
                  <c:v>40940</c:v>
                </c:pt>
                <c:pt idx="15623">
                  <c:v>40941</c:v>
                </c:pt>
                <c:pt idx="15624">
                  <c:v>40942</c:v>
                </c:pt>
                <c:pt idx="15625">
                  <c:v>40945</c:v>
                </c:pt>
                <c:pt idx="15626">
                  <c:v>40946</c:v>
                </c:pt>
                <c:pt idx="15627">
                  <c:v>40947</c:v>
                </c:pt>
                <c:pt idx="15628">
                  <c:v>40948</c:v>
                </c:pt>
                <c:pt idx="15629">
                  <c:v>40949</c:v>
                </c:pt>
                <c:pt idx="15630">
                  <c:v>40952</c:v>
                </c:pt>
                <c:pt idx="15631">
                  <c:v>40953</c:v>
                </c:pt>
                <c:pt idx="15632">
                  <c:v>40954</c:v>
                </c:pt>
                <c:pt idx="15633">
                  <c:v>40955</c:v>
                </c:pt>
                <c:pt idx="15634">
                  <c:v>40956</c:v>
                </c:pt>
                <c:pt idx="15635">
                  <c:v>40960</c:v>
                </c:pt>
                <c:pt idx="15636">
                  <c:v>40961</c:v>
                </c:pt>
                <c:pt idx="15637">
                  <c:v>40962</c:v>
                </c:pt>
                <c:pt idx="15638">
                  <c:v>40963</c:v>
                </c:pt>
                <c:pt idx="15639">
                  <c:v>40966</c:v>
                </c:pt>
                <c:pt idx="15640">
                  <c:v>40967</c:v>
                </c:pt>
                <c:pt idx="15641">
                  <c:v>40968</c:v>
                </c:pt>
                <c:pt idx="15642">
                  <c:v>40969</c:v>
                </c:pt>
                <c:pt idx="15643">
                  <c:v>40970</c:v>
                </c:pt>
                <c:pt idx="15644">
                  <c:v>40973</c:v>
                </c:pt>
                <c:pt idx="15645">
                  <c:v>40974</c:v>
                </c:pt>
                <c:pt idx="15646">
                  <c:v>40975</c:v>
                </c:pt>
                <c:pt idx="15647">
                  <c:v>40976</c:v>
                </c:pt>
                <c:pt idx="15648">
                  <c:v>40977</c:v>
                </c:pt>
                <c:pt idx="15649">
                  <c:v>40980</c:v>
                </c:pt>
                <c:pt idx="15650">
                  <c:v>40981</c:v>
                </c:pt>
                <c:pt idx="15651">
                  <c:v>40982</c:v>
                </c:pt>
                <c:pt idx="15652">
                  <c:v>40983</c:v>
                </c:pt>
                <c:pt idx="15653">
                  <c:v>40984</c:v>
                </c:pt>
                <c:pt idx="15654">
                  <c:v>40987</c:v>
                </c:pt>
                <c:pt idx="15655">
                  <c:v>40988</c:v>
                </c:pt>
                <c:pt idx="15656">
                  <c:v>40989</c:v>
                </c:pt>
                <c:pt idx="15657">
                  <c:v>40990</c:v>
                </c:pt>
                <c:pt idx="15658">
                  <c:v>40991</c:v>
                </c:pt>
                <c:pt idx="15659">
                  <c:v>40994</c:v>
                </c:pt>
                <c:pt idx="15660">
                  <c:v>40995</c:v>
                </c:pt>
                <c:pt idx="15661">
                  <c:v>40996</c:v>
                </c:pt>
                <c:pt idx="15662">
                  <c:v>40997</c:v>
                </c:pt>
                <c:pt idx="15663">
                  <c:v>40998</c:v>
                </c:pt>
                <c:pt idx="15664">
                  <c:v>41001</c:v>
                </c:pt>
                <c:pt idx="15665">
                  <c:v>41002</c:v>
                </c:pt>
                <c:pt idx="15666">
                  <c:v>41003</c:v>
                </c:pt>
                <c:pt idx="15667">
                  <c:v>41004</c:v>
                </c:pt>
                <c:pt idx="15668">
                  <c:v>41008</c:v>
                </c:pt>
                <c:pt idx="15669">
                  <c:v>41009</c:v>
                </c:pt>
                <c:pt idx="15670">
                  <c:v>41010</c:v>
                </c:pt>
                <c:pt idx="15671">
                  <c:v>41011</c:v>
                </c:pt>
                <c:pt idx="15672">
                  <c:v>41012</c:v>
                </c:pt>
                <c:pt idx="15673">
                  <c:v>41015</c:v>
                </c:pt>
                <c:pt idx="15674">
                  <c:v>41016</c:v>
                </c:pt>
                <c:pt idx="15675">
                  <c:v>41017</c:v>
                </c:pt>
                <c:pt idx="15676">
                  <c:v>41018</c:v>
                </c:pt>
                <c:pt idx="15677">
                  <c:v>41019</c:v>
                </c:pt>
                <c:pt idx="15678">
                  <c:v>41022</c:v>
                </c:pt>
                <c:pt idx="15679">
                  <c:v>41023</c:v>
                </c:pt>
                <c:pt idx="15680">
                  <c:v>41024</c:v>
                </c:pt>
                <c:pt idx="15681">
                  <c:v>41025</c:v>
                </c:pt>
                <c:pt idx="15682">
                  <c:v>41026</c:v>
                </c:pt>
                <c:pt idx="15683">
                  <c:v>41029</c:v>
                </c:pt>
                <c:pt idx="15684">
                  <c:v>41030</c:v>
                </c:pt>
                <c:pt idx="15685">
                  <c:v>41031</c:v>
                </c:pt>
                <c:pt idx="15686">
                  <c:v>41032</c:v>
                </c:pt>
                <c:pt idx="15687">
                  <c:v>41033</c:v>
                </c:pt>
                <c:pt idx="15688">
                  <c:v>41036</c:v>
                </c:pt>
                <c:pt idx="15689">
                  <c:v>41037</c:v>
                </c:pt>
                <c:pt idx="15690">
                  <c:v>41038</c:v>
                </c:pt>
                <c:pt idx="15691">
                  <c:v>41039</c:v>
                </c:pt>
                <c:pt idx="15692">
                  <c:v>41040</c:v>
                </c:pt>
                <c:pt idx="15693">
                  <c:v>41043</c:v>
                </c:pt>
                <c:pt idx="15694">
                  <c:v>41044</c:v>
                </c:pt>
                <c:pt idx="15695">
                  <c:v>41045</c:v>
                </c:pt>
                <c:pt idx="15696">
                  <c:v>41046</c:v>
                </c:pt>
                <c:pt idx="15697">
                  <c:v>41047</c:v>
                </c:pt>
                <c:pt idx="15698">
                  <c:v>41050</c:v>
                </c:pt>
                <c:pt idx="15699">
                  <c:v>41051</c:v>
                </c:pt>
                <c:pt idx="15700">
                  <c:v>41052</c:v>
                </c:pt>
                <c:pt idx="15701">
                  <c:v>41053</c:v>
                </c:pt>
                <c:pt idx="15702">
                  <c:v>41054</c:v>
                </c:pt>
                <c:pt idx="15703">
                  <c:v>41058</c:v>
                </c:pt>
                <c:pt idx="15704">
                  <c:v>41059</c:v>
                </c:pt>
                <c:pt idx="15705">
                  <c:v>41060</c:v>
                </c:pt>
                <c:pt idx="15706">
                  <c:v>41061</c:v>
                </c:pt>
                <c:pt idx="15707">
                  <c:v>41064</c:v>
                </c:pt>
                <c:pt idx="15708">
                  <c:v>41065</c:v>
                </c:pt>
                <c:pt idx="15709">
                  <c:v>41066</c:v>
                </c:pt>
                <c:pt idx="15710">
                  <c:v>41067</c:v>
                </c:pt>
                <c:pt idx="15711">
                  <c:v>41068</c:v>
                </c:pt>
                <c:pt idx="15712">
                  <c:v>41071</c:v>
                </c:pt>
                <c:pt idx="15713">
                  <c:v>41072</c:v>
                </c:pt>
                <c:pt idx="15714">
                  <c:v>41073</c:v>
                </c:pt>
                <c:pt idx="15715">
                  <c:v>41074</c:v>
                </c:pt>
                <c:pt idx="15716">
                  <c:v>41075</c:v>
                </c:pt>
                <c:pt idx="15717">
                  <c:v>41078</c:v>
                </c:pt>
                <c:pt idx="15718">
                  <c:v>41079</c:v>
                </c:pt>
                <c:pt idx="15719">
                  <c:v>41080</c:v>
                </c:pt>
                <c:pt idx="15720">
                  <c:v>41081</c:v>
                </c:pt>
                <c:pt idx="15721">
                  <c:v>41082</c:v>
                </c:pt>
                <c:pt idx="15722">
                  <c:v>41085</c:v>
                </c:pt>
                <c:pt idx="15723">
                  <c:v>41086</c:v>
                </c:pt>
                <c:pt idx="15724">
                  <c:v>41087</c:v>
                </c:pt>
                <c:pt idx="15725">
                  <c:v>41088</c:v>
                </c:pt>
                <c:pt idx="15726">
                  <c:v>41089</c:v>
                </c:pt>
                <c:pt idx="15727">
                  <c:v>41092</c:v>
                </c:pt>
                <c:pt idx="15728">
                  <c:v>41093</c:v>
                </c:pt>
                <c:pt idx="15729">
                  <c:v>41095</c:v>
                </c:pt>
                <c:pt idx="15730">
                  <c:v>41096</c:v>
                </c:pt>
                <c:pt idx="15731">
                  <c:v>41099</c:v>
                </c:pt>
                <c:pt idx="15732">
                  <c:v>41100</c:v>
                </c:pt>
                <c:pt idx="15733">
                  <c:v>41101</c:v>
                </c:pt>
                <c:pt idx="15734">
                  <c:v>41102</c:v>
                </c:pt>
                <c:pt idx="15735">
                  <c:v>41103</c:v>
                </c:pt>
                <c:pt idx="15736">
                  <c:v>41106</c:v>
                </c:pt>
                <c:pt idx="15737">
                  <c:v>41107</c:v>
                </c:pt>
                <c:pt idx="15738">
                  <c:v>41108</c:v>
                </c:pt>
                <c:pt idx="15739">
                  <c:v>41109</c:v>
                </c:pt>
                <c:pt idx="15740">
                  <c:v>41110</c:v>
                </c:pt>
                <c:pt idx="15741">
                  <c:v>41113</c:v>
                </c:pt>
                <c:pt idx="15742">
                  <c:v>41114</c:v>
                </c:pt>
                <c:pt idx="15743">
                  <c:v>41115</c:v>
                </c:pt>
                <c:pt idx="15744">
                  <c:v>41116</c:v>
                </c:pt>
                <c:pt idx="15745">
                  <c:v>41117</c:v>
                </c:pt>
                <c:pt idx="15746">
                  <c:v>41120</c:v>
                </c:pt>
                <c:pt idx="15747">
                  <c:v>41121</c:v>
                </c:pt>
                <c:pt idx="15748">
                  <c:v>41122</c:v>
                </c:pt>
                <c:pt idx="15749">
                  <c:v>41123</c:v>
                </c:pt>
                <c:pt idx="15750">
                  <c:v>41124</c:v>
                </c:pt>
                <c:pt idx="15751">
                  <c:v>41127</c:v>
                </c:pt>
                <c:pt idx="15752">
                  <c:v>41128</c:v>
                </c:pt>
                <c:pt idx="15753">
                  <c:v>41129</c:v>
                </c:pt>
                <c:pt idx="15754">
                  <c:v>41130</c:v>
                </c:pt>
                <c:pt idx="15755">
                  <c:v>41131</c:v>
                </c:pt>
                <c:pt idx="15756">
                  <c:v>41134</c:v>
                </c:pt>
                <c:pt idx="15757">
                  <c:v>41135</c:v>
                </c:pt>
                <c:pt idx="15758">
                  <c:v>41136</c:v>
                </c:pt>
                <c:pt idx="15759">
                  <c:v>41137</c:v>
                </c:pt>
                <c:pt idx="15760">
                  <c:v>41138</c:v>
                </c:pt>
                <c:pt idx="15761">
                  <c:v>41141</c:v>
                </c:pt>
                <c:pt idx="15762">
                  <c:v>41142</c:v>
                </c:pt>
                <c:pt idx="15763">
                  <c:v>41143</c:v>
                </c:pt>
                <c:pt idx="15764">
                  <c:v>41144</c:v>
                </c:pt>
                <c:pt idx="15765">
                  <c:v>41145</c:v>
                </c:pt>
                <c:pt idx="15766">
                  <c:v>41148</c:v>
                </c:pt>
                <c:pt idx="15767">
                  <c:v>41149</c:v>
                </c:pt>
                <c:pt idx="15768">
                  <c:v>41150</c:v>
                </c:pt>
                <c:pt idx="15769">
                  <c:v>41151</c:v>
                </c:pt>
                <c:pt idx="15770">
                  <c:v>41152</c:v>
                </c:pt>
                <c:pt idx="15771">
                  <c:v>41156</c:v>
                </c:pt>
                <c:pt idx="15772">
                  <c:v>41157</c:v>
                </c:pt>
                <c:pt idx="15773">
                  <c:v>41158</c:v>
                </c:pt>
                <c:pt idx="15774">
                  <c:v>41159</c:v>
                </c:pt>
                <c:pt idx="15775">
                  <c:v>41162</c:v>
                </c:pt>
                <c:pt idx="15776">
                  <c:v>41163</c:v>
                </c:pt>
                <c:pt idx="15777">
                  <c:v>41164</c:v>
                </c:pt>
                <c:pt idx="15778">
                  <c:v>41165</c:v>
                </c:pt>
                <c:pt idx="15779">
                  <c:v>41166</c:v>
                </c:pt>
                <c:pt idx="15780">
                  <c:v>41169</c:v>
                </c:pt>
                <c:pt idx="15781">
                  <c:v>41170</c:v>
                </c:pt>
                <c:pt idx="15782">
                  <c:v>41171</c:v>
                </c:pt>
                <c:pt idx="15783">
                  <c:v>41172</c:v>
                </c:pt>
                <c:pt idx="15784">
                  <c:v>41173</c:v>
                </c:pt>
                <c:pt idx="15785">
                  <c:v>41176</c:v>
                </c:pt>
                <c:pt idx="15786">
                  <c:v>41177</c:v>
                </c:pt>
                <c:pt idx="15787">
                  <c:v>41178</c:v>
                </c:pt>
                <c:pt idx="15788">
                  <c:v>41179</c:v>
                </c:pt>
                <c:pt idx="15789">
                  <c:v>41180</c:v>
                </c:pt>
                <c:pt idx="15790">
                  <c:v>41183</c:v>
                </c:pt>
                <c:pt idx="15791">
                  <c:v>41184</c:v>
                </c:pt>
                <c:pt idx="15792">
                  <c:v>41185</c:v>
                </c:pt>
                <c:pt idx="15793">
                  <c:v>41186</c:v>
                </c:pt>
                <c:pt idx="15794">
                  <c:v>41187</c:v>
                </c:pt>
                <c:pt idx="15795">
                  <c:v>41190</c:v>
                </c:pt>
                <c:pt idx="15796">
                  <c:v>41191</c:v>
                </c:pt>
                <c:pt idx="15797">
                  <c:v>41192</c:v>
                </c:pt>
                <c:pt idx="15798">
                  <c:v>41193</c:v>
                </c:pt>
                <c:pt idx="15799">
                  <c:v>41194</c:v>
                </c:pt>
                <c:pt idx="15800">
                  <c:v>41197</c:v>
                </c:pt>
                <c:pt idx="15801">
                  <c:v>41198</c:v>
                </c:pt>
                <c:pt idx="15802">
                  <c:v>41199</c:v>
                </c:pt>
                <c:pt idx="15803">
                  <c:v>41200</c:v>
                </c:pt>
                <c:pt idx="15804">
                  <c:v>41201</c:v>
                </c:pt>
                <c:pt idx="15805">
                  <c:v>41204</c:v>
                </c:pt>
                <c:pt idx="15806">
                  <c:v>41205</c:v>
                </c:pt>
                <c:pt idx="15807">
                  <c:v>41206</c:v>
                </c:pt>
                <c:pt idx="15808">
                  <c:v>41207</c:v>
                </c:pt>
                <c:pt idx="15809">
                  <c:v>41208</c:v>
                </c:pt>
                <c:pt idx="15810">
                  <c:v>41213</c:v>
                </c:pt>
                <c:pt idx="15811">
                  <c:v>41214</c:v>
                </c:pt>
                <c:pt idx="15812">
                  <c:v>41215</c:v>
                </c:pt>
                <c:pt idx="15813">
                  <c:v>41218</c:v>
                </c:pt>
                <c:pt idx="15814">
                  <c:v>41219</c:v>
                </c:pt>
                <c:pt idx="15815">
                  <c:v>41220</c:v>
                </c:pt>
                <c:pt idx="15816">
                  <c:v>41221</c:v>
                </c:pt>
                <c:pt idx="15817">
                  <c:v>41222</c:v>
                </c:pt>
                <c:pt idx="15818">
                  <c:v>41225</c:v>
                </c:pt>
                <c:pt idx="15819">
                  <c:v>41226</c:v>
                </c:pt>
                <c:pt idx="15820">
                  <c:v>41227</c:v>
                </c:pt>
                <c:pt idx="15821">
                  <c:v>41228</c:v>
                </c:pt>
                <c:pt idx="15822">
                  <c:v>41229</c:v>
                </c:pt>
                <c:pt idx="15823">
                  <c:v>41232</c:v>
                </c:pt>
                <c:pt idx="15824">
                  <c:v>41233</c:v>
                </c:pt>
                <c:pt idx="15825">
                  <c:v>41234</c:v>
                </c:pt>
                <c:pt idx="15826">
                  <c:v>41236</c:v>
                </c:pt>
                <c:pt idx="15827">
                  <c:v>41239</c:v>
                </c:pt>
                <c:pt idx="15828">
                  <c:v>41240</c:v>
                </c:pt>
                <c:pt idx="15829">
                  <c:v>41241</c:v>
                </c:pt>
                <c:pt idx="15830">
                  <c:v>41242</c:v>
                </c:pt>
                <c:pt idx="15831">
                  <c:v>41243</c:v>
                </c:pt>
                <c:pt idx="15832">
                  <c:v>41246</c:v>
                </c:pt>
                <c:pt idx="15833">
                  <c:v>41247</c:v>
                </c:pt>
                <c:pt idx="15834">
                  <c:v>41248</c:v>
                </c:pt>
                <c:pt idx="15835">
                  <c:v>41249</c:v>
                </c:pt>
                <c:pt idx="15836">
                  <c:v>41250</c:v>
                </c:pt>
                <c:pt idx="15837">
                  <c:v>41253</c:v>
                </c:pt>
                <c:pt idx="15838">
                  <c:v>41254</c:v>
                </c:pt>
                <c:pt idx="15839">
                  <c:v>41255</c:v>
                </c:pt>
                <c:pt idx="15840">
                  <c:v>41256</c:v>
                </c:pt>
                <c:pt idx="15841">
                  <c:v>41257</c:v>
                </c:pt>
                <c:pt idx="15842">
                  <c:v>41260</c:v>
                </c:pt>
                <c:pt idx="15843">
                  <c:v>41261</c:v>
                </c:pt>
                <c:pt idx="15844">
                  <c:v>41262</c:v>
                </c:pt>
                <c:pt idx="15845">
                  <c:v>41263</c:v>
                </c:pt>
                <c:pt idx="15846">
                  <c:v>41264</c:v>
                </c:pt>
                <c:pt idx="15847">
                  <c:v>41267</c:v>
                </c:pt>
                <c:pt idx="15848">
                  <c:v>41269</c:v>
                </c:pt>
                <c:pt idx="15849">
                  <c:v>41270</c:v>
                </c:pt>
                <c:pt idx="15850">
                  <c:v>41271</c:v>
                </c:pt>
                <c:pt idx="15851">
                  <c:v>41274</c:v>
                </c:pt>
                <c:pt idx="15852">
                  <c:v>41276</c:v>
                </c:pt>
                <c:pt idx="15853">
                  <c:v>41277</c:v>
                </c:pt>
                <c:pt idx="15854">
                  <c:v>41278</c:v>
                </c:pt>
                <c:pt idx="15855">
                  <c:v>41281</c:v>
                </c:pt>
                <c:pt idx="15856">
                  <c:v>41282</c:v>
                </c:pt>
                <c:pt idx="15857">
                  <c:v>41283</c:v>
                </c:pt>
                <c:pt idx="15858">
                  <c:v>41284</c:v>
                </c:pt>
                <c:pt idx="15859">
                  <c:v>41285</c:v>
                </c:pt>
                <c:pt idx="15860">
                  <c:v>41288</c:v>
                </c:pt>
                <c:pt idx="15861">
                  <c:v>41289</c:v>
                </c:pt>
                <c:pt idx="15862">
                  <c:v>41290</c:v>
                </c:pt>
                <c:pt idx="15863">
                  <c:v>41291</c:v>
                </c:pt>
                <c:pt idx="15864">
                  <c:v>41292</c:v>
                </c:pt>
                <c:pt idx="15865">
                  <c:v>41296</c:v>
                </c:pt>
                <c:pt idx="15866">
                  <c:v>41297</c:v>
                </c:pt>
                <c:pt idx="15867">
                  <c:v>41298</c:v>
                </c:pt>
                <c:pt idx="15868">
                  <c:v>41299</c:v>
                </c:pt>
                <c:pt idx="15869">
                  <c:v>41302</c:v>
                </c:pt>
                <c:pt idx="15870">
                  <c:v>41303</c:v>
                </c:pt>
                <c:pt idx="15871">
                  <c:v>41304</c:v>
                </c:pt>
                <c:pt idx="15872">
                  <c:v>41305</c:v>
                </c:pt>
                <c:pt idx="15873">
                  <c:v>41306</c:v>
                </c:pt>
                <c:pt idx="15874">
                  <c:v>41309</c:v>
                </c:pt>
                <c:pt idx="15875">
                  <c:v>41310</c:v>
                </c:pt>
                <c:pt idx="15876">
                  <c:v>41311</c:v>
                </c:pt>
                <c:pt idx="15877">
                  <c:v>41312</c:v>
                </c:pt>
                <c:pt idx="15878">
                  <c:v>41313</c:v>
                </c:pt>
                <c:pt idx="15879">
                  <c:v>41316</c:v>
                </c:pt>
                <c:pt idx="15880">
                  <c:v>41317</c:v>
                </c:pt>
                <c:pt idx="15881">
                  <c:v>41318</c:v>
                </c:pt>
                <c:pt idx="15882">
                  <c:v>41319</c:v>
                </c:pt>
                <c:pt idx="15883">
                  <c:v>41320</c:v>
                </c:pt>
                <c:pt idx="15884">
                  <c:v>41324</c:v>
                </c:pt>
                <c:pt idx="15885">
                  <c:v>41325</c:v>
                </c:pt>
                <c:pt idx="15886">
                  <c:v>41326</c:v>
                </c:pt>
                <c:pt idx="15887">
                  <c:v>41327</c:v>
                </c:pt>
                <c:pt idx="15888">
                  <c:v>41330</c:v>
                </c:pt>
                <c:pt idx="15889">
                  <c:v>41331</c:v>
                </c:pt>
                <c:pt idx="15890">
                  <c:v>41332</c:v>
                </c:pt>
                <c:pt idx="15891">
                  <c:v>41333</c:v>
                </c:pt>
                <c:pt idx="15892">
                  <c:v>41334</c:v>
                </c:pt>
                <c:pt idx="15893">
                  <c:v>41337</c:v>
                </c:pt>
                <c:pt idx="15894">
                  <c:v>41338</c:v>
                </c:pt>
                <c:pt idx="15895">
                  <c:v>41339</c:v>
                </c:pt>
                <c:pt idx="15896">
                  <c:v>41340</c:v>
                </c:pt>
                <c:pt idx="15897">
                  <c:v>41341</c:v>
                </c:pt>
                <c:pt idx="15898">
                  <c:v>41344</c:v>
                </c:pt>
                <c:pt idx="15899">
                  <c:v>41345</c:v>
                </c:pt>
                <c:pt idx="15900">
                  <c:v>41346</c:v>
                </c:pt>
                <c:pt idx="15901">
                  <c:v>41347</c:v>
                </c:pt>
                <c:pt idx="15902">
                  <c:v>41348</c:v>
                </c:pt>
                <c:pt idx="15903">
                  <c:v>41351</c:v>
                </c:pt>
                <c:pt idx="15904">
                  <c:v>41352</c:v>
                </c:pt>
                <c:pt idx="15905">
                  <c:v>41353</c:v>
                </c:pt>
                <c:pt idx="15906">
                  <c:v>41354</c:v>
                </c:pt>
                <c:pt idx="15907">
                  <c:v>41355</c:v>
                </c:pt>
                <c:pt idx="15908">
                  <c:v>41358</c:v>
                </c:pt>
                <c:pt idx="15909">
                  <c:v>41359</c:v>
                </c:pt>
                <c:pt idx="15910">
                  <c:v>41360</c:v>
                </c:pt>
                <c:pt idx="15911">
                  <c:v>41361</c:v>
                </c:pt>
                <c:pt idx="15912">
                  <c:v>41365</c:v>
                </c:pt>
                <c:pt idx="15913">
                  <c:v>41366</c:v>
                </c:pt>
                <c:pt idx="15914">
                  <c:v>41367</c:v>
                </c:pt>
                <c:pt idx="15915">
                  <c:v>41368</c:v>
                </c:pt>
                <c:pt idx="15916">
                  <c:v>41369</c:v>
                </c:pt>
                <c:pt idx="15917">
                  <c:v>41372</c:v>
                </c:pt>
                <c:pt idx="15918">
                  <c:v>41373</c:v>
                </c:pt>
                <c:pt idx="15919">
                  <c:v>41374</c:v>
                </c:pt>
                <c:pt idx="15920">
                  <c:v>41375</c:v>
                </c:pt>
                <c:pt idx="15921">
                  <c:v>41376</c:v>
                </c:pt>
                <c:pt idx="15922">
                  <c:v>41379</c:v>
                </c:pt>
                <c:pt idx="15923">
                  <c:v>41380</c:v>
                </c:pt>
                <c:pt idx="15924">
                  <c:v>41381</c:v>
                </c:pt>
                <c:pt idx="15925">
                  <c:v>41382</c:v>
                </c:pt>
                <c:pt idx="15926">
                  <c:v>41383</c:v>
                </c:pt>
                <c:pt idx="15927">
                  <c:v>41386</c:v>
                </c:pt>
                <c:pt idx="15928">
                  <c:v>41387</c:v>
                </c:pt>
                <c:pt idx="15929">
                  <c:v>41388</c:v>
                </c:pt>
                <c:pt idx="15930">
                  <c:v>41389</c:v>
                </c:pt>
                <c:pt idx="15931">
                  <c:v>41390</c:v>
                </c:pt>
                <c:pt idx="15932">
                  <c:v>41393</c:v>
                </c:pt>
                <c:pt idx="15933">
                  <c:v>41394</c:v>
                </c:pt>
                <c:pt idx="15934">
                  <c:v>41395</c:v>
                </c:pt>
                <c:pt idx="15935">
                  <c:v>41396</c:v>
                </c:pt>
                <c:pt idx="15936">
                  <c:v>41397</c:v>
                </c:pt>
                <c:pt idx="15937">
                  <c:v>41400</c:v>
                </c:pt>
                <c:pt idx="15938">
                  <c:v>41401</c:v>
                </c:pt>
                <c:pt idx="15939">
                  <c:v>41402</c:v>
                </c:pt>
                <c:pt idx="15940">
                  <c:v>41403</c:v>
                </c:pt>
                <c:pt idx="15941">
                  <c:v>41404</c:v>
                </c:pt>
                <c:pt idx="15942">
                  <c:v>41407</c:v>
                </c:pt>
                <c:pt idx="15943">
                  <c:v>41408</c:v>
                </c:pt>
                <c:pt idx="15944">
                  <c:v>41409</c:v>
                </c:pt>
                <c:pt idx="15945">
                  <c:v>41410</c:v>
                </c:pt>
                <c:pt idx="15946">
                  <c:v>41411</c:v>
                </c:pt>
                <c:pt idx="15947">
                  <c:v>41414</c:v>
                </c:pt>
                <c:pt idx="15948">
                  <c:v>41415</c:v>
                </c:pt>
                <c:pt idx="15949">
                  <c:v>41416</c:v>
                </c:pt>
                <c:pt idx="15950">
                  <c:v>41417</c:v>
                </c:pt>
                <c:pt idx="15951">
                  <c:v>41418</c:v>
                </c:pt>
                <c:pt idx="15952">
                  <c:v>41422</c:v>
                </c:pt>
                <c:pt idx="15953">
                  <c:v>41423</c:v>
                </c:pt>
                <c:pt idx="15954">
                  <c:v>41424</c:v>
                </c:pt>
                <c:pt idx="15955">
                  <c:v>41425</c:v>
                </c:pt>
                <c:pt idx="15956">
                  <c:v>41428</c:v>
                </c:pt>
                <c:pt idx="15957">
                  <c:v>41429</c:v>
                </c:pt>
                <c:pt idx="15958">
                  <c:v>41430</c:v>
                </c:pt>
                <c:pt idx="15959">
                  <c:v>41431</c:v>
                </c:pt>
                <c:pt idx="15960">
                  <c:v>41432</c:v>
                </c:pt>
                <c:pt idx="15961">
                  <c:v>41435</c:v>
                </c:pt>
                <c:pt idx="15962">
                  <c:v>41436</c:v>
                </c:pt>
                <c:pt idx="15963">
                  <c:v>41437</c:v>
                </c:pt>
                <c:pt idx="15964">
                  <c:v>41438</c:v>
                </c:pt>
                <c:pt idx="15965">
                  <c:v>41439</c:v>
                </c:pt>
                <c:pt idx="15966">
                  <c:v>41442</c:v>
                </c:pt>
                <c:pt idx="15967">
                  <c:v>41443</c:v>
                </c:pt>
                <c:pt idx="15968">
                  <c:v>41444</c:v>
                </c:pt>
                <c:pt idx="15969">
                  <c:v>41445</c:v>
                </c:pt>
                <c:pt idx="15970">
                  <c:v>41446</c:v>
                </c:pt>
                <c:pt idx="15971">
                  <c:v>41449</c:v>
                </c:pt>
                <c:pt idx="15972">
                  <c:v>41450</c:v>
                </c:pt>
                <c:pt idx="15973">
                  <c:v>41451</c:v>
                </c:pt>
                <c:pt idx="15974">
                  <c:v>41452</c:v>
                </c:pt>
                <c:pt idx="15975">
                  <c:v>41453</c:v>
                </c:pt>
                <c:pt idx="15976">
                  <c:v>41456</c:v>
                </c:pt>
                <c:pt idx="15977">
                  <c:v>41457</c:v>
                </c:pt>
                <c:pt idx="15978">
                  <c:v>41458</c:v>
                </c:pt>
                <c:pt idx="15979">
                  <c:v>41460</c:v>
                </c:pt>
                <c:pt idx="15980">
                  <c:v>41463</c:v>
                </c:pt>
                <c:pt idx="15981">
                  <c:v>41464</c:v>
                </c:pt>
                <c:pt idx="15982">
                  <c:v>41465</c:v>
                </c:pt>
                <c:pt idx="15983">
                  <c:v>41466</c:v>
                </c:pt>
                <c:pt idx="15984">
                  <c:v>41467</c:v>
                </c:pt>
                <c:pt idx="15985">
                  <c:v>41470</c:v>
                </c:pt>
                <c:pt idx="15986">
                  <c:v>41471</c:v>
                </c:pt>
                <c:pt idx="15987">
                  <c:v>41472</c:v>
                </c:pt>
                <c:pt idx="15988">
                  <c:v>41473</c:v>
                </c:pt>
                <c:pt idx="15989">
                  <c:v>41474</c:v>
                </c:pt>
                <c:pt idx="15990">
                  <c:v>41477</c:v>
                </c:pt>
                <c:pt idx="15991">
                  <c:v>41478</c:v>
                </c:pt>
                <c:pt idx="15992">
                  <c:v>41479</c:v>
                </c:pt>
                <c:pt idx="15993">
                  <c:v>41480</c:v>
                </c:pt>
                <c:pt idx="15994">
                  <c:v>41481</c:v>
                </c:pt>
                <c:pt idx="15995">
                  <c:v>41484</c:v>
                </c:pt>
                <c:pt idx="15996">
                  <c:v>41485</c:v>
                </c:pt>
                <c:pt idx="15997">
                  <c:v>41486</c:v>
                </c:pt>
                <c:pt idx="15998">
                  <c:v>41487</c:v>
                </c:pt>
                <c:pt idx="15999">
                  <c:v>41488</c:v>
                </c:pt>
                <c:pt idx="16000">
                  <c:v>41491</c:v>
                </c:pt>
                <c:pt idx="16001">
                  <c:v>41492</c:v>
                </c:pt>
                <c:pt idx="16002">
                  <c:v>41493</c:v>
                </c:pt>
                <c:pt idx="16003">
                  <c:v>41494</c:v>
                </c:pt>
                <c:pt idx="16004">
                  <c:v>41495</c:v>
                </c:pt>
                <c:pt idx="16005">
                  <c:v>41498</c:v>
                </c:pt>
                <c:pt idx="16006">
                  <c:v>41499</c:v>
                </c:pt>
                <c:pt idx="16007">
                  <c:v>41500</c:v>
                </c:pt>
                <c:pt idx="16008">
                  <c:v>41501</c:v>
                </c:pt>
                <c:pt idx="16009">
                  <c:v>41502</c:v>
                </c:pt>
                <c:pt idx="16010">
                  <c:v>41505</c:v>
                </c:pt>
                <c:pt idx="16011">
                  <c:v>41506</c:v>
                </c:pt>
                <c:pt idx="16012">
                  <c:v>41507</c:v>
                </c:pt>
                <c:pt idx="16013">
                  <c:v>41508</c:v>
                </c:pt>
                <c:pt idx="16014">
                  <c:v>41509</c:v>
                </c:pt>
                <c:pt idx="16015">
                  <c:v>41512</c:v>
                </c:pt>
                <c:pt idx="16016">
                  <c:v>41513</c:v>
                </c:pt>
                <c:pt idx="16017">
                  <c:v>41514</c:v>
                </c:pt>
                <c:pt idx="16018">
                  <c:v>41515</c:v>
                </c:pt>
                <c:pt idx="16019">
                  <c:v>41516</c:v>
                </c:pt>
                <c:pt idx="16020">
                  <c:v>41520</c:v>
                </c:pt>
                <c:pt idx="16021">
                  <c:v>41521</c:v>
                </c:pt>
                <c:pt idx="16022">
                  <c:v>41522</c:v>
                </c:pt>
                <c:pt idx="16023">
                  <c:v>41523</c:v>
                </c:pt>
                <c:pt idx="16024">
                  <c:v>41526</c:v>
                </c:pt>
                <c:pt idx="16025">
                  <c:v>41527</c:v>
                </c:pt>
                <c:pt idx="16026">
                  <c:v>41528</c:v>
                </c:pt>
                <c:pt idx="16027">
                  <c:v>41529</c:v>
                </c:pt>
                <c:pt idx="16028">
                  <c:v>41530</c:v>
                </c:pt>
                <c:pt idx="16029">
                  <c:v>41533</c:v>
                </c:pt>
                <c:pt idx="16030">
                  <c:v>41534</c:v>
                </c:pt>
                <c:pt idx="16031">
                  <c:v>41535</c:v>
                </c:pt>
                <c:pt idx="16032">
                  <c:v>41536</c:v>
                </c:pt>
                <c:pt idx="16033">
                  <c:v>41537</c:v>
                </c:pt>
                <c:pt idx="16034">
                  <c:v>41540</c:v>
                </c:pt>
                <c:pt idx="16035">
                  <c:v>41541</c:v>
                </c:pt>
                <c:pt idx="16036">
                  <c:v>41542</c:v>
                </c:pt>
                <c:pt idx="16037">
                  <c:v>41543</c:v>
                </c:pt>
                <c:pt idx="16038">
                  <c:v>41544</c:v>
                </c:pt>
                <c:pt idx="16039">
                  <c:v>41547</c:v>
                </c:pt>
                <c:pt idx="16040">
                  <c:v>41548</c:v>
                </c:pt>
                <c:pt idx="16041">
                  <c:v>41549</c:v>
                </c:pt>
                <c:pt idx="16042">
                  <c:v>41550</c:v>
                </c:pt>
                <c:pt idx="16043">
                  <c:v>41551</c:v>
                </c:pt>
                <c:pt idx="16044">
                  <c:v>41554</c:v>
                </c:pt>
                <c:pt idx="16045">
                  <c:v>41555</c:v>
                </c:pt>
                <c:pt idx="16046">
                  <c:v>41556</c:v>
                </c:pt>
                <c:pt idx="16047">
                  <c:v>41557</c:v>
                </c:pt>
                <c:pt idx="16048">
                  <c:v>41558</c:v>
                </c:pt>
                <c:pt idx="16049">
                  <c:v>41561</c:v>
                </c:pt>
                <c:pt idx="16050">
                  <c:v>41562</c:v>
                </c:pt>
                <c:pt idx="16051">
                  <c:v>41563</c:v>
                </c:pt>
                <c:pt idx="16052">
                  <c:v>41564</c:v>
                </c:pt>
                <c:pt idx="16053">
                  <c:v>41565</c:v>
                </c:pt>
                <c:pt idx="16054">
                  <c:v>41568</c:v>
                </c:pt>
                <c:pt idx="16055">
                  <c:v>41569</c:v>
                </c:pt>
                <c:pt idx="16056">
                  <c:v>41570</c:v>
                </c:pt>
                <c:pt idx="16057">
                  <c:v>41571</c:v>
                </c:pt>
                <c:pt idx="16058">
                  <c:v>41572</c:v>
                </c:pt>
                <c:pt idx="16059">
                  <c:v>41575</c:v>
                </c:pt>
                <c:pt idx="16060">
                  <c:v>41576</c:v>
                </c:pt>
                <c:pt idx="16061">
                  <c:v>41577</c:v>
                </c:pt>
                <c:pt idx="16062">
                  <c:v>41578</c:v>
                </c:pt>
                <c:pt idx="16063">
                  <c:v>41579</c:v>
                </c:pt>
                <c:pt idx="16064">
                  <c:v>41582</c:v>
                </c:pt>
                <c:pt idx="16065">
                  <c:v>41583</c:v>
                </c:pt>
                <c:pt idx="16066">
                  <c:v>41584</c:v>
                </c:pt>
                <c:pt idx="16067">
                  <c:v>41585</c:v>
                </c:pt>
                <c:pt idx="16068">
                  <c:v>41586</c:v>
                </c:pt>
                <c:pt idx="16069">
                  <c:v>41589</c:v>
                </c:pt>
                <c:pt idx="16070">
                  <c:v>41590</c:v>
                </c:pt>
                <c:pt idx="16071">
                  <c:v>41591</c:v>
                </c:pt>
                <c:pt idx="16072">
                  <c:v>41592</c:v>
                </c:pt>
                <c:pt idx="16073">
                  <c:v>41593</c:v>
                </c:pt>
                <c:pt idx="16074">
                  <c:v>41596</c:v>
                </c:pt>
                <c:pt idx="16075">
                  <c:v>41597</c:v>
                </c:pt>
                <c:pt idx="16076">
                  <c:v>41598</c:v>
                </c:pt>
                <c:pt idx="16077">
                  <c:v>41599</c:v>
                </c:pt>
                <c:pt idx="16078">
                  <c:v>41600</c:v>
                </c:pt>
                <c:pt idx="16079">
                  <c:v>41603</c:v>
                </c:pt>
                <c:pt idx="16080">
                  <c:v>41604</c:v>
                </c:pt>
                <c:pt idx="16081">
                  <c:v>41605</c:v>
                </c:pt>
                <c:pt idx="16082">
                  <c:v>41607</c:v>
                </c:pt>
                <c:pt idx="16083">
                  <c:v>41610</c:v>
                </c:pt>
                <c:pt idx="16084">
                  <c:v>41611</c:v>
                </c:pt>
                <c:pt idx="16085">
                  <c:v>41612</c:v>
                </c:pt>
                <c:pt idx="16086">
                  <c:v>41613</c:v>
                </c:pt>
                <c:pt idx="16087">
                  <c:v>41614</c:v>
                </c:pt>
                <c:pt idx="16088">
                  <c:v>41617</c:v>
                </c:pt>
                <c:pt idx="16089">
                  <c:v>41618</c:v>
                </c:pt>
                <c:pt idx="16090">
                  <c:v>41619</c:v>
                </c:pt>
                <c:pt idx="16091">
                  <c:v>41620</c:v>
                </c:pt>
                <c:pt idx="16092">
                  <c:v>41621</c:v>
                </c:pt>
                <c:pt idx="16093">
                  <c:v>41624</c:v>
                </c:pt>
                <c:pt idx="16094">
                  <c:v>41625</c:v>
                </c:pt>
                <c:pt idx="16095">
                  <c:v>41626</c:v>
                </c:pt>
                <c:pt idx="16096">
                  <c:v>41627</c:v>
                </c:pt>
                <c:pt idx="16097">
                  <c:v>41628</c:v>
                </c:pt>
                <c:pt idx="16098">
                  <c:v>41631</c:v>
                </c:pt>
                <c:pt idx="16099">
                  <c:v>41632</c:v>
                </c:pt>
                <c:pt idx="16100">
                  <c:v>41634</c:v>
                </c:pt>
                <c:pt idx="16101">
                  <c:v>41635</c:v>
                </c:pt>
                <c:pt idx="16102">
                  <c:v>41638</c:v>
                </c:pt>
                <c:pt idx="16103">
                  <c:v>41639</c:v>
                </c:pt>
                <c:pt idx="16104">
                  <c:v>41641</c:v>
                </c:pt>
                <c:pt idx="16105">
                  <c:v>41642</c:v>
                </c:pt>
                <c:pt idx="16106">
                  <c:v>41645</c:v>
                </c:pt>
                <c:pt idx="16107">
                  <c:v>41646</c:v>
                </c:pt>
                <c:pt idx="16108">
                  <c:v>41647</c:v>
                </c:pt>
                <c:pt idx="16109">
                  <c:v>41648</c:v>
                </c:pt>
                <c:pt idx="16110">
                  <c:v>41649</c:v>
                </c:pt>
                <c:pt idx="16111">
                  <c:v>41652</c:v>
                </c:pt>
                <c:pt idx="16112">
                  <c:v>41653</c:v>
                </c:pt>
                <c:pt idx="16113">
                  <c:v>41654</c:v>
                </c:pt>
                <c:pt idx="16114">
                  <c:v>41655</c:v>
                </c:pt>
                <c:pt idx="16115">
                  <c:v>41656</c:v>
                </c:pt>
                <c:pt idx="16116">
                  <c:v>41660</c:v>
                </c:pt>
                <c:pt idx="16117">
                  <c:v>41661</c:v>
                </c:pt>
                <c:pt idx="16118">
                  <c:v>41662</c:v>
                </c:pt>
                <c:pt idx="16119">
                  <c:v>41663</c:v>
                </c:pt>
                <c:pt idx="16120">
                  <c:v>41666</c:v>
                </c:pt>
                <c:pt idx="16121">
                  <c:v>41667</c:v>
                </c:pt>
                <c:pt idx="16122">
                  <c:v>41668</c:v>
                </c:pt>
                <c:pt idx="16123">
                  <c:v>41669</c:v>
                </c:pt>
                <c:pt idx="16124">
                  <c:v>41670</c:v>
                </c:pt>
                <c:pt idx="16125">
                  <c:v>41673</c:v>
                </c:pt>
                <c:pt idx="16126">
                  <c:v>41674</c:v>
                </c:pt>
                <c:pt idx="16127">
                  <c:v>41675</c:v>
                </c:pt>
                <c:pt idx="16128">
                  <c:v>41676</c:v>
                </c:pt>
                <c:pt idx="16129">
                  <c:v>41677</c:v>
                </c:pt>
                <c:pt idx="16130">
                  <c:v>41680</c:v>
                </c:pt>
                <c:pt idx="16131">
                  <c:v>41681</c:v>
                </c:pt>
                <c:pt idx="16132">
                  <c:v>41682</c:v>
                </c:pt>
                <c:pt idx="16133">
                  <c:v>41683</c:v>
                </c:pt>
                <c:pt idx="16134">
                  <c:v>41684</c:v>
                </c:pt>
                <c:pt idx="16135">
                  <c:v>41688</c:v>
                </c:pt>
                <c:pt idx="16136">
                  <c:v>41689</c:v>
                </c:pt>
                <c:pt idx="16137">
                  <c:v>41690</c:v>
                </c:pt>
                <c:pt idx="16138">
                  <c:v>41691</c:v>
                </c:pt>
                <c:pt idx="16139">
                  <c:v>41694</c:v>
                </c:pt>
                <c:pt idx="16140">
                  <c:v>41695</c:v>
                </c:pt>
                <c:pt idx="16141">
                  <c:v>41696</c:v>
                </c:pt>
                <c:pt idx="16142">
                  <c:v>41697</c:v>
                </c:pt>
                <c:pt idx="16143">
                  <c:v>41698</c:v>
                </c:pt>
                <c:pt idx="16144">
                  <c:v>41701</c:v>
                </c:pt>
                <c:pt idx="16145">
                  <c:v>41702</c:v>
                </c:pt>
                <c:pt idx="16146">
                  <c:v>41703</c:v>
                </c:pt>
                <c:pt idx="16147">
                  <c:v>41704</c:v>
                </c:pt>
                <c:pt idx="16148">
                  <c:v>41705</c:v>
                </c:pt>
                <c:pt idx="16149">
                  <c:v>41708</c:v>
                </c:pt>
                <c:pt idx="16150">
                  <c:v>41709</c:v>
                </c:pt>
                <c:pt idx="16151">
                  <c:v>41710</c:v>
                </c:pt>
                <c:pt idx="16152">
                  <c:v>41711</c:v>
                </c:pt>
                <c:pt idx="16153">
                  <c:v>41712</c:v>
                </c:pt>
                <c:pt idx="16154">
                  <c:v>41715</c:v>
                </c:pt>
                <c:pt idx="16155">
                  <c:v>41716</c:v>
                </c:pt>
                <c:pt idx="16156">
                  <c:v>41717</c:v>
                </c:pt>
                <c:pt idx="16157">
                  <c:v>41718</c:v>
                </c:pt>
                <c:pt idx="16158">
                  <c:v>41719</c:v>
                </c:pt>
                <c:pt idx="16159">
                  <c:v>41722</c:v>
                </c:pt>
                <c:pt idx="16160">
                  <c:v>41723</c:v>
                </c:pt>
                <c:pt idx="16161">
                  <c:v>41724</c:v>
                </c:pt>
                <c:pt idx="16162">
                  <c:v>41725</c:v>
                </c:pt>
                <c:pt idx="16163">
                  <c:v>41726</c:v>
                </c:pt>
                <c:pt idx="16164">
                  <c:v>41729</c:v>
                </c:pt>
                <c:pt idx="16165">
                  <c:v>41730</c:v>
                </c:pt>
                <c:pt idx="16166">
                  <c:v>41731</c:v>
                </c:pt>
                <c:pt idx="16167">
                  <c:v>41732</c:v>
                </c:pt>
                <c:pt idx="16168">
                  <c:v>41733</c:v>
                </c:pt>
                <c:pt idx="16169">
                  <c:v>41736</c:v>
                </c:pt>
                <c:pt idx="16170">
                  <c:v>41737</c:v>
                </c:pt>
                <c:pt idx="16171">
                  <c:v>41738</c:v>
                </c:pt>
                <c:pt idx="16172">
                  <c:v>41739</c:v>
                </c:pt>
                <c:pt idx="16173">
                  <c:v>41740</c:v>
                </c:pt>
                <c:pt idx="16174">
                  <c:v>41743</c:v>
                </c:pt>
                <c:pt idx="16175">
                  <c:v>41744</c:v>
                </c:pt>
                <c:pt idx="16176">
                  <c:v>41745</c:v>
                </c:pt>
                <c:pt idx="16177">
                  <c:v>41746</c:v>
                </c:pt>
                <c:pt idx="16178">
                  <c:v>41750</c:v>
                </c:pt>
                <c:pt idx="16179">
                  <c:v>41751</c:v>
                </c:pt>
                <c:pt idx="16180">
                  <c:v>41752</c:v>
                </c:pt>
                <c:pt idx="16181">
                  <c:v>41753</c:v>
                </c:pt>
                <c:pt idx="16182">
                  <c:v>41754</c:v>
                </c:pt>
                <c:pt idx="16183">
                  <c:v>41757</c:v>
                </c:pt>
                <c:pt idx="16184">
                  <c:v>41758</c:v>
                </c:pt>
                <c:pt idx="16185">
                  <c:v>41759</c:v>
                </c:pt>
                <c:pt idx="16186">
                  <c:v>41760</c:v>
                </c:pt>
                <c:pt idx="16187">
                  <c:v>41761</c:v>
                </c:pt>
                <c:pt idx="16188">
                  <c:v>41764</c:v>
                </c:pt>
                <c:pt idx="16189">
                  <c:v>41765</c:v>
                </c:pt>
                <c:pt idx="16190">
                  <c:v>41766</c:v>
                </c:pt>
                <c:pt idx="16191">
                  <c:v>41767</c:v>
                </c:pt>
                <c:pt idx="16192">
                  <c:v>41768</c:v>
                </c:pt>
                <c:pt idx="16193">
                  <c:v>41771</c:v>
                </c:pt>
                <c:pt idx="16194">
                  <c:v>41772</c:v>
                </c:pt>
                <c:pt idx="16195">
                  <c:v>41773</c:v>
                </c:pt>
                <c:pt idx="16196">
                  <c:v>41774</c:v>
                </c:pt>
                <c:pt idx="16197">
                  <c:v>41775</c:v>
                </c:pt>
                <c:pt idx="16198">
                  <c:v>41778</c:v>
                </c:pt>
                <c:pt idx="16199">
                  <c:v>41779</c:v>
                </c:pt>
                <c:pt idx="16200">
                  <c:v>41780</c:v>
                </c:pt>
                <c:pt idx="16201">
                  <c:v>41781</c:v>
                </c:pt>
                <c:pt idx="16202">
                  <c:v>41782</c:v>
                </c:pt>
                <c:pt idx="16203">
                  <c:v>41786</c:v>
                </c:pt>
                <c:pt idx="16204">
                  <c:v>41787</c:v>
                </c:pt>
                <c:pt idx="16205">
                  <c:v>41788</c:v>
                </c:pt>
                <c:pt idx="16206">
                  <c:v>41789</c:v>
                </c:pt>
                <c:pt idx="16207">
                  <c:v>41792</c:v>
                </c:pt>
                <c:pt idx="16208">
                  <c:v>41793</c:v>
                </c:pt>
                <c:pt idx="16209">
                  <c:v>41794</c:v>
                </c:pt>
                <c:pt idx="16210">
                  <c:v>41795</c:v>
                </c:pt>
                <c:pt idx="16211">
                  <c:v>41796</c:v>
                </c:pt>
                <c:pt idx="16212">
                  <c:v>41799</c:v>
                </c:pt>
                <c:pt idx="16213">
                  <c:v>41800</c:v>
                </c:pt>
                <c:pt idx="16214">
                  <c:v>41801</c:v>
                </c:pt>
                <c:pt idx="16215">
                  <c:v>41802</c:v>
                </c:pt>
                <c:pt idx="16216">
                  <c:v>41803</c:v>
                </c:pt>
                <c:pt idx="16217">
                  <c:v>41806</c:v>
                </c:pt>
                <c:pt idx="16218">
                  <c:v>41807</c:v>
                </c:pt>
                <c:pt idx="16219">
                  <c:v>41808</c:v>
                </c:pt>
                <c:pt idx="16220">
                  <c:v>41809</c:v>
                </c:pt>
                <c:pt idx="16221">
                  <c:v>41810</c:v>
                </c:pt>
                <c:pt idx="16222">
                  <c:v>41813</c:v>
                </c:pt>
                <c:pt idx="16223">
                  <c:v>41814</c:v>
                </c:pt>
                <c:pt idx="16224">
                  <c:v>41815</c:v>
                </c:pt>
                <c:pt idx="16225">
                  <c:v>41816</c:v>
                </c:pt>
                <c:pt idx="16226">
                  <c:v>41817</c:v>
                </c:pt>
                <c:pt idx="16227">
                  <c:v>41820</c:v>
                </c:pt>
                <c:pt idx="16228">
                  <c:v>41821</c:v>
                </c:pt>
                <c:pt idx="16229">
                  <c:v>41822</c:v>
                </c:pt>
                <c:pt idx="16230">
                  <c:v>41823</c:v>
                </c:pt>
                <c:pt idx="16231">
                  <c:v>41827</c:v>
                </c:pt>
                <c:pt idx="16232">
                  <c:v>41828</c:v>
                </c:pt>
                <c:pt idx="16233">
                  <c:v>41829</c:v>
                </c:pt>
                <c:pt idx="16234">
                  <c:v>41830</c:v>
                </c:pt>
                <c:pt idx="16235">
                  <c:v>41831</c:v>
                </c:pt>
                <c:pt idx="16236">
                  <c:v>41834</c:v>
                </c:pt>
                <c:pt idx="16237">
                  <c:v>41835</c:v>
                </c:pt>
                <c:pt idx="16238">
                  <c:v>41836</c:v>
                </c:pt>
                <c:pt idx="16239">
                  <c:v>41837</c:v>
                </c:pt>
                <c:pt idx="16240">
                  <c:v>41838</c:v>
                </c:pt>
                <c:pt idx="16241">
                  <c:v>41841</c:v>
                </c:pt>
                <c:pt idx="16242">
                  <c:v>41842</c:v>
                </c:pt>
                <c:pt idx="16243">
                  <c:v>41843</c:v>
                </c:pt>
                <c:pt idx="16244">
                  <c:v>41844</c:v>
                </c:pt>
                <c:pt idx="16245">
                  <c:v>41845</c:v>
                </c:pt>
                <c:pt idx="16246">
                  <c:v>41848</c:v>
                </c:pt>
                <c:pt idx="16247">
                  <c:v>41849</c:v>
                </c:pt>
                <c:pt idx="16248">
                  <c:v>41850</c:v>
                </c:pt>
                <c:pt idx="16249">
                  <c:v>41851</c:v>
                </c:pt>
                <c:pt idx="16250">
                  <c:v>41852</c:v>
                </c:pt>
                <c:pt idx="16251">
                  <c:v>41855</c:v>
                </c:pt>
                <c:pt idx="16252">
                  <c:v>41856</c:v>
                </c:pt>
                <c:pt idx="16253">
                  <c:v>41857</c:v>
                </c:pt>
                <c:pt idx="16254">
                  <c:v>41858</c:v>
                </c:pt>
                <c:pt idx="16255">
                  <c:v>41859</c:v>
                </c:pt>
                <c:pt idx="16256">
                  <c:v>41862</c:v>
                </c:pt>
                <c:pt idx="16257">
                  <c:v>41863</c:v>
                </c:pt>
                <c:pt idx="16258">
                  <c:v>41864</c:v>
                </c:pt>
                <c:pt idx="16259">
                  <c:v>41865</c:v>
                </c:pt>
                <c:pt idx="16260">
                  <c:v>41866</c:v>
                </c:pt>
                <c:pt idx="16261">
                  <c:v>41869</c:v>
                </c:pt>
                <c:pt idx="16262">
                  <c:v>41870</c:v>
                </c:pt>
                <c:pt idx="16263">
                  <c:v>41871</c:v>
                </c:pt>
                <c:pt idx="16264">
                  <c:v>41872</c:v>
                </c:pt>
                <c:pt idx="16265">
                  <c:v>41873</c:v>
                </c:pt>
                <c:pt idx="16266">
                  <c:v>41876</c:v>
                </c:pt>
                <c:pt idx="16267">
                  <c:v>41877</c:v>
                </c:pt>
                <c:pt idx="16268">
                  <c:v>41878</c:v>
                </c:pt>
                <c:pt idx="16269">
                  <c:v>41879</c:v>
                </c:pt>
                <c:pt idx="16270">
                  <c:v>41880</c:v>
                </c:pt>
                <c:pt idx="16271">
                  <c:v>41884</c:v>
                </c:pt>
                <c:pt idx="16272">
                  <c:v>41885</c:v>
                </c:pt>
                <c:pt idx="16273">
                  <c:v>41886</c:v>
                </c:pt>
                <c:pt idx="16274">
                  <c:v>41887</c:v>
                </c:pt>
                <c:pt idx="16275">
                  <c:v>41890</c:v>
                </c:pt>
                <c:pt idx="16276">
                  <c:v>41891</c:v>
                </c:pt>
                <c:pt idx="16277">
                  <c:v>41892</c:v>
                </c:pt>
                <c:pt idx="16278">
                  <c:v>41893</c:v>
                </c:pt>
                <c:pt idx="16279">
                  <c:v>41894</c:v>
                </c:pt>
                <c:pt idx="16280">
                  <c:v>41897</c:v>
                </c:pt>
                <c:pt idx="16281">
                  <c:v>41898</c:v>
                </c:pt>
                <c:pt idx="16282">
                  <c:v>41899</c:v>
                </c:pt>
                <c:pt idx="16283">
                  <c:v>41900</c:v>
                </c:pt>
                <c:pt idx="16284">
                  <c:v>41901</c:v>
                </c:pt>
                <c:pt idx="16285">
                  <c:v>41904</c:v>
                </c:pt>
                <c:pt idx="16286">
                  <c:v>41905</c:v>
                </c:pt>
                <c:pt idx="16287">
                  <c:v>41906</c:v>
                </c:pt>
                <c:pt idx="16288">
                  <c:v>41907</c:v>
                </c:pt>
                <c:pt idx="16289">
                  <c:v>41908</c:v>
                </c:pt>
                <c:pt idx="16290">
                  <c:v>41911</c:v>
                </c:pt>
                <c:pt idx="16291">
                  <c:v>41912</c:v>
                </c:pt>
                <c:pt idx="16292">
                  <c:v>41913</c:v>
                </c:pt>
                <c:pt idx="16293">
                  <c:v>41914</c:v>
                </c:pt>
                <c:pt idx="16294">
                  <c:v>41915</c:v>
                </c:pt>
                <c:pt idx="16295">
                  <c:v>41918</c:v>
                </c:pt>
                <c:pt idx="16296">
                  <c:v>41919</c:v>
                </c:pt>
                <c:pt idx="16297">
                  <c:v>41920</c:v>
                </c:pt>
                <c:pt idx="16298">
                  <c:v>41921</c:v>
                </c:pt>
                <c:pt idx="16299">
                  <c:v>41922</c:v>
                </c:pt>
                <c:pt idx="16300">
                  <c:v>41925</c:v>
                </c:pt>
                <c:pt idx="16301">
                  <c:v>41926</c:v>
                </c:pt>
                <c:pt idx="16302">
                  <c:v>41927</c:v>
                </c:pt>
                <c:pt idx="16303">
                  <c:v>41928</c:v>
                </c:pt>
                <c:pt idx="16304">
                  <c:v>41929</c:v>
                </c:pt>
                <c:pt idx="16305">
                  <c:v>41932</c:v>
                </c:pt>
                <c:pt idx="16306">
                  <c:v>41933</c:v>
                </c:pt>
                <c:pt idx="16307">
                  <c:v>41934</c:v>
                </c:pt>
                <c:pt idx="16308">
                  <c:v>41935</c:v>
                </c:pt>
                <c:pt idx="16309">
                  <c:v>41936</c:v>
                </c:pt>
                <c:pt idx="16310">
                  <c:v>41939</c:v>
                </c:pt>
                <c:pt idx="16311">
                  <c:v>41940</c:v>
                </c:pt>
                <c:pt idx="16312">
                  <c:v>41941</c:v>
                </c:pt>
                <c:pt idx="16313">
                  <c:v>41942</c:v>
                </c:pt>
                <c:pt idx="16314">
                  <c:v>41943</c:v>
                </c:pt>
                <c:pt idx="16315">
                  <c:v>41946</c:v>
                </c:pt>
                <c:pt idx="16316">
                  <c:v>41947</c:v>
                </c:pt>
                <c:pt idx="16317">
                  <c:v>41948</c:v>
                </c:pt>
                <c:pt idx="16318">
                  <c:v>41949</c:v>
                </c:pt>
                <c:pt idx="16319">
                  <c:v>41950</c:v>
                </c:pt>
                <c:pt idx="16320">
                  <c:v>41953</c:v>
                </c:pt>
                <c:pt idx="16321">
                  <c:v>41954</c:v>
                </c:pt>
                <c:pt idx="16322">
                  <c:v>41955</c:v>
                </c:pt>
                <c:pt idx="16323">
                  <c:v>41956</c:v>
                </c:pt>
                <c:pt idx="16324">
                  <c:v>41957</c:v>
                </c:pt>
                <c:pt idx="16325">
                  <c:v>41960</c:v>
                </c:pt>
                <c:pt idx="16326">
                  <c:v>41961</c:v>
                </c:pt>
                <c:pt idx="16327">
                  <c:v>41962</c:v>
                </c:pt>
                <c:pt idx="16328">
                  <c:v>41963</c:v>
                </c:pt>
                <c:pt idx="16329">
                  <c:v>41964</c:v>
                </c:pt>
                <c:pt idx="16330">
                  <c:v>41967</c:v>
                </c:pt>
                <c:pt idx="16331">
                  <c:v>41968</c:v>
                </c:pt>
                <c:pt idx="16332">
                  <c:v>41969</c:v>
                </c:pt>
                <c:pt idx="16333">
                  <c:v>41971</c:v>
                </c:pt>
                <c:pt idx="16334">
                  <c:v>41974</c:v>
                </c:pt>
                <c:pt idx="16335">
                  <c:v>41975</c:v>
                </c:pt>
                <c:pt idx="16336">
                  <c:v>41976</c:v>
                </c:pt>
                <c:pt idx="16337">
                  <c:v>41977</c:v>
                </c:pt>
                <c:pt idx="16338">
                  <c:v>41978</c:v>
                </c:pt>
                <c:pt idx="16339">
                  <c:v>41981</c:v>
                </c:pt>
                <c:pt idx="16340">
                  <c:v>41982</c:v>
                </c:pt>
                <c:pt idx="16341">
                  <c:v>41983</c:v>
                </c:pt>
                <c:pt idx="16342">
                  <c:v>41984</c:v>
                </c:pt>
                <c:pt idx="16343">
                  <c:v>41985</c:v>
                </c:pt>
                <c:pt idx="16344">
                  <c:v>41988</c:v>
                </c:pt>
                <c:pt idx="16345">
                  <c:v>41989</c:v>
                </c:pt>
                <c:pt idx="16346">
                  <c:v>41990</c:v>
                </c:pt>
                <c:pt idx="16347">
                  <c:v>41991</c:v>
                </c:pt>
                <c:pt idx="16348">
                  <c:v>41992</c:v>
                </c:pt>
                <c:pt idx="16349">
                  <c:v>41995</c:v>
                </c:pt>
                <c:pt idx="16350">
                  <c:v>41996</c:v>
                </c:pt>
                <c:pt idx="16351">
                  <c:v>41997</c:v>
                </c:pt>
                <c:pt idx="16352">
                  <c:v>41999</c:v>
                </c:pt>
                <c:pt idx="16353">
                  <c:v>42002</c:v>
                </c:pt>
                <c:pt idx="16354">
                  <c:v>42003</c:v>
                </c:pt>
                <c:pt idx="16355">
                  <c:v>42004</c:v>
                </c:pt>
                <c:pt idx="16356">
                  <c:v>42006</c:v>
                </c:pt>
                <c:pt idx="16357">
                  <c:v>42009</c:v>
                </c:pt>
                <c:pt idx="16358">
                  <c:v>42010</c:v>
                </c:pt>
                <c:pt idx="16359">
                  <c:v>42011</c:v>
                </c:pt>
                <c:pt idx="16360">
                  <c:v>42012</c:v>
                </c:pt>
                <c:pt idx="16361">
                  <c:v>42013</c:v>
                </c:pt>
                <c:pt idx="16362">
                  <c:v>42016</c:v>
                </c:pt>
                <c:pt idx="16363">
                  <c:v>42017</c:v>
                </c:pt>
                <c:pt idx="16364">
                  <c:v>42018</c:v>
                </c:pt>
                <c:pt idx="16365">
                  <c:v>42019</c:v>
                </c:pt>
                <c:pt idx="16366">
                  <c:v>42020</c:v>
                </c:pt>
                <c:pt idx="16367">
                  <c:v>42024</c:v>
                </c:pt>
                <c:pt idx="16368">
                  <c:v>42025</c:v>
                </c:pt>
                <c:pt idx="16369">
                  <c:v>42026</c:v>
                </c:pt>
                <c:pt idx="16370">
                  <c:v>42027</c:v>
                </c:pt>
                <c:pt idx="16371">
                  <c:v>42030</c:v>
                </c:pt>
                <c:pt idx="16372">
                  <c:v>42031</c:v>
                </c:pt>
                <c:pt idx="16373">
                  <c:v>42032</c:v>
                </c:pt>
                <c:pt idx="16374">
                  <c:v>42033</c:v>
                </c:pt>
                <c:pt idx="16375">
                  <c:v>42034</c:v>
                </c:pt>
                <c:pt idx="16376">
                  <c:v>42037</c:v>
                </c:pt>
                <c:pt idx="16377">
                  <c:v>42038</c:v>
                </c:pt>
                <c:pt idx="16378">
                  <c:v>42039</c:v>
                </c:pt>
                <c:pt idx="16379">
                  <c:v>42040</c:v>
                </c:pt>
                <c:pt idx="16380">
                  <c:v>42041</c:v>
                </c:pt>
                <c:pt idx="16381">
                  <c:v>42044</c:v>
                </c:pt>
                <c:pt idx="16382">
                  <c:v>42045</c:v>
                </c:pt>
                <c:pt idx="16383">
                  <c:v>42046</c:v>
                </c:pt>
                <c:pt idx="16384">
                  <c:v>42047</c:v>
                </c:pt>
                <c:pt idx="16385">
                  <c:v>42048</c:v>
                </c:pt>
                <c:pt idx="16386">
                  <c:v>42052</c:v>
                </c:pt>
                <c:pt idx="16387">
                  <c:v>42053</c:v>
                </c:pt>
                <c:pt idx="16388">
                  <c:v>42054</c:v>
                </c:pt>
                <c:pt idx="16389">
                  <c:v>42055</c:v>
                </c:pt>
                <c:pt idx="16390">
                  <c:v>42058</c:v>
                </c:pt>
                <c:pt idx="16391">
                  <c:v>42059</c:v>
                </c:pt>
                <c:pt idx="16392">
                  <c:v>42060</c:v>
                </c:pt>
                <c:pt idx="16393">
                  <c:v>42061</c:v>
                </c:pt>
                <c:pt idx="16394">
                  <c:v>42062</c:v>
                </c:pt>
                <c:pt idx="16395">
                  <c:v>42065</c:v>
                </c:pt>
                <c:pt idx="16396">
                  <c:v>42066</c:v>
                </c:pt>
                <c:pt idx="16397">
                  <c:v>42067</c:v>
                </c:pt>
                <c:pt idx="16398">
                  <c:v>42068</c:v>
                </c:pt>
                <c:pt idx="16399">
                  <c:v>42069</c:v>
                </c:pt>
                <c:pt idx="16400">
                  <c:v>42072</c:v>
                </c:pt>
                <c:pt idx="16401">
                  <c:v>42073</c:v>
                </c:pt>
                <c:pt idx="16402">
                  <c:v>42074</c:v>
                </c:pt>
                <c:pt idx="16403">
                  <c:v>42075</c:v>
                </c:pt>
                <c:pt idx="16404">
                  <c:v>42076</c:v>
                </c:pt>
                <c:pt idx="16405">
                  <c:v>42079</c:v>
                </c:pt>
                <c:pt idx="16406">
                  <c:v>42080</c:v>
                </c:pt>
                <c:pt idx="16407">
                  <c:v>42081</c:v>
                </c:pt>
                <c:pt idx="16408">
                  <c:v>42082</c:v>
                </c:pt>
                <c:pt idx="16409">
                  <c:v>42083</c:v>
                </c:pt>
                <c:pt idx="16410">
                  <c:v>42086</c:v>
                </c:pt>
                <c:pt idx="16411">
                  <c:v>42087</c:v>
                </c:pt>
                <c:pt idx="16412">
                  <c:v>42088</c:v>
                </c:pt>
                <c:pt idx="16413">
                  <c:v>42089</c:v>
                </c:pt>
                <c:pt idx="16414">
                  <c:v>42090</c:v>
                </c:pt>
                <c:pt idx="16415">
                  <c:v>42093</c:v>
                </c:pt>
                <c:pt idx="16416">
                  <c:v>42094</c:v>
                </c:pt>
                <c:pt idx="16417">
                  <c:v>42095</c:v>
                </c:pt>
                <c:pt idx="16418">
                  <c:v>42096</c:v>
                </c:pt>
                <c:pt idx="16419">
                  <c:v>42100</c:v>
                </c:pt>
                <c:pt idx="16420">
                  <c:v>42101</c:v>
                </c:pt>
                <c:pt idx="16421">
                  <c:v>42102</c:v>
                </c:pt>
                <c:pt idx="16422">
                  <c:v>42103</c:v>
                </c:pt>
                <c:pt idx="16423">
                  <c:v>42104</c:v>
                </c:pt>
                <c:pt idx="16424">
                  <c:v>42107</c:v>
                </c:pt>
                <c:pt idx="16425">
                  <c:v>42108</c:v>
                </c:pt>
                <c:pt idx="16426">
                  <c:v>42109</c:v>
                </c:pt>
                <c:pt idx="16427">
                  <c:v>42110</c:v>
                </c:pt>
                <c:pt idx="16428">
                  <c:v>42111</c:v>
                </c:pt>
                <c:pt idx="16429">
                  <c:v>42114</c:v>
                </c:pt>
                <c:pt idx="16430">
                  <c:v>42115</c:v>
                </c:pt>
                <c:pt idx="16431">
                  <c:v>42116</c:v>
                </c:pt>
                <c:pt idx="16432">
                  <c:v>42117</c:v>
                </c:pt>
                <c:pt idx="16433">
                  <c:v>42118</c:v>
                </c:pt>
                <c:pt idx="16434">
                  <c:v>42121</c:v>
                </c:pt>
                <c:pt idx="16435">
                  <c:v>42122</c:v>
                </c:pt>
                <c:pt idx="16436">
                  <c:v>42123</c:v>
                </c:pt>
                <c:pt idx="16437">
                  <c:v>42124</c:v>
                </c:pt>
                <c:pt idx="16438">
                  <c:v>42125</c:v>
                </c:pt>
                <c:pt idx="16439">
                  <c:v>42128</c:v>
                </c:pt>
                <c:pt idx="16440">
                  <c:v>42129</c:v>
                </c:pt>
                <c:pt idx="16441">
                  <c:v>42130</c:v>
                </c:pt>
                <c:pt idx="16442">
                  <c:v>42131</c:v>
                </c:pt>
                <c:pt idx="16443">
                  <c:v>42132</c:v>
                </c:pt>
                <c:pt idx="16444">
                  <c:v>42135</c:v>
                </c:pt>
                <c:pt idx="16445">
                  <c:v>42136</c:v>
                </c:pt>
                <c:pt idx="16446">
                  <c:v>42137</c:v>
                </c:pt>
                <c:pt idx="16447">
                  <c:v>42138</c:v>
                </c:pt>
                <c:pt idx="16448">
                  <c:v>42139</c:v>
                </c:pt>
                <c:pt idx="16449">
                  <c:v>42142</c:v>
                </c:pt>
                <c:pt idx="16450">
                  <c:v>42143</c:v>
                </c:pt>
                <c:pt idx="16451">
                  <c:v>42144</c:v>
                </c:pt>
                <c:pt idx="16452">
                  <c:v>42145</c:v>
                </c:pt>
                <c:pt idx="16453">
                  <c:v>42146</c:v>
                </c:pt>
                <c:pt idx="16454">
                  <c:v>42150</c:v>
                </c:pt>
                <c:pt idx="16455">
                  <c:v>42151</c:v>
                </c:pt>
                <c:pt idx="16456">
                  <c:v>42152</c:v>
                </c:pt>
                <c:pt idx="16457">
                  <c:v>42153</c:v>
                </c:pt>
                <c:pt idx="16458">
                  <c:v>42156</c:v>
                </c:pt>
                <c:pt idx="16459">
                  <c:v>42157</c:v>
                </c:pt>
                <c:pt idx="16460">
                  <c:v>42158</c:v>
                </c:pt>
                <c:pt idx="16461">
                  <c:v>42159</c:v>
                </c:pt>
                <c:pt idx="16462">
                  <c:v>42160</c:v>
                </c:pt>
                <c:pt idx="16463">
                  <c:v>42163</c:v>
                </c:pt>
                <c:pt idx="16464">
                  <c:v>42164</c:v>
                </c:pt>
                <c:pt idx="16465">
                  <c:v>42165</c:v>
                </c:pt>
                <c:pt idx="16466">
                  <c:v>42166</c:v>
                </c:pt>
                <c:pt idx="16467">
                  <c:v>42167</c:v>
                </c:pt>
                <c:pt idx="16468">
                  <c:v>42170</c:v>
                </c:pt>
                <c:pt idx="16469">
                  <c:v>42171</c:v>
                </c:pt>
                <c:pt idx="16470">
                  <c:v>42172</c:v>
                </c:pt>
                <c:pt idx="16471">
                  <c:v>42173</c:v>
                </c:pt>
                <c:pt idx="16472">
                  <c:v>42174</c:v>
                </c:pt>
                <c:pt idx="16473">
                  <c:v>42177</c:v>
                </c:pt>
                <c:pt idx="16474">
                  <c:v>42178</c:v>
                </c:pt>
                <c:pt idx="16475">
                  <c:v>42179</c:v>
                </c:pt>
                <c:pt idx="16476">
                  <c:v>42180</c:v>
                </c:pt>
                <c:pt idx="16477">
                  <c:v>42181</c:v>
                </c:pt>
                <c:pt idx="16478">
                  <c:v>42184</c:v>
                </c:pt>
                <c:pt idx="16479">
                  <c:v>42185</c:v>
                </c:pt>
                <c:pt idx="16480">
                  <c:v>42186</c:v>
                </c:pt>
                <c:pt idx="16481">
                  <c:v>42187</c:v>
                </c:pt>
                <c:pt idx="16482">
                  <c:v>42191</c:v>
                </c:pt>
                <c:pt idx="16483">
                  <c:v>42192</c:v>
                </c:pt>
                <c:pt idx="16484">
                  <c:v>42193</c:v>
                </c:pt>
                <c:pt idx="16485">
                  <c:v>42194</c:v>
                </c:pt>
                <c:pt idx="16486">
                  <c:v>42195</c:v>
                </c:pt>
                <c:pt idx="16487">
                  <c:v>42198</c:v>
                </c:pt>
                <c:pt idx="16488">
                  <c:v>42199</c:v>
                </c:pt>
                <c:pt idx="16489">
                  <c:v>42200</c:v>
                </c:pt>
                <c:pt idx="16490">
                  <c:v>42201</c:v>
                </c:pt>
                <c:pt idx="16491">
                  <c:v>42202</c:v>
                </c:pt>
                <c:pt idx="16492">
                  <c:v>42205</c:v>
                </c:pt>
                <c:pt idx="16493">
                  <c:v>42206</c:v>
                </c:pt>
                <c:pt idx="16494">
                  <c:v>42207</c:v>
                </c:pt>
                <c:pt idx="16495">
                  <c:v>42208</c:v>
                </c:pt>
                <c:pt idx="16496">
                  <c:v>42209</c:v>
                </c:pt>
                <c:pt idx="16497">
                  <c:v>42212</c:v>
                </c:pt>
                <c:pt idx="16498">
                  <c:v>42213</c:v>
                </c:pt>
                <c:pt idx="16499">
                  <c:v>42214</c:v>
                </c:pt>
                <c:pt idx="16500">
                  <c:v>42215</c:v>
                </c:pt>
                <c:pt idx="16501">
                  <c:v>42216</c:v>
                </c:pt>
                <c:pt idx="16502">
                  <c:v>42219</c:v>
                </c:pt>
                <c:pt idx="16503">
                  <c:v>42220</c:v>
                </c:pt>
                <c:pt idx="16504">
                  <c:v>42221</c:v>
                </c:pt>
                <c:pt idx="16505">
                  <c:v>42222</c:v>
                </c:pt>
                <c:pt idx="16506">
                  <c:v>42223</c:v>
                </c:pt>
                <c:pt idx="16507">
                  <c:v>42226</c:v>
                </c:pt>
                <c:pt idx="16508">
                  <c:v>42227</c:v>
                </c:pt>
                <c:pt idx="16509">
                  <c:v>42228</c:v>
                </c:pt>
                <c:pt idx="16510">
                  <c:v>42229</c:v>
                </c:pt>
                <c:pt idx="16511">
                  <c:v>42230</c:v>
                </c:pt>
                <c:pt idx="16512">
                  <c:v>42233</c:v>
                </c:pt>
                <c:pt idx="16513">
                  <c:v>42234</c:v>
                </c:pt>
                <c:pt idx="16514">
                  <c:v>42235</c:v>
                </c:pt>
                <c:pt idx="16515">
                  <c:v>42236</c:v>
                </c:pt>
                <c:pt idx="16516">
                  <c:v>42237</c:v>
                </c:pt>
                <c:pt idx="16517">
                  <c:v>42240</c:v>
                </c:pt>
                <c:pt idx="16518">
                  <c:v>42241</c:v>
                </c:pt>
                <c:pt idx="16519">
                  <c:v>42242</c:v>
                </c:pt>
                <c:pt idx="16520">
                  <c:v>42243</c:v>
                </c:pt>
                <c:pt idx="16521">
                  <c:v>42244</c:v>
                </c:pt>
                <c:pt idx="16522">
                  <c:v>42247</c:v>
                </c:pt>
                <c:pt idx="16523">
                  <c:v>42248</c:v>
                </c:pt>
                <c:pt idx="16524">
                  <c:v>42249</c:v>
                </c:pt>
                <c:pt idx="16525">
                  <c:v>42250</c:v>
                </c:pt>
                <c:pt idx="16526">
                  <c:v>42251</c:v>
                </c:pt>
                <c:pt idx="16527">
                  <c:v>42255</c:v>
                </c:pt>
                <c:pt idx="16528">
                  <c:v>42256</c:v>
                </c:pt>
                <c:pt idx="16529">
                  <c:v>42257</c:v>
                </c:pt>
                <c:pt idx="16530">
                  <c:v>42258</c:v>
                </c:pt>
                <c:pt idx="16531">
                  <c:v>42261</c:v>
                </c:pt>
                <c:pt idx="16532">
                  <c:v>42262</c:v>
                </c:pt>
                <c:pt idx="16533">
                  <c:v>42263</c:v>
                </c:pt>
                <c:pt idx="16534">
                  <c:v>42264</c:v>
                </c:pt>
                <c:pt idx="16535">
                  <c:v>42265</c:v>
                </c:pt>
                <c:pt idx="16536">
                  <c:v>42268</c:v>
                </c:pt>
                <c:pt idx="16537">
                  <c:v>42269</c:v>
                </c:pt>
                <c:pt idx="16538">
                  <c:v>42270</c:v>
                </c:pt>
                <c:pt idx="16539">
                  <c:v>42271</c:v>
                </c:pt>
                <c:pt idx="16540">
                  <c:v>42272</c:v>
                </c:pt>
                <c:pt idx="16541">
                  <c:v>42275</c:v>
                </c:pt>
                <c:pt idx="16542">
                  <c:v>42276</c:v>
                </c:pt>
                <c:pt idx="16543">
                  <c:v>42277</c:v>
                </c:pt>
                <c:pt idx="16544">
                  <c:v>42278</c:v>
                </c:pt>
                <c:pt idx="16545">
                  <c:v>42279</c:v>
                </c:pt>
                <c:pt idx="16546">
                  <c:v>42282</c:v>
                </c:pt>
                <c:pt idx="16547">
                  <c:v>42283</c:v>
                </c:pt>
                <c:pt idx="16548">
                  <c:v>42284</c:v>
                </c:pt>
                <c:pt idx="16549">
                  <c:v>42285</c:v>
                </c:pt>
                <c:pt idx="16550">
                  <c:v>42286</c:v>
                </c:pt>
                <c:pt idx="16551">
                  <c:v>42289</c:v>
                </c:pt>
                <c:pt idx="16552">
                  <c:v>42290</c:v>
                </c:pt>
                <c:pt idx="16553">
                  <c:v>42291</c:v>
                </c:pt>
                <c:pt idx="16554">
                  <c:v>42292</c:v>
                </c:pt>
                <c:pt idx="16555">
                  <c:v>42293</c:v>
                </c:pt>
                <c:pt idx="16556">
                  <c:v>42296</c:v>
                </c:pt>
                <c:pt idx="16557">
                  <c:v>42297</c:v>
                </c:pt>
                <c:pt idx="16558">
                  <c:v>42298</c:v>
                </c:pt>
                <c:pt idx="16559">
                  <c:v>42299</c:v>
                </c:pt>
                <c:pt idx="16560">
                  <c:v>42300</c:v>
                </c:pt>
                <c:pt idx="16561">
                  <c:v>42303</c:v>
                </c:pt>
                <c:pt idx="16562">
                  <c:v>42304</c:v>
                </c:pt>
                <c:pt idx="16563">
                  <c:v>42305</c:v>
                </c:pt>
                <c:pt idx="16564">
                  <c:v>42306</c:v>
                </c:pt>
                <c:pt idx="16565">
                  <c:v>42307</c:v>
                </c:pt>
                <c:pt idx="16566">
                  <c:v>42310</c:v>
                </c:pt>
                <c:pt idx="16567">
                  <c:v>42311</c:v>
                </c:pt>
                <c:pt idx="16568">
                  <c:v>42312</c:v>
                </c:pt>
                <c:pt idx="16569">
                  <c:v>42313</c:v>
                </c:pt>
                <c:pt idx="16570">
                  <c:v>42314</c:v>
                </c:pt>
                <c:pt idx="16571">
                  <c:v>42317</c:v>
                </c:pt>
                <c:pt idx="16572">
                  <c:v>42318</c:v>
                </c:pt>
                <c:pt idx="16573">
                  <c:v>42319</c:v>
                </c:pt>
                <c:pt idx="16574">
                  <c:v>42320</c:v>
                </c:pt>
                <c:pt idx="16575">
                  <c:v>42321</c:v>
                </c:pt>
                <c:pt idx="16576">
                  <c:v>42324</c:v>
                </c:pt>
                <c:pt idx="16577">
                  <c:v>42325</c:v>
                </c:pt>
                <c:pt idx="16578">
                  <c:v>42326</c:v>
                </c:pt>
                <c:pt idx="16579">
                  <c:v>42327</c:v>
                </c:pt>
                <c:pt idx="16580">
                  <c:v>42328</c:v>
                </c:pt>
                <c:pt idx="16581">
                  <c:v>42331</c:v>
                </c:pt>
                <c:pt idx="16582">
                  <c:v>42332</c:v>
                </c:pt>
                <c:pt idx="16583">
                  <c:v>42333</c:v>
                </c:pt>
                <c:pt idx="16584">
                  <c:v>42335</c:v>
                </c:pt>
                <c:pt idx="16585">
                  <c:v>42338</c:v>
                </c:pt>
                <c:pt idx="16586">
                  <c:v>42339</c:v>
                </c:pt>
                <c:pt idx="16587">
                  <c:v>42340</c:v>
                </c:pt>
                <c:pt idx="16588">
                  <c:v>42341</c:v>
                </c:pt>
                <c:pt idx="16589">
                  <c:v>42342</c:v>
                </c:pt>
                <c:pt idx="16590">
                  <c:v>42345</c:v>
                </c:pt>
                <c:pt idx="16591">
                  <c:v>42346</c:v>
                </c:pt>
                <c:pt idx="16592">
                  <c:v>42347</c:v>
                </c:pt>
                <c:pt idx="16593">
                  <c:v>42348</c:v>
                </c:pt>
                <c:pt idx="16594">
                  <c:v>42349</c:v>
                </c:pt>
                <c:pt idx="16595">
                  <c:v>42352</c:v>
                </c:pt>
                <c:pt idx="16596">
                  <c:v>42353</c:v>
                </c:pt>
                <c:pt idx="16597">
                  <c:v>42354</c:v>
                </c:pt>
                <c:pt idx="16598">
                  <c:v>42355</c:v>
                </c:pt>
                <c:pt idx="16599">
                  <c:v>42356</c:v>
                </c:pt>
                <c:pt idx="16600">
                  <c:v>42359</c:v>
                </c:pt>
                <c:pt idx="16601">
                  <c:v>42360</c:v>
                </c:pt>
                <c:pt idx="16602">
                  <c:v>42361</c:v>
                </c:pt>
                <c:pt idx="16603">
                  <c:v>42362</c:v>
                </c:pt>
                <c:pt idx="16604">
                  <c:v>42366</c:v>
                </c:pt>
                <c:pt idx="16605">
                  <c:v>42367</c:v>
                </c:pt>
                <c:pt idx="16606">
                  <c:v>42368</c:v>
                </c:pt>
                <c:pt idx="16607">
                  <c:v>42369</c:v>
                </c:pt>
                <c:pt idx="16608">
                  <c:v>42373</c:v>
                </c:pt>
                <c:pt idx="16609">
                  <c:v>42374</c:v>
                </c:pt>
                <c:pt idx="16610">
                  <c:v>42375</c:v>
                </c:pt>
                <c:pt idx="16611">
                  <c:v>42376</c:v>
                </c:pt>
                <c:pt idx="16612">
                  <c:v>42377</c:v>
                </c:pt>
                <c:pt idx="16613">
                  <c:v>42380</c:v>
                </c:pt>
                <c:pt idx="16614">
                  <c:v>42381</c:v>
                </c:pt>
                <c:pt idx="16615">
                  <c:v>42382</c:v>
                </c:pt>
                <c:pt idx="16616">
                  <c:v>42383</c:v>
                </c:pt>
                <c:pt idx="16617">
                  <c:v>42384</c:v>
                </c:pt>
                <c:pt idx="16618">
                  <c:v>42388</c:v>
                </c:pt>
                <c:pt idx="16619">
                  <c:v>42389</c:v>
                </c:pt>
                <c:pt idx="16620">
                  <c:v>42390</c:v>
                </c:pt>
                <c:pt idx="16621">
                  <c:v>42391</c:v>
                </c:pt>
                <c:pt idx="16622">
                  <c:v>42394</c:v>
                </c:pt>
                <c:pt idx="16623">
                  <c:v>42395</c:v>
                </c:pt>
                <c:pt idx="16624">
                  <c:v>42396</c:v>
                </c:pt>
                <c:pt idx="16625">
                  <c:v>42397</c:v>
                </c:pt>
                <c:pt idx="16626">
                  <c:v>42398</c:v>
                </c:pt>
                <c:pt idx="16627">
                  <c:v>42401</c:v>
                </c:pt>
                <c:pt idx="16628">
                  <c:v>42402</c:v>
                </c:pt>
                <c:pt idx="16629">
                  <c:v>42403</c:v>
                </c:pt>
                <c:pt idx="16630">
                  <c:v>42404</c:v>
                </c:pt>
                <c:pt idx="16631">
                  <c:v>42405</c:v>
                </c:pt>
                <c:pt idx="16632">
                  <c:v>42408</c:v>
                </c:pt>
                <c:pt idx="16633">
                  <c:v>42409</c:v>
                </c:pt>
                <c:pt idx="16634">
                  <c:v>42410</c:v>
                </c:pt>
                <c:pt idx="16635">
                  <c:v>42411</c:v>
                </c:pt>
                <c:pt idx="16636">
                  <c:v>42412</c:v>
                </c:pt>
                <c:pt idx="16637">
                  <c:v>42416</c:v>
                </c:pt>
                <c:pt idx="16638">
                  <c:v>42417</c:v>
                </c:pt>
                <c:pt idx="16639">
                  <c:v>42418</c:v>
                </c:pt>
                <c:pt idx="16640">
                  <c:v>42419</c:v>
                </c:pt>
                <c:pt idx="16641">
                  <c:v>42422</c:v>
                </c:pt>
                <c:pt idx="16642">
                  <c:v>42423</c:v>
                </c:pt>
                <c:pt idx="16643">
                  <c:v>42424</c:v>
                </c:pt>
                <c:pt idx="16644">
                  <c:v>42425</c:v>
                </c:pt>
                <c:pt idx="16645">
                  <c:v>42426</c:v>
                </c:pt>
                <c:pt idx="16646">
                  <c:v>42429</c:v>
                </c:pt>
                <c:pt idx="16647">
                  <c:v>42430</c:v>
                </c:pt>
                <c:pt idx="16648">
                  <c:v>42431</c:v>
                </c:pt>
                <c:pt idx="16649">
                  <c:v>42432</c:v>
                </c:pt>
                <c:pt idx="16650">
                  <c:v>42433</c:v>
                </c:pt>
                <c:pt idx="16651">
                  <c:v>42436</c:v>
                </c:pt>
                <c:pt idx="16652">
                  <c:v>42437</c:v>
                </c:pt>
                <c:pt idx="16653">
                  <c:v>42438</c:v>
                </c:pt>
                <c:pt idx="16654">
                  <c:v>42439</c:v>
                </c:pt>
                <c:pt idx="16655">
                  <c:v>42440</c:v>
                </c:pt>
                <c:pt idx="16656">
                  <c:v>42443</c:v>
                </c:pt>
                <c:pt idx="16657">
                  <c:v>42444</c:v>
                </c:pt>
                <c:pt idx="16658">
                  <c:v>42445</c:v>
                </c:pt>
                <c:pt idx="16659">
                  <c:v>42446</c:v>
                </c:pt>
                <c:pt idx="16660">
                  <c:v>42447</c:v>
                </c:pt>
                <c:pt idx="16661">
                  <c:v>42450</c:v>
                </c:pt>
                <c:pt idx="16662">
                  <c:v>42451</c:v>
                </c:pt>
                <c:pt idx="16663">
                  <c:v>42452</c:v>
                </c:pt>
                <c:pt idx="16664">
                  <c:v>42453</c:v>
                </c:pt>
                <c:pt idx="16665">
                  <c:v>42457</c:v>
                </c:pt>
                <c:pt idx="16666">
                  <c:v>42458</c:v>
                </c:pt>
                <c:pt idx="16667">
                  <c:v>42459</c:v>
                </c:pt>
                <c:pt idx="16668">
                  <c:v>42460</c:v>
                </c:pt>
                <c:pt idx="16669">
                  <c:v>42461</c:v>
                </c:pt>
                <c:pt idx="16670">
                  <c:v>42464</c:v>
                </c:pt>
                <c:pt idx="16671">
                  <c:v>42465</c:v>
                </c:pt>
                <c:pt idx="16672">
                  <c:v>42466</c:v>
                </c:pt>
                <c:pt idx="16673">
                  <c:v>42467</c:v>
                </c:pt>
                <c:pt idx="16674">
                  <c:v>42468</c:v>
                </c:pt>
                <c:pt idx="16675">
                  <c:v>42471</c:v>
                </c:pt>
                <c:pt idx="16676">
                  <c:v>42472</c:v>
                </c:pt>
                <c:pt idx="16677">
                  <c:v>42473</c:v>
                </c:pt>
                <c:pt idx="16678">
                  <c:v>42474</c:v>
                </c:pt>
                <c:pt idx="16679">
                  <c:v>42475</c:v>
                </c:pt>
                <c:pt idx="16680">
                  <c:v>42478</c:v>
                </c:pt>
                <c:pt idx="16681">
                  <c:v>42479</c:v>
                </c:pt>
                <c:pt idx="16682">
                  <c:v>42480</c:v>
                </c:pt>
                <c:pt idx="16683">
                  <c:v>42481</c:v>
                </c:pt>
                <c:pt idx="16684">
                  <c:v>42482</c:v>
                </c:pt>
                <c:pt idx="16685">
                  <c:v>42485</c:v>
                </c:pt>
                <c:pt idx="16686">
                  <c:v>42486</c:v>
                </c:pt>
                <c:pt idx="16687">
                  <c:v>42487</c:v>
                </c:pt>
                <c:pt idx="16688">
                  <c:v>42488</c:v>
                </c:pt>
                <c:pt idx="16689">
                  <c:v>42489</c:v>
                </c:pt>
                <c:pt idx="16690">
                  <c:v>42492</c:v>
                </c:pt>
                <c:pt idx="16691">
                  <c:v>42493</c:v>
                </c:pt>
                <c:pt idx="16692">
                  <c:v>42494</c:v>
                </c:pt>
                <c:pt idx="16693">
                  <c:v>42495</c:v>
                </c:pt>
                <c:pt idx="16694">
                  <c:v>42496</c:v>
                </c:pt>
                <c:pt idx="16695">
                  <c:v>42499</c:v>
                </c:pt>
                <c:pt idx="16696">
                  <c:v>42500</c:v>
                </c:pt>
                <c:pt idx="16697">
                  <c:v>42501</c:v>
                </c:pt>
                <c:pt idx="16698">
                  <c:v>42502</c:v>
                </c:pt>
                <c:pt idx="16699">
                  <c:v>42503</c:v>
                </c:pt>
                <c:pt idx="16700">
                  <c:v>42506</c:v>
                </c:pt>
                <c:pt idx="16701">
                  <c:v>42507</c:v>
                </c:pt>
                <c:pt idx="16702">
                  <c:v>42508</c:v>
                </c:pt>
                <c:pt idx="16703">
                  <c:v>42509</c:v>
                </c:pt>
                <c:pt idx="16704">
                  <c:v>42510</c:v>
                </c:pt>
                <c:pt idx="16705">
                  <c:v>42513</c:v>
                </c:pt>
                <c:pt idx="16706">
                  <c:v>42514</c:v>
                </c:pt>
                <c:pt idx="16707">
                  <c:v>42515</c:v>
                </c:pt>
                <c:pt idx="16708">
                  <c:v>42516</c:v>
                </c:pt>
                <c:pt idx="16709">
                  <c:v>42517</c:v>
                </c:pt>
                <c:pt idx="16710">
                  <c:v>42521</c:v>
                </c:pt>
                <c:pt idx="16711">
                  <c:v>42522</c:v>
                </c:pt>
                <c:pt idx="16712">
                  <c:v>42523</c:v>
                </c:pt>
                <c:pt idx="16713">
                  <c:v>42524</c:v>
                </c:pt>
                <c:pt idx="16714">
                  <c:v>42527</c:v>
                </c:pt>
                <c:pt idx="16715">
                  <c:v>42528</c:v>
                </c:pt>
                <c:pt idx="16716">
                  <c:v>42529</c:v>
                </c:pt>
                <c:pt idx="16717">
                  <c:v>42530</c:v>
                </c:pt>
                <c:pt idx="16718">
                  <c:v>42531</c:v>
                </c:pt>
                <c:pt idx="16719">
                  <c:v>42534</c:v>
                </c:pt>
                <c:pt idx="16720">
                  <c:v>42535</c:v>
                </c:pt>
                <c:pt idx="16721">
                  <c:v>42536</c:v>
                </c:pt>
                <c:pt idx="16722">
                  <c:v>42537</c:v>
                </c:pt>
                <c:pt idx="16723">
                  <c:v>42538</c:v>
                </c:pt>
                <c:pt idx="16724">
                  <c:v>42541</c:v>
                </c:pt>
                <c:pt idx="16725">
                  <c:v>42542</c:v>
                </c:pt>
                <c:pt idx="16726">
                  <c:v>42543</c:v>
                </c:pt>
                <c:pt idx="16727">
                  <c:v>42544</c:v>
                </c:pt>
                <c:pt idx="16728">
                  <c:v>42545</c:v>
                </c:pt>
                <c:pt idx="16729">
                  <c:v>42548</c:v>
                </c:pt>
                <c:pt idx="16730">
                  <c:v>42549</c:v>
                </c:pt>
                <c:pt idx="16731">
                  <c:v>42550</c:v>
                </c:pt>
                <c:pt idx="16732">
                  <c:v>42551</c:v>
                </c:pt>
                <c:pt idx="16733">
                  <c:v>42552</c:v>
                </c:pt>
                <c:pt idx="16734">
                  <c:v>42556</c:v>
                </c:pt>
                <c:pt idx="16735">
                  <c:v>42557</c:v>
                </c:pt>
                <c:pt idx="16736">
                  <c:v>42558</c:v>
                </c:pt>
                <c:pt idx="16737">
                  <c:v>42559</c:v>
                </c:pt>
                <c:pt idx="16738">
                  <c:v>42562</c:v>
                </c:pt>
                <c:pt idx="16739">
                  <c:v>42563</c:v>
                </c:pt>
                <c:pt idx="16740">
                  <c:v>42564</c:v>
                </c:pt>
                <c:pt idx="16741">
                  <c:v>42565</c:v>
                </c:pt>
                <c:pt idx="16742">
                  <c:v>42566</c:v>
                </c:pt>
                <c:pt idx="16743">
                  <c:v>42569</c:v>
                </c:pt>
                <c:pt idx="16744">
                  <c:v>42570</c:v>
                </c:pt>
                <c:pt idx="16745">
                  <c:v>42571</c:v>
                </c:pt>
                <c:pt idx="16746">
                  <c:v>42572</c:v>
                </c:pt>
                <c:pt idx="16747">
                  <c:v>42573</c:v>
                </c:pt>
                <c:pt idx="16748">
                  <c:v>42576</c:v>
                </c:pt>
                <c:pt idx="16749">
                  <c:v>42577</c:v>
                </c:pt>
                <c:pt idx="16750">
                  <c:v>42578</c:v>
                </c:pt>
                <c:pt idx="16751">
                  <c:v>42579</c:v>
                </c:pt>
                <c:pt idx="16752">
                  <c:v>42580</c:v>
                </c:pt>
                <c:pt idx="16753">
                  <c:v>42583</c:v>
                </c:pt>
                <c:pt idx="16754">
                  <c:v>42584</c:v>
                </c:pt>
                <c:pt idx="16755">
                  <c:v>42585</c:v>
                </c:pt>
                <c:pt idx="16756">
                  <c:v>42586</c:v>
                </c:pt>
                <c:pt idx="16757">
                  <c:v>42587</c:v>
                </c:pt>
                <c:pt idx="16758">
                  <c:v>42590</c:v>
                </c:pt>
                <c:pt idx="16759">
                  <c:v>42591</c:v>
                </c:pt>
                <c:pt idx="16760">
                  <c:v>42592</c:v>
                </c:pt>
                <c:pt idx="16761">
                  <c:v>42593</c:v>
                </c:pt>
                <c:pt idx="16762">
                  <c:v>42594</c:v>
                </c:pt>
                <c:pt idx="16763">
                  <c:v>42597</c:v>
                </c:pt>
                <c:pt idx="16764">
                  <c:v>42598</c:v>
                </c:pt>
                <c:pt idx="16765">
                  <c:v>42599</c:v>
                </c:pt>
                <c:pt idx="16766">
                  <c:v>42600</c:v>
                </c:pt>
                <c:pt idx="16767">
                  <c:v>42601</c:v>
                </c:pt>
                <c:pt idx="16768">
                  <c:v>42604</c:v>
                </c:pt>
                <c:pt idx="16769">
                  <c:v>42605</c:v>
                </c:pt>
                <c:pt idx="16770">
                  <c:v>42606</c:v>
                </c:pt>
                <c:pt idx="16771">
                  <c:v>42607</c:v>
                </c:pt>
                <c:pt idx="16772">
                  <c:v>42608</c:v>
                </c:pt>
                <c:pt idx="16773">
                  <c:v>42611</c:v>
                </c:pt>
                <c:pt idx="16774">
                  <c:v>42612</c:v>
                </c:pt>
                <c:pt idx="16775">
                  <c:v>42613</c:v>
                </c:pt>
                <c:pt idx="16776">
                  <c:v>42614</c:v>
                </c:pt>
                <c:pt idx="16777">
                  <c:v>42615</c:v>
                </c:pt>
                <c:pt idx="16778">
                  <c:v>42619</c:v>
                </c:pt>
                <c:pt idx="16779">
                  <c:v>42620</c:v>
                </c:pt>
                <c:pt idx="16780">
                  <c:v>42621</c:v>
                </c:pt>
                <c:pt idx="16781">
                  <c:v>42622</c:v>
                </c:pt>
                <c:pt idx="16782">
                  <c:v>42625</c:v>
                </c:pt>
                <c:pt idx="16783">
                  <c:v>42626</c:v>
                </c:pt>
                <c:pt idx="16784">
                  <c:v>42627</c:v>
                </c:pt>
                <c:pt idx="16785">
                  <c:v>42628</c:v>
                </c:pt>
                <c:pt idx="16786">
                  <c:v>42629</c:v>
                </c:pt>
                <c:pt idx="16787">
                  <c:v>42632</c:v>
                </c:pt>
                <c:pt idx="16788">
                  <c:v>42633</c:v>
                </c:pt>
                <c:pt idx="16789">
                  <c:v>42634</c:v>
                </c:pt>
                <c:pt idx="16790">
                  <c:v>42635</c:v>
                </c:pt>
                <c:pt idx="16791">
                  <c:v>42636</c:v>
                </c:pt>
                <c:pt idx="16792">
                  <c:v>42639</c:v>
                </c:pt>
                <c:pt idx="16793">
                  <c:v>42640</c:v>
                </c:pt>
                <c:pt idx="16794">
                  <c:v>42641</c:v>
                </c:pt>
                <c:pt idx="16795">
                  <c:v>42642</c:v>
                </c:pt>
                <c:pt idx="16796">
                  <c:v>42643</c:v>
                </c:pt>
                <c:pt idx="16797">
                  <c:v>42646</c:v>
                </c:pt>
                <c:pt idx="16798">
                  <c:v>42647</c:v>
                </c:pt>
                <c:pt idx="16799">
                  <c:v>42648</c:v>
                </c:pt>
                <c:pt idx="16800">
                  <c:v>42649</c:v>
                </c:pt>
                <c:pt idx="16801">
                  <c:v>42650</c:v>
                </c:pt>
                <c:pt idx="16802">
                  <c:v>42653</c:v>
                </c:pt>
                <c:pt idx="16803">
                  <c:v>42654</c:v>
                </c:pt>
                <c:pt idx="16804">
                  <c:v>42655</c:v>
                </c:pt>
                <c:pt idx="16805">
                  <c:v>42656</c:v>
                </c:pt>
                <c:pt idx="16806">
                  <c:v>42657</c:v>
                </c:pt>
                <c:pt idx="16807">
                  <c:v>42660</c:v>
                </c:pt>
                <c:pt idx="16808">
                  <c:v>42661</c:v>
                </c:pt>
                <c:pt idx="16809">
                  <c:v>42662</c:v>
                </c:pt>
                <c:pt idx="16810">
                  <c:v>42663</c:v>
                </c:pt>
                <c:pt idx="16811">
                  <c:v>42664</c:v>
                </c:pt>
                <c:pt idx="16812">
                  <c:v>42667</c:v>
                </c:pt>
                <c:pt idx="16813">
                  <c:v>42668</c:v>
                </c:pt>
                <c:pt idx="16814">
                  <c:v>42669</c:v>
                </c:pt>
                <c:pt idx="16815">
                  <c:v>42670</c:v>
                </c:pt>
                <c:pt idx="16816">
                  <c:v>42671</c:v>
                </c:pt>
                <c:pt idx="16817">
                  <c:v>42674</c:v>
                </c:pt>
                <c:pt idx="16818">
                  <c:v>42675</c:v>
                </c:pt>
                <c:pt idx="16819">
                  <c:v>42676</c:v>
                </c:pt>
                <c:pt idx="16820">
                  <c:v>42677</c:v>
                </c:pt>
                <c:pt idx="16821">
                  <c:v>42678</c:v>
                </c:pt>
                <c:pt idx="16822">
                  <c:v>42681</c:v>
                </c:pt>
                <c:pt idx="16823">
                  <c:v>42682</c:v>
                </c:pt>
                <c:pt idx="16824">
                  <c:v>42683</c:v>
                </c:pt>
                <c:pt idx="16825">
                  <c:v>42684</c:v>
                </c:pt>
                <c:pt idx="16826">
                  <c:v>42685</c:v>
                </c:pt>
                <c:pt idx="16827">
                  <c:v>42688</c:v>
                </c:pt>
                <c:pt idx="16828">
                  <c:v>42689</c:v>
                </c:pt>
                <c:pt idx="16829">
                  <c:v>42690</c:v>
                </c:pt>
                <c:pt idx="16830">
                  <c:v>42691</c:v>
                </c:pt>
                <c:pt idx="16831">
                  <c:v>42692</c:v>
                </c:pt>
                <c:pt idx="16832">
                  <c:v>42695</c:v>
                </c:pt>
                <c:pt idx="16833">
                  <c:v>42696</c:v>
                </c:pt>
                <c:pt idx="16834">
                  <c:v>42697</c:v>
                </c:pt>
                <c:pt idx="16835">
                  <c:v>42699</c:v>
                </c:pt>
                <c:pt idx="16836">
                  <c:v>42702</c:v>
                </c:pt>
                <c:pt idx="16837">
                  <c:v>42703</c:v>
                </c:pt>
                <c:pt idx="16838">
                  <c:v>42704</c:v>
                </c:pt>
                <c:pt idx="16839">
                  <c:v>42705</c:v>
                </c:pt>
                <c:pt idx="16840">
                  <c:v>42706</c:v>
                </c:pt>
                <c:pt idx="16841">
                  <c:v>42709</c:v>
                </c:pt>
                <c:pt idx="16842">
                  <c:v>42710</c:v>
                </c:pt>
                <c:pt idx="16843">
                  <c:v>42711</c:v>
                </c:pt>
                <c:pt idx="16844">
                  <c:v>42712</c:v>
                </c:pt>
                <c:pt idx="16845">
                  <c:v>42713</c:v>
                </c:pt>
                <c:pt idx="16846">
                  <c:v>42716</c:v>
                </c:pt>
                <c:pt idx="16847">
                  <c:v>42717</c:v>
                </c:pt>
                <c:pt idx="16848">
                  <c:v>42718</c:v>
                </c:pt>
                <c:pt idx="16849">
                  <c:v>42719</c:v>
                </c:pt>
                <c:pt idx="16850">
                  <c:v>42720</c:v>
                </c:pt>
                <c:pt idx="16851">
                  <c:v>42723</c:v>
                </c:pt>
                <c:pt idx="16852">
                  <c:v>42724</c:v>
                </c:pt>
                <c:pt idx="16853">
                  <c:v>42725</c:v>
                </c:pt>
                <c:pt idx="16854">
                  <c:v>42726</c:v>
                </c:pt>
                <c:pt idx="16855">
                  <c:v>42727</c:v>
                </c:pt>
                <c:pt idx="16856">
                  <c:v>42731</c:v>
                </c:pt>
                <c:pt idx="16857">
                  <c:v>42732</c:v>
                </c:pt>
                <c:pt idx="16858">
                  <c:v>42733</c:v>
                </c:pt>
                <c:pt idx="16859">
                  <c:v>42734</c:v>
                </c:pt>
                <c:pt idx="16860">
                  <c:v>42738</c:v>
                </c:pt>
                <c:pt idx="16861">
                  <c:v>42739</c:v>
                </c:pt>
                <c:pt idx="16862">
                  <c:v>42740</c:v>
                </c:pt>
                <c:pt idx="16863">
                  <c:v>42741</c:v>
                </c:pt>
                <c:pt idx="16864">
                  <c:v>42744</c:v>
                </c:pt>
                <c:pt idx="16865">
                  <c:v>42745</c:v>
                </c:pt>
                <c:pt idx="16866">
                  <c:v>42746</c:v>
                </c:pt>
                <c:pt idx="16867">
                  <c:v>42747</c:v>
                </c:pt>
                <c:pt idx="16868">
                  <c:v>42748</c:v>
                </c:pt>
                <c:pt idx="16869">
                  <c:v>42752</c:v>
                </c:pt>
                <c:pt idx="16870">
                  <c:v>42753</c:v>
                </c:pt>
                <c:pt idx="16871">
                  <c:v>42754</c:v>
                </c:pt>
                <c:pt idx="16872">
                  <c:v>42755</c:v>
                </c:pt>
                <c:pt idx="16873">
                  <c:v>42758</c:v>
                </c:pt>
                <c:pt idx="16874">
                  <c:v>42759</c:v>
                </c:pt>
                <c:pt idx="16875">
                  <c:v>42760</c:v>
                </c:pt>
                <c:pt idx="16876">
                  <c:v>42761</c:v>
                </c:pt>
                <c:pt idx="16877">
                  <c:v>42762</c:v>
                </c:pt>
                <c:pt idx="16878">
                  <c:v>42765</c:v>
                </c:pt>
                <c:pt idx="16879">
                  <c:v>42766</c:v>
                </c:pt>
                <c:pt idx="16880">
                  <c:v>42767</c:v>
                </c:pt>
                <c:pt idx="16881">
                  <c:v>42768</c:v>
                </c:pt>
                <c:pt idx="16882">
                  <c:v>42769</c:v>
                </c:pt>
                <c:pt idx="16883">
                  <c:v>42772</c:v>
                </c:pt>
                <c:pt idx="16884">
                  <c:v>42773</c:v>
                </c:pt>
                <c:pt idx="16885">
                  <c:v>42774</c:v>
                </c:pt>
                <c:pt idx="16886">
                  <c:v>42775</c:v>
                </c:pt>
                <c:pt idx="16887">
                  <c:v>42776</c:v>
                </c:pt>
                <c:pt idx="16888">
                  <c:v>42779</c:v>
                </c:pt>
                <c:pt idx="16889">
                  <c:v>42780</c:v>
                </c:pt>
                <c:pt idx="16890">
                  <c:v>42781</c:v>
                </c:pt>
                <c:pt idx="16891">
                  <c:v>42782</c:v>
                </c:pt>
                <c:pt idx="16892">
                  <c:v>42783</c:v>
                </c:pt>
                <c:pt idx="16893">
                  <c:v>42787</c:v>
                </c:pt>
                <c:pt idx="16894">
                  <c:v>42788</c:v>
                </c:pt>
                <c:pt idx="16895">
                  <c:v>42789</c:v>
                </c:pt>
                <c:pt idx="16896">
                  <c:v>42790</c:v>
                </c:pt>
                <c:pt idx="16897">
                  <c:v>42793</c:v>
                </c:pt>
                <c:pt idx="16898">
                  <c:v>42794</c:v>
                </c:pt>
                <c:pt idx="16899">
                  <c:v>42795</c:v>
                </c:pt>
                <c:pt idx="16900">
                  <c:v>42796</c:v>
                </c:pt>
                <c:pt idx="16901">
                  <c:v>42797</c:v>
                </c:pt>
                <c:pt idx="16902">
                  <c:v>42800</c:v>
                </c:pt>
                <c:pt idx="16903">
                  <c:v>42801</c:v>
                </c:pt>
                <c:pt idx="16904">
                  <c:v>42802</c:v>
                </c:pt>
                <c:pt idx="16905">
                  <c:v>42803</c:v>
                </c:pt>
                <c:pt idx="16906">
                  <c:v>42804</c:v>
                </c:pt>
                <c:pt idx="16907">
                  <c:v>42807</c:v>
                </c:pt>
                <c:pt idx="16908">
                  <c:v>42808</c:v>
                </c:pt>
                <c:pt idx="16909">
                  <c:v>42809</c:v>
                </c:pt>
                <c:pt idx="16910">
                  <c:v>42810</c:v>
                </c:pt>
                <c:pt idx="16911">
                  <c:v>42811</c:v>
                </c:pt>
                <c:pt idx="16912">
                  <c:v>42814</c:v>
                </c:pt>
                <c:pt idx="16913">
                  <c:v>42815</c:v>
                </c:pt>
                <c:pt idx="16914">
                  <c:v>42816</c:v>
                </c:pt>
                <c:pt idx="16915">
                  <c:v>42817</c:v>
                </c:pt>
                <c:pt idx="16916">
                  <c:v>42818</c:v>
                </c:pt>
                <c:pt idx="16917">
                  <c:v>42821</c:v>
                </c:pt>
                <c:pt idx="16918">
                  <c:v>42822</c:v>
                </c:pt>
                <c:pt idx="16919">
                  <c:v>42823</c:v>
                </c:pt>
                <c:pt idx="16920">
                  <c:v>42824</c:v>
                </c:pt>
                <c:pt idx="16921">
                  <c:v>42825</c:v>
                </c:pt>
                <c:pt idx="16922">
                  <c:v>42828</c:v>
                </c:pt>
                <c:pt idx="16923">
                  <c:v>42829</c:v>
                </c:pt>
                <c:pt idx="16924">
                  <c:v>42830</c:v>
                </c:pt>
                <c:pt idx="16925">
                  <c:v>42831</c:v>
                </c:pt>
                <c:pt idx="16926">
                  <c:v>42832</c:v>
                </c:pt>
                <c:pt idx="16927">
                  <c:v>42835</c:v>
                </c:pt>
                <c:pt idx="16928">
                  <c:v>42836</c:v>
                </c:pt>
                <c:pt idx="16929">
                  <c:v>42837</c:v>
                </c:pt>
                <c:pt idx="16930">
                  <c:v>42838</c:v>
                </c:pt>
                <c:pt idx="16931">
                  <c:v>42842</c:v>
                </c:pt>
                <c:pt idx="16932">
                  <c:v>42843</c:v>
                </c:pt>
                <c:pt idx="16933">
                  <c:v>42844</c:v>
                </c:pt>
                <c:pt idx="16934">
                  <c:v>42845</c:v>
                </c:pt>
                <c:pt idx="16935">
                  <c:v>42846</c:v>
                </c:pt>
                <c:pt idx="16936">
                  <c:v>42849</c:v>
                </c:pt>
                <c:pt idx="16937">
                  <c:v>42850</c:v>
                </c:pt>
                <c:pt idx="16938">
                  <c:v>42851</c:v>
                </c:pt>
                <c:pt idx="16939">
                  <c:v>42852</c:v>
                </c:pt>
                <c:pt idx="16940">
                  <c:v>42853</c:v>
                </c:pt>
                <c:pt idx="16941">
                  <c:v>42856</c:v>
                </c:pt>
                <c:pt idx="16942">
                  <c:v>42857</c:v>
                </c:pt>
                <c:pt idx="16943">
                  <c:v>42858</c:v>
                </c:pt>
                <c:pt idx="16944">
                  <c:v>42859</c:v>
                </c:pt>
                <c:pt idx="16945">
                  <c:v>42860</c:v>
                </c:pt>
                <c:pt idx="16946">
                  <c:v>42863</c:v>
                </c:pt>
                <c:pt idx="16947">
                  <c:v>42864</c:v>
                </c:pt>
                <c:pt idx="16948">
                  <c:v>42865</c:v>
                </c:pt>
                <c:pt idx="16949">
                  <c:v>42866</c:v>
                </c:pt>
                <c:pt idx="16950">
                  <c:v>42867</c:v>
                </c:pt>
                <c:pt idx="16951">
                  <c:v>42870</c:v>
                </c:pt>
                <c:pt idx="16952">
                  <c:v>42871</c:v>
                </c:pt>
                <c:pt idx="16953">
                  <c:v>42872</c:v>
                </c:pt>
                <c:pt idx="16954">
                  <c:v>42873</c:v>
                </c:pt>
                <c:pt idx="16955">
                  <c:v>42874</c:v>
                </c:pt>
                <c:pt idx="16956">
                  <c:v>42877</c:v>
                </c:pt>
                <c:pt idx="16957">
                  <c:v>42878</c:v>
                </c:pt>
                <c:pt idx="16958">
                  <c:v>42879</c:v>
                </c:pt>
                <c:pt idx="16959">
                  <c:v>42880</c:v>
                </c:pt>
                <c:pt idx="16960">
                  <c:v>42881</c:v>
                </c:pt>
                <c:pt idx="16961">
                  <c:v>42885</c:v>
                </c:pt>
                <c:pt idx="16962">
                  <c:v>42886</c:v>
                </c:pt>
                <c:pt idx="16963">
                  <c:v>42887</c:v>
                </c:pt>
                <c:pt idx="16964">
                  <c:v>42888</c:v>
                </c:pt>
                <c:pt idx="16965">
                  <c:v>42891</c:v>
                </c:pt>
                <c:pt idx="16966">
                  <c:v>42892</c:v>
                </c:pt>
                <c:pt idx="16967">
                  <c:v>42893</c:v>
                </c:pt>
                <c:pt idx="16968">
                  <c:v>42894</c:v>
                </c:pt>
                <c:pt idx="16969">
                  <c:v>42895</c:v>
                </c:pt>
                <c:pt idx="16970">
                  <c:v>42898</c:v>
                </c:pt>
                <c:pt idx="16971">
                  <c:v>42899</c:v>
                </c:pt>
                <c:pt idx="16972">
                  <c:v>42900</c:v>
                </c:pt>
                <c:pt idx="16973">
                  <c:v>42901</c:v>
                </c:pt>
                <c:pt idx="16974">
                  <c:v>42902</c:v>
                </c:pt>
                <c:pt idx="16975">
                  <c:v>42905</c:v>
                </c:pt>
                <c:pt idx="16976">
                  <c:v>42906</c:v>
                </c:pt>
                <c:pt idx="16977">
                  <c:v>42907</c:v>
                </c:pt>
                <c:pt idx="16978">
                  <c:v>42908</c:v>
                </c:pt>
                <c:pt idx="16979">
                  <c:v>42909</c:v>
                </c:pt>
                <c:pt idx="16980">
                  <c:v>42912</c:v>
                </c:pt>
                <c:pt idx="16981">
                  <c:v>42913</c:v>
                </c:pt>
                <c:pt idx="16982">
                  <c:v>42914</c:v>
                </c:pt>
                <c:pt idx="16983">
                  <c:v>42915</c:v>
                </c:pt>
                <c:pt idx="16984">
                  <c:v>42916</c:v>
                </c:pt>
                <c:pt idx="16985">
                  <c:v>42919</c:v>
                </c:pt>
                <c:pt idx="16986">
                  <c:v>42921</c:v>
                </c:pt>
                <c:pt idx="16987">
                  <c:v>42922</c:v>
                </c:pt>
                <c:pt idx="16988">
                  <c:v>42923</c:v>
                </c:pt>
                <c:pt idx="16989">
                  <c:v>42926</c:v>
                </c:pt>
                <c:pt idx="16990">
                  <c:v>42927</c:v>
                </c:pt>
                <c:pt idx="16991">
                  <c:v>42928</c:v>
                </c:pt>
                <c:pt idx="16992">
                  <c:v>42929</c:v>
                </c:pt>
                <c:pt idx="16993">
                  <c:v>42930</c:v>
                </c:pt>
                <c:pt idx="16994">
                  <c:v>42933</c:v>
                </c:pt>
                <c:pt idx="16995">
                  <c:v>42934</c:v>
                </c:pt>
                <c:pt idx="16996">
                  <c:v>42935</c:v>
                </c:pt>
                <c:pt idx="16997">
                  <c:v>42936</c:v>
                </c:pt>
                <c:pt idx="16998">
                  <c:v>42937</c:v>
                </c:pt>
                <c:pt idx="16999">
                  <c:v>42940</c:v>
                </c:pt>
                <c:pt idx="17000">
                  <c:v>42941</c:v>
                </c:pt>
                <c:pt idx="17001">
                  <c:v>42942</c:v>
                </c:pt>
                <c:pt idx="17002">
                  <c:v>42943</c:v>
                </c:pt>
                <c:pt idx="17003">
                  <c:v>42944</c:v>
                </c:pt>
                <c:pt idx="17004">
                  <c:v>42947</c:v>
                </c:pt>
                <c:pt idx="17005">
                  <c:v>42948</c:v>
                </c:pt>
                <c:pt idx="17006">
                  <c:v>42949</c:v>
                </c:pt>
                <c:pt idx="17007">
                  <c:v>42950</c:v>
                </c:pt>
                <c:pt idx="17008">
                  <c:v>42951</c:v>
                </c:pt>
                <c:pt idx="17009">
                  <c:v>42954</c:v>
                </c:pt>
                <c:pt idx="17010">
                  <c:v>42955</c:v>
                </c:pt>
                <c:pt idx="17011">
                  <c:v>42956</c:v>
                </c:pt>
                <c:pt idx="17012">
                  <c:v>42957</c:v>
                </c:pt>
                <c:pt idx="17013">
                  <c:v>42958</c:v>
                </c:pt>
                <c:pt idx="17014">
                  <c:v>42961</c:v>
                </c:pt>
                <c:pt idx="17015">
                  <c:v>42962</c:v>
                </c:pt>
                <c:pt idx="17016">
                  <c:v>42963</c:v>
                </c:pt>
                <c:pt idx="17017">
                  <c:v>42964</c:v>
                </c:pt>
                <c:pt idx="17018">
                  <c:v>42965</c:v>
                </c:pt>
                <c:pt idx="17019">
                  <c:v>42968</c:v>
                </c:pt>
                <c:pt idx="17020">
                  <c:v>42969</c:v>
                </c:pt>
                <c:pt idx="17021">
                  <c:v>42970</c:v>
                </c:pt>
                <c:pt idx="17022">
                  <c:v>42971</c:v>
                </c:pt>
                <c:pt idx="17023">
                  <c:v>42972</c:v>
                </c:pt>
                <c:pt idx="17024">
                  <c:v>42975</c:v>
                </c:pt>
                <c:pt idx="17025">
                  <c:v>42976</c:v>
                </c:pt>
                <c:pt idx="17026">
                  <c:v>42977</c:v>
                </c:pt>
                <c:pt idx="17027">
                  <c:v>42978</c:v>
                </c:pt>
                <c:pt idx="17028">
                  <c:v>42979</c:v>
                </c:pt>
                <c:pt idx="17029">
                  <c:v>42983</c:v>
                </c:pt>
                <c:pt idx="17030">
                  <c:v>42984</c:v>
                </c:pt>
                <c:pt idx="17031">
                  <c:v>42985</c:v>
                </c:pt>
                <c:pt idx="17032">
                  <c:v>42986</c:v>
                </c:pt>
                <c:pt idx="17033">
                  <c:v>42989</c:v>
                </c:pt>
                <c:pt idx="17034">
                  <c:v>42990</c:v>
                </c:pt>
                <c:pt idx="17035">
                  <c:v>42991</c:v>
                </c:pt>
                <c:pt idx="17036">
                  <c:v>42992</c:v>
                </c:pt>
                <c:pt idx="17037">
                  <c:v>42993</c:v>
                </c:pt>
                <c:pt idx="17038">
                  <c:v>42996</c:v>
                </c:pt>
                <c:pt idx="17039">
                  <c:v>42997</c:v>
                </c:pt>
                <c:pt idx="17040">
                  <c:v>42998</c:v>
                </c:pt>
                <c:pt idx="17041">
                  <c:v>42999</c:v>
                </c:pt>
                <c:pt idx="17042">
                  <c:v>43000</c:v>
                </c:pt>
                <c:pt idx="17043">
                  <c:v>43003</c:v>
                </c:pt>
                <c:pt idx="17044">
                  <c:v>43004</c:v>
                </c:pt>
                <c:pt idx="17045">
                  <c:v>43005</c:v>
                </c:pt>
                <c:pt idx="17046">
                  <c:v>43006</c:v>
                </c:pt>
                <c:pt idx="17047">
                  <c:v>43007</c:v>
                </c:pt>
                <c:pt idx="17048">
                  <c:v>43010</c:v>
                </c:pt>
                <c:pt idx="17049">
                  <c:v>43011</c:v>
                </c:pt>
                <c:pt idx="17050">
                  <c:v>43012</c:v>
                </c:pt>
                <c:pt idx="17051">
                  <c:v>43013</c:v>
                </c:pt>
                <c:pt idx="17052">
                  <c:v>43014</c:v>
                </c:pt>
                <c:pt idx="17053">
                  <c:v>43017</c:v>
                </c:pt>
                <c:pt idx="17054">
                  <c:v>43018</c:v>
                </c:pt>
                <c:pt idx="17055">
                  <c:v>43019</c:v>
                </c:pt>
                <c:pt idx="17056">
                  <c:v>43020</c:v>
                </c:pt>
                <c:pt idx="17057">
                  <c:v>43021</c:v>
                </c:pt>
                <c:pt idx="17058">
                  <c:v>43024</c:v>
                </c:pt>
                <c:pt idx="17059">
                  <c:v>43025</c:v>
                </c:pt>
                <c:pt idx="17060">
                  <c:v>43026</c:v>
                </c:pt>
                <c:pt idx="17061">
                  <c:v>43027</c:v>
                </c:pt>
                <c:pt idx="17062">
                  <c:v>43028</c:v>
                </c:pt>
                <c:pt idx="17063">
                  <c:v>43031</c:v>
                </c:pt>
                <c:pt idx="17064">
                  <c:v>43032</c:v>
                </c:pt>
                <c:pt idx="17065">
                  <c:v>43033</c:v>
                </c:pt>
                <c:pt idx="17066">
                  <c:v>43034</c:v>
                </c:pt>
                <c:pt idx="17067">
                  <c:v>43035</c:v>
                </c:pt>
                <c:pt idx="17068">
                  <c:v>43038</c:v>
                </c:pt>
                <c:pt idx="17069">
                  <c:v>43039</c:v>
                </c:pt>
                <c:pt idx="17070">
                  <c:v>43040</c:v>
                </c:pt>
                <c:pt idx="17071">
                  <c:v>43041</c:v>
                </c:pt>
                <c:pt idx="17072">
                  <c:v>43042</c:v>
                </c:pt>
                <c:pt idx="17073">
                  <c:v>43045</c:v>
                </c:pt>
                <c:pt idx="17074">
                  <c:v>43046</c:v>
                </c:pt>
                <c:pt idx="17075">
                  <c:v>43047</c:v>
                </c:pt>
                <c:pt idx="17076">
                  <c:v>43048</c:v>
                </c:pt>
                <c:pt idx="17077">
                  <c:v>43049</c:v>
                </c:pt>
                <c:pt idx="17078">
                  <c:v>43052</c:v>
                </c:pt>
                <c:pt idx="17079">
                  <c:v>43053</c:v>
                </c:pt>
                <c:pt idx="17080">
                  <c:v>43054</c:v>
                </c:pt>
                <c:pt idx="17081">
                  <c:v>43055</c:v>
                </c:pt>
                <c:pt idx="17082">
                  <c:v>43056</c:v>
                </c:pt>
                <c:pt idx="17083">
                  <c:v>43059</c:v>
                </c:pt>
                <c:pt idx="17084">
                  <c:v>43060</c:v>
                </c:pt>
                <c:pt idx="17085">
                  <c:v>43061</c:v>
                </c:pt>
                <c:pt idx="17086">
                  <c:v>43063</c:v>
                </c:pt>
                <c:pt idx="17087">
                  <c:v>43066</c:v>
                </c:pt>
                <c:pt idx="17088">
                  <c:v>43067</c:v>
                </c:pt>
                <c:pt idx="17089">
                  <c:v>43068</c:v>
                </c:pt>
                <c:pt idx="17090">
                  <c:v>43069</c:v>
                </c:pt>
                <c:pt idx="17091">
                  <c:v>43070</c:v>
                </c:pt>
                <c:pt idx="17092">
                  <c:v>43073</c:v>
                </c:pt>
                <c:pt idx="17093">
                  <c:v>43074</c:v>
                </c:pt>
                <c:pt idx="17094">
                  <c:v>43075</c:v>
                </c:pt>
                <c:pt idx="17095">
                  <c:v>43076</c:v>
                </c:pt>
                <c:pt idx="17096">
                  <c:v>43077</c:v>
                </c:pt>
                <c:pt idx="17097">
                  <c:v>43080</c:v>
                </c:pt>
                <c:pt idx="17098">
                  <c:v>43081</c:v>
                </c:pt>
                <c:pt idx="17099">
                  <c:v>43082</c:v>
                </c:pt>
                <c:pt idx="17100">
                  <c:v>43083</c:v>
                </c:pt>
                <c:pt idx="17101">
                  <c:v>43084</c:v>
                </c:pt>
                <c:pt idx="17102">
                  <c:v>43087</c:v>
                </c:pt>
                <c:pt idx="17103">
                  <c:v>43088</c:v>
                </c:pt>
                <c:pt idx="17104">
                  <c:v>43089</c:v>
                </c:pt>
                <c:pt idx="17105">
                  <c:v>43090</c:v>
                </c:pt>
                <c:pt idx="17106">
                  <c:v>43091</c:v>
                </c:pt>
                <c:pt idx="17107">
                  <c:v>43095</c:v>
                </c:pt>
                <c:pt idx="17108">
                  <c:v>43096</c:v>
                </c:pt>
                <c:pt idx="17109">
                  <c:v>43097</c:v>
                </c:pt>
                <c:pt idx="17110">
                  <c:v>43098</c:v>
                </c:pt>
                <c:pt idx="17111">
                  <c:v>43102</c:v>
                </c:pt>
                <c:pt idx="17112">
                  <c:v>43103</c:v>
                </c:pt>
                <c:pt idx="17113">
                  <c:v>43104</c:v>
                </c:pt>
                <c:pt idx="17114">
                  <c:v>43105</c:v>
                </c:pt>
                <c:pt idx="17115">
                  <c:v>43108</c:v>
                </c:pt>
                <c:pt idx="17116">
                  <c:v>43109</c:v>
                </c:pt>
                <c:pt idx="17117">
                  <c:v>43110</c:v>
                </c:pt>
                <c:pt idx="17118">
                  <c:v>43111</c:v>
                </c:pt>
                <c:pt idx="17119">
                  <c:v>43112</c:v>
                </c:pt>
                <c:pt idx="17120">
                  <c:v>43116</c:v>
                </c:pt>
                <c:pt idx="17121">
                  <c:v>43117</c:v>
                </c:pt>
                <c:pt idx="17122">
                  <c:v>43118</c:v>
                </c:pt>
                <c:pt idx="17123">
                  <c:v>43119</c:v>
                </c:pt>
                <c:pt idx="17124">
                  <c:v>43122</c:v>
                </c:pt>
                <c:pt idx="17125">
                  <c:v>43123</c:v>
                </c:pt>
                <c:pt idx="17126">
                  <c:v>43124</c:v>
                </c:pt>
                <c:pt idx="17127">
                  <c:v>43125</c:v>
                </c:pt>
                <c:pt idx="17128">
                  <c:v>43126</c:v>
                </c:pt>
                <c:pt idx="17129">
                  <c:v>43129</c:v>
                </c:pt>
                <c:pt idx="17130">
                  <c:v>43130</c:v>
                </c:pt>
                <c:pt idx="17131">
                  <c:v>43131</c:v>
                </c:pt>
                <c:pt idx="17132">
                  <c:v>43132</c:v>
                </c:pt>
                <c:pt idx="17133">
                  <c:v>43133</c:v>
                </c:pt>
                <c:pt idx="17134">
                  <c:v>43136</c:v>
                </c:pt>
                <c:pt idx="17135">
                  <c:v>43137</c:v>
                </c:pt>
                <c:pt idx="17136">
                  <c:v>43138</c:v>
                </c:pt>
                <c:pt idx="17137">
                  <c:v>43139</c:v>
                </c:pt>
                <c:pt idx="17138">
                  <c:v>43140</c:v>
                </c:pt>
                <c:pt idx="17139">
                  <c:v>43143</c:v>
                </c:pt>
                <c:pt idx="17140">
                  <c:v>43144</c:v>
                </c:pt>
                <c:pt idx="17141">
                  <c:v>43145</c:v>
                </c:pt>
                <c:pt idx="17142">
                  <c:v>43146</c:v>
                </c:pt>
                <c:pt idx="17143">
                  <c:v>43147</c:v>
                </c:pt>
                <c:pt idx="17144">
                  <c:v>43151</c:v>
                </c:pt>
                <c:pt idx="17145">
                  <c:v>43152</c:v>
                </c:pt>
                <c:pt idx="17146">
                  <c:v>43153</c:v>
                </c:pt>
                <c:pt idx="17147">
                  <c:v>43154</c:v>
                </c:pt>
                <c:pt idx="17148">
                  <c:v>43157</c:v>
                </c:pt>
                <c:pt idx="17149">
                  <c:v>43158</c:v>
                </c:pt>
                <c:pt idx="17150">
                  <c:v>43159</c:v>
                </c:pt>
                <c:pt idx="17151">
                  <c:v>43160</c:v>
                </c:pt>
                <c:pt idx="17152">
                  <c:v>43161</c:v>
                </c:pt>
                <c:pt idx="17153">
                  <c:v>43164</c:v>
                </c:pt>
                <c:pt idx="17154">
                  <c:v>43165</c:v>
                </c:pt>
                <c:pt idx="17155">
                  <c:v>43166</c:v>
                </c:pt>
                <c:pt idx="17156">
                  <c:v>43167</c:v>
                </c:pt>
                <c:pt idx="17157">
                  <c:v>43168</c:v>
                </c:pt>
                <c:pt idx="17158">
                  <c:v>43171</c:v>
                </c:pt>
                <c:pt idx="17159">
                  <c:v>43172</c:v>
                </c:pt>
                <c:pt idx="17160">
                  <c:v>43173</c:v>
                </c:pt>
                <c:pt idx="17161">
                  <c:v>43174</c:v>
                </c:pt>
                <c:pt idx="17162">
                  <c:v>43175</c:v>
                </c:pt>
                <c:pt idx="17163">
                  <c:v>43178</c:v>
                </c:pt>
                <c:pt idx="17164">
                  <c:v>43179</c:v>
                </c:pt>
                <c:pt idx="17165">
                  <c:v>43180</c:v>
                </c:pt>
                <c:pt idx="17166">
                  <c:v>43181</c:v>
                </c:pt>
                <c:pt idx="17167">
                  <c:v>43182</c:v>
                </c:pt>
                <c:pt idx="17168">
                  <c:v>43185</c:v>
                </c:pt>
                <c:pt idx="17169">
                  <c:v>43186</c:v>
                </c:pt>
                <c:pt idx="17170">
                  <c:v>43187</c:v>
                </c:pt>
                <c:pt idx="17171">
                  <c:v>43188</c:v>
                </c:pt>
                <c:pt idx="17172">
                  <c:v>43192</c:v>
                </c:pt>
                <c:pt idx="17173">
                  <c:v>43193</c:v>
                </c:pt>
                <c:pt idx="17174">
                  <c:v>43194</c:v>
                </c:pt>
                <c:pt idx="17175">
                  <c:v>43195</c:v>
                </c:pt>
                <c:pt idx="17176">
                  <c:v>43196</c:v>
                </c:pt>
                <c:pt idx="17177">
                  <c:v>43199</c:v>
                </c:pt>
                <c:pt idx="17178">
                  <c:v>43200</c:v>
                </c:pt>
                <c:pt idx="17179">
                  <c:v>43201</c:v>
                </c:pt>
                <c:pt idx="17180">
                  <c:v>43202</c:v>
                </c:pt>
                <c:pt idx="17181">
                  <c:v>43203</c:v>
                </c:pt>
                <c:pt idx="17182">
                  <c:v>43206</c:v>
                </c:pt>
                <c:pt idx="17183">
                  <c:v>43207</c:v>
                </c:pt>
                <c:pt idx="17184">
                  <c:v>43208</c:v>
                </c:pt>
                <c:pt idx="17185">
                  <c:v>43209</c:v>
                </c:pt>
                <c:pt idx="17186">
                  <c:v>43210</c:v>
                </c:pt>
                <c:pt idx="17187">
                  <c:v>43213</c:v>
                </c:pt>
                <c:pt idx="17188">
                  <c:v>43214</c:v>
                </c:pt>
                <c:pt idx="17189">
                  <c:v>43215</c:v>
                </c:pt>
                <c:pt idx="17190">
                  <c:v>43216</c:v>
                </c:pt>
                <c:pt idx="17191">
                  <c:v>43217</c:v>
                </c:pt>
                <c:pt idx="17192">
                  <c:v>43220</c:v>
                </c:pt>
                <c:pt idx="17193">
                  <c:v>43221</c:v>
                </c:pt>
                <c:pt idx="17194">
                  <c:v>43222</c:v>
                </c:pt>
                <c:pt idx="17195">
                  <c:v>43223</c:v>
                </c:pt>
                <c:pt idx="17196">
                  <c:v>43224</c:v>
                </c:pt>
                <c:pt idx="17197">
                  <c:v>43227</c:v>
                </c:pt>
                <c:pt idx="17198">
                  <c:v>43228</c:v>
                </c:pt>
                <c:pt idx="17199">
                  <c:v>43229</c:v>
                </c:pt>
                <c:pt idx="17200">
                  <c:v>43230</c:v>
                </c:pt>
                <c:pt idx="17201">
                  <c:v>43231</c:v>
                </c:pt>
                <c:pt idx="17202">
                  <c:v>43234</c:v>
                </c:pt>
                <c:pt idx="17203">
                  <c:v>43235</c:v>
                </c:pt>
                <c:pt idx="17204">
                  <c:v>43236</c:v>
                </c:pt>
                <c:pt idx="17205">
                  <c:v>43237</c:v>
                </c:pt>
                <c:pt idx="17206">
                  <c:v>43238</c:v>
                </c:pt>
                <c:pt idx="17207">
                  <c:v>43241</c:v>
                </c:pt>
                <c:pt idx="17208">
                  <c:v>43242</c:v>
                </c:pt>
                <c:pt idx="17209">
                  <c:v>43243</c:v>
                </c:pt>
                <c:pt idx="17210">
                  <c:v>43244</c:v>
                </c:pt>
                <c:pt idx="17211">
                  <c:v>43245</c:v>
                </c:pt>
                <c:pt idx="17212">
                  <c:v>43249</c:v>
                </c:pt>
                <c:pt idx="17213">
                  <c:v>43250</c:v>
                </c:pt>
                <c:pt idx="17214">
                  <c:v>43251</c:v>
                </c:pt>
                <c:pt idx="17215">
                  <c:v>43252</c:v>
                </c:pt>
                <c:pt idx="17216">
                  <c:v>43255</c:v>
                </c:pt>
                <c:pt idx="17217">
                  <c:v>43256</c:v>
                </c:pt>
                <c:pt idx="17218">
                  <c:v>43257</c:v>
                </c:pt>
                <c:pt idx="17219">
                  <c:v>43258</c:v>
                </c:pt>
                <c:pt idx="17220">
                  <c:v>43259</c:v>
                </c:pt>
                <c:pt idx="17221">
                  <c:v>43262</c:v>
                </c:pt>
                <c:pt idx="17222">
                  <c:v>43263</c:v>
                </c:pt>
                <c:pt idx="17223">
                  <c:v>43264</c:v>
                </c:pt>
                <c:pt idx="17224">
                  <c:v>43265</c:v>
                </c:pt>
                <c:pt idx="17225">
                  <c:v>43266</c:v>
                </c:pt>
                <c:pt idx="17226">
                  <c:v>43269</c:v>
                </c:pt>
                <c:pt idx="17227">
                  <c:v>43270</c:v>
                </c:pt>
                <c:pt idx="17228">
                  <c:v>43271</c:v>
                </c:pt>
                <c:pt idx="17229">
                  <c:v>43272</c:v>
                </c:pt>
                <c:pt idx="17230">
                  <c:v>43273</c:v>
                </c:pt>
                <c:pt idx="17231">
                  <c:v>43276</c:v>
                </c:pt>
                <c:pt idx="17232">
                  <c:v>43277</c:v>
                </c:pt>
                <c:pt idx="17233">
                  <c:v>43278</c:v>
                </c:pt>
                <c:pt idx="17234">
                  <c:v>43279</c:v>
                </c:pt>
                <c:pt idx="17235">
                  <c:v>43280</c:v>
                </c:pt>
                <c:pt idx="17236">
                  <c:v>43283</c:v>
                </c:pt>
                <c:pt idx="17237">
                  <c:v>43284</c:v>
                </c:pt>
                <c:pt idx="17238">
                  <c:v>43286</c:v>
                </c:pt>
                <c:pt idx="17239">
                  <c:v>43287</c:v>
                </c:pt>
                <c:pt idx="17240">
                  <c:v>43290</c:v>
                </c:pt>
                <c:pt idx="17241">
                  <c:v>43291</c:v>
                </c:pt>
                <c:pt idx="17242">
                  <c:v>43292</c:v>
                </c:pt>
                <c:pt idx="17243">
                  <c:v>43293</c:v>
                </c:pt>
                <c:pt idx="17244">
                  <c:v>43294</c:v>
                </c:pt>
                <c:pt idx="17245">
                  <c:v>43297</c:v>
                </c:pt>
                <c:pt idx="17246">
                  <c:v>43298</c:v>
                </c:pt>
                <c:pt idx="17247">
                  <c:v>43299</c:v>
                </c:pt>
                <c:pt idx="17248">
                  <c:v>43300</c:v>
                </c:pt>
                <c:pt idx="17249">
                  <c:v>43301</c:v>
                </c:pt>
                <c:pt idx="17250">
                  <c:v>43304</c:v>
                </c:pt>
                <c:pt idx="17251">
                  <c:v>43305</c:v>
                </c:pt>
                <c:pt idx="17252">
                  <c:v>43306</c:v>
                </c:pt>
                <c:pt idx="17253">
                  <c:v>43307</c:v>
                </c:pt>
                <c:pt idx="17254">
                  <c:v>43308</c:v>
                </c:pt>
                <c:pt idx="17255">
                  <c:v>43311</c:v>
                </c:pt>
                <c:pt idx="17256">
                  <c:v>43312</c:v>
                </c:pt>
                <c:pt idx="17257">
                  <c:v>43313</c:v>
                </c:pt>
                <c:pt idx="17258">
                  <c:v>43314</c:v>
                </c:pt>
                <c:pt idx="17259">
                  <c:v>43315</c:v>
                </c:pt>
                <c:pt idx="17260">
                  <c:v>43318</c:v>
                </c:pt>
                <c:pt idx="17261">
                  <c:v>43319</c:v>
                </c:pt>
                <c:pt idx="17262">
                  <c:v>43320</c:v>
                </c:pt>
                <c:pt idx="17263">
                  <c:v>43321</c:v>
                </c:pt>
                <c:pt idx="17264">
                  <c:v>43322</c:v>
                </c:pt>
                <c:pt idx="17265">
                  <c:v>43325</c:v>
                </c:pt>
                <c:pt idx="17266">
                  <c:v>43326</c:v>
                </c:pt>
                <c:pt idx="17267">
                  <c:v>43327</c:v>
                </c:pt>
                <c:pt idx="17268">
                  <c:v>43328</c:v>
                </c:pt>
                <c:pt idx="17269">
                  <c:v>43329</c:v>
                </c:pt>
                <c:pt idx="17270">
                  <c:v>43332</c:v>
                </c:pt>
                <c:pt idx="17271">
                  <c:v>43333</c:v>
                </c:pt>
                <c:pt idx="17272">
                  <c:v>43334</c:v>
                </c:pt>
                <c:pt idx="17273">
                  <c:v>43335</c:v>
                </c:pt>
                <c:pt idx="17274">
                  <c:v>43336</c:v>
                </c:pt>
                <c:pt idx="17275">
                  <c:v>43339</c:v>
                </c:pt>
                <c:pt idx="17276">
                  <c:v>43340</c:v>
                </c:pt>
                <c:pt idx="17277">
                  <c:v>43341</c:v>
                </c:pt>
                <c:pt idx="17278">
                  <c:v>43342</c:v>
                </c:pt>
                <c:pt idx="17279">
                  <c:v>43343</c:v>
                </c:pt>
                <c:pt idx="17280">
                  <c:v>43347</c:v>
                </c:pt>
                <c:pt idx="17281">
                  <c:v>43348</c:v>
                </c:pt>
                <c:pt idx="17282">
                  <c:v>43349</c:v>
                </c:pt>
                <c:pt idx="17283">
                  <c:v>43350</c:v>
                </c:pt>
                <c:pt idx="17284">
                  <c:v>43353</c:v>
                </c:pt>
                <c:pt idx="17285">
                  <c:v>43354</c:v>
                </c:pt>
                <c:pt idx="17286">
                  <c:v>43355</c:v>
                </c:pt>
                <c:pt idx="17287">
                  <c:v>43356</c:v>
                </c:pt>
                <c:pt idx="17288">
                  <c:v>43357</c:v>
                </c:pt>
                <c:pt idx="17289">
                  <c:v>43360</c:v>
                </c:pt>
                <c:pt idx="17290">
                  <c:v>43361</c:v>
                </c:pt>
                <c:pt idx="17291">
                  <c:v>43362</c:v>
                </c:pt>
                <c:pt idx="17292">
                  <c:v>43363</c:v>
                </c:pt>
                <c:pt idx="17293">
                  <c:v>43364</c:v>
                </c:pt>
                <c:pt idx="17294">
                  <c:v>43367</c:v>
                </c:pt>
                <c:pt idx="17295">
                  <c:v>43368</c:v>
                </c:pt>
                <c:pt idx="17296">
                  <c:v>43369</c:v>
                </c:pt>
                <c:pt idx="17297">
                  <c:v>43370</c:v>
                </c:pt>
                <c:pt idx="17298">
                  <c:v>43371</c:v>
                </c:pt>
                <c:pt idx="17299">
                  <c:v>43374</c:v>
                </c:pt>
                <c:pt idx="17300">
                  <c:v>43375</c:v>
                </c:pt>
                <c:pt idx="17301">
                  <c:v>43376</c:v>
                </c:pt>
                <c:pt idx="17302">
                  <c:v>43377</c:v>
                </c:pt>
                <c:pt idx="17303">
                  <c:v>43378</c:v>
                </c:pt>
                <c:pt idx="17304">
                  <c:v>43381</c:v>
                </c:pt>
                <c:pt idx="17305">
                  <c:v>43382</c:v>
                </c:pt>
                <c:pt idx="17306">
                  <c:v>43383</c:v>
                </c:pt>
                <c:pt idx="17307">
                  <c:v>43384</c:v>
                </c:pt>
                <c:pt idx="17308">
                  <c:v>43385</c:v>
                </c:pt>
                <c:pt idx="17309">
                  <c:v>43388</c:v>
                </c:pt>
                <c:pt idx="17310">
                  <c:v>43389</c:v>
                </c:pt>
                <c:pt idx="17311">
                  <c:v>43390</c:v>
                </c:pt>
                <c:pt idx="17312">
                  <c:v>43391</c:v>
                </c:pt>
                <c:pt idx="17313">
                  <c:v>43392</c:v>
                </c:pt>
                <c:pt idx="17314">
                  <c:v>43395</c:v>
                </c:pt>
                <c:pt idx="17315">
                  <c:v>43396</c:v>
                </c:pt>
                <c:pt idx="17316">
                  <c:v>43397</c:v>
                </c:pt>
                <c:pt idx="17317">
                  <c:v>43398</c:v>
                </c:pt>
                <c:pt idx="17318">
                  <c:v>43399</c:v>
                </c:pt>
                <c:pt idx="17319">
                  <c:v>43402</c:v>
                </c:pt>
                <c:pt idx="17320">
                  <c:v>43403</c:v>
                </c:pt>
                <c:pt idx="17321">
                  <c:v>43404</c:v>
                </c:pt>
                <c:pt idx="17322">
                  <c:v>43405</c:v>
                </c:pt>
                <c:pt idx="17323">
                  <c:v>43406</c:v>
                </c:pt>
                <c:pt idx="17324">
                  <c:v>43409</c:v>
                </c:pt>
                <c:pt idx="17325">
                  <c:v>43410</c:v>
                </c:pt>
                <c:pt idx="17326">
                  <c:v>43411</c:v>
                </c:pt>
                <c:pt idx="17327">
                  <c:v>43412</c:v>
                </c:pt>
                <c:pt idx="17328">
                  <c:v>43413</c:v>
                </c:pt>
                <c:pt idx="17329">
                  <c:v>43416</c:v>
                </c:pt>
                <c:pt idx="17330">
                  <c:v>43417</c:v>
                </c:pt>
                <c:pt idx="17331">
                  <c:v>43418</c:v>
                </c:pt>
                <c:pt idx="17332">
                  <c:v>43419</c:v>
                </c:pt>
                <c:pt idx="17333">
                  <c:v>43420</c:v>
                </c:pt>
                <c:pt idx="17334">
                  <c:v>43423</c:v>
                </c:pt>
                <c:pt idx="17335">
                  <c:v>43424</c:v>
                </c:pt>
                <c:pt idx="17336">
                  <c:v>43425</c:v>
                </c:pt>
                <c:pt idx="17337">
                  <c:v>43427</c:v>
                </c:pt>
                <c:pt idx="17338">
                  <c:v>43430</c:v>
                </c:pt>
                <c:pt idx="17339">
                  <c:v>43431</c:v>
                </c:pt>
                <c:pt idx="17340">
                  <c:v>43432</c:v>
                </c:pt>
                <c:pt idx="17341">
                  <c:v>43433</c:v>
                </c:pt>
                <c:pt idx="17342">
                  <c:v>43434</c:v>
                </c:pt>
                <c:pt idx="17343">
                  <c:v>43437</c:v>
                </c:pt>
                <c:pt idx="17344">
                  <c:v>43438</c:v>
                </c:pt>
                <c:pt idx="17345">
                  <c:v>43440</c:v>
                </c:pt>
                <c:pt idx="17346">
                  <c:v>43441</c:v>
                </c:pt>
                <c:pt idx="17347">
                  <c:v>43444</c:v>
                </c:pt>
                <c:pt idx="17348">
                  <c:v>43445</c:v>
                </c:pt>
                <c:pt idx="17349">
                  <c:v>43446</c:v>
                </c:pt>
                <c:pt idx="17350">
                  <c:v>43447</c:v>
                </c:pt>
                <c:pt idx="17351">
                  <c:v>43448</c:v>
                </c:pt>
                <c:pt idx="17352">
                  <c:v>43451</c:v>
                </c:pt>
                <c:pt idx="17353">
                  <c:v>43452</c:v>
                </c:pt>
                <c:pt idx="17354">
                  <c:v>43453</c:v>
                </c:pt>
                <c:pt idx="17355">
                  <c:v>43454</c:v>
                </c:pt>
                <c:pt idx="17356">
                  <c:v>43455</c:v>
                </c:pt>
                <c:pt idx="17357">
                  <c:v>43458</c:v>
                </c:pt>
                <c:pt idx="17358">
                  <c:v>43460</c:v>
                </c:pt>
                <c:pt idx="17359">
                  <c:v>43461</c:v>
                </c:pt>
                <c:pt idx="17360">
                  <c:v>43462</c:v>
                </c:pt>
                <c:pt idx="17361">
                  <c:v>43465</c:v>
                </c:pt>
                <c:pt idx="17362">
                  <c:v>43467</c:v>
                </c:pt>
                <c:pt idx="17363">
                  <c:v>43468</c:v>
                </c:pt>
                <c:pt idx="17364">
                  <c:v>43469</c:v>
                </c:pt>
                <c:pt idx="17365">
                  <c:v>43472</c:v>
                </c:pt>
                <c:pt idx="17366">
                  <c:v>43473</c:v>
                </c:pt>
                <c:pt idx="17367">
                  <c:v>43474</c:v>
                </c:pt>
                <c:pt idx="17368">
                  <c:v>43475</c:v>
                </c:pt>
                <c:pt idx="17369">
                  <c:v>43476</c:v>
                </c:pt>
                <c:pt idx="17370">
                  <c:v>43479</c:v>
                </c:pt>
                <c:pt idx="17371">
                  <c:v>43480</c:v>
                </c:pt>
                <c:pt idx="17372">
                  <c:v>43481</c:v>
                </c:pt>
                <c:pt idx="17373">
                  <c:v>43482</c:v>
                </c:pt>
                <c:pt idx="17374">
                  <c:v>43483</c:v>
                </c:pt>
                <c:pt idx="17375">
                  <c:v>43487</c:v>
                </c:pt>
                <c:pt idx="17376">
                  <c:v>43488</c:v>
                </c:pt>
                <c:pt idx="17377">
                  <c:v>43489</c:v>
                </c:pt>
                <c:pt idx="17378">
                  <c:v>43490</c:v>
                </c:pt>
                <c:pt idx="17379">
                  <c:v>43493</c:v>
                </c:pt>
                <c:pt idx="17380">
                  <c:v>43494</c:v>
                </c:pt>
                <c:pt idx="17381">
                  <c:v>43495</c:v>
                </c:pt>
                <c:pt idx="17382">
                  <c:v>43496</c:v>
                </c:pt>
                <c:pt idx="17383">
                  <c:v>43497</c:v>
                </c:pt>
                <c:pt idx="17384">
                  <c:v>43500</c:v>
                </c:pt>
                <c:pt idx="17385">
                  <c:v>43501</c:v>
                </c:pt>
                <c:pt idx="17386">
                  <c:v>43502</c:v>
                </c:pt>
                <c:pt idx="17387">
                  <c:v>43503</c:v>
                </c:pt>
                <c:pt idx="17388">
                  <c:v>43504</c:v>
                </c:pt>
                <c:pt idx="17389">
                  <c:v>43507</c:v>
                </c:pt>
                <c:pt idx="17390">
                  <c:v>43508</c:v>
                </c:pt>
                <c:pt idx="17391">
                  <c:v>43509</c:v>
                </c:pt>
                <c:pt idx="17392">
                  <c:v>43510</c:v>
                </c:pt>
                <c:pt idx="17393">
                  <c:v>43511</c:v>
                </c:pt>
                <c:pt idx="17394">
                  <c:v>43515</c:v>
                </c:pt>
                <c:pt idx="17395">
                  <c:v>43516</c:v>
                </c:pt>
                <c:pt idx="17396">
                  <c:v>43517</c:v>
                </c:pt>
                <c:pt idx="17397">
                  <c:v>43518</c:v>
                </c:pt>
                <c:pt idx="17398">
                  <c:v>43521</c:v>
                </c:pt>
                <c:pt idx="17399">
                  <c:v>43522</c:v>
                </c:pt>
                <c:pt idx="17400">
                  <c:v>43523</c:v>
                </c:pt>
                <c:pt idx="17401">
                  <c:v>43524</c:v>
                </c:pt>
                <c:pt idx="17402">
                  <c:v>43525</c:v>
                </c:pt>
                <c:pt idx="17403">
                  <c:v>43528</c:v>
                </c:pt>
                <c:pt idx="17404">
                  <c:v>43529</c:v>
                </c:pt>
                <c:pt idx="17405">
                  <c:v>43530</c:v>
                </c:pt>
                <c:pt idx="17406">
                  <c:v>43531</c:v>
                </c:pt>
                <c:pt idx="17407">
                  <c:v>43532</c:v>
                </c:pt>
                <c:pt idx="17408">
                  <c:v>43535</c:v>
                </c:pt>
                <c:pt idx="17409">
                  <c:v>43536</c:v>
                </c:pt>
                <c:pt idx="17410">
                  <c:v>43537</c:v>
                </c:pt>
                <c:pt idx="17411">
                  <c:v>43538</c:v>
                </c:pt>
                <c:pt idx="17412">
                  <c:v>43539</c:v>
                </c:pt>
                <c:pt idx="17413">
                  <c:v>43542</c:v>
                </c:pt>
                <c:pt idx="17414">
                  <c:v>43543</c:v>
                </c:pt>
                <c:pt idx="17415">
                  <c:v>43544</c:v>
                </c:pt>
                <c:pt idx="17416">
                  <c:v>43545</c:v>
                </c:pt>
                <c:pt idx="17417">
                  <c:v>43546</c:v>
                </c:pt>
                <c:pt idx="17418">
                  <c:v>43549</c:v>
                </c:pt>
                <c:pt idx="17419">
                  <c:v>43550</c:v>
                </c:pt>
                <c:pt idx="17420">
                  <c:v>43551</c:v>
                </c:pt>
                <c:pt idx="17421">
                  <c:v>43552</c:v>
                </c:pt>
                <c:pt idx="17422">
                  <c:v>43553</c:v>
                </c:pt>
                <c:pt idx="17423">
                  <c:v>43556</c:v>
                </c:pt>
                <c:pt idx="17424">
                  <c:v>43557</c:v>
                </c:pt>
                <c:pt idx="17425">
                  <c:v>43558</c:v>
                </c:pt>
                <c:pt idx="17426">
                  <c:v>43559</c:v>
                </c:pt>
                <c:pt idx="17427">
                  <c:v>43560</c:v>
                </c:pt>
                <c:pt idx="17428">
                  <c:v>43563</c:v>
                </c:pt>
                <c:pt idx="17429">
                  <c:v>43564</c:v>
                </c:pt>
                <c:pt idx="17430">
                  <c:v>43565</c:v>
                </c:pt>
                <c:pt idx="17431">
                  <c:v>43566</c:v>
                </c:pt>
                <c:pt idx="17432">
                  <c:v>43567</c:v>
                </c:pt>
                <c:pt idx="17433">
                  <c:v>43570</c:v>
                </c:pt>
                <c:pt idx="17434">
                  <c:v>43571</c:v>
                </c:pt>
                <c:pt idx="17435">
                  <c:v>43572</c:v>
                </c:pt>
                <c:pt idx="17436">
                  <c:v>43573</c:v>
                </c:pt>
                <c:pt idx="17437">
                  <c:v>43577</c:v>
                </c:pt>
                <c:pt idx="17438">
                  <c:v>43578</c:v>
                </c:pt>
                <c:pt idx="17439">
                  <c:v>43579</c:v>
                </c:pt>
                <c:pt idx="17440">
                  <c:v>43580</c:v>
                </c:pt>
                <c:pt idx="17441">
                  <c:v>43581</c:v>
                </c:pt>
                <c:pt idx="17442">
                  <c:v>43584</c:v>
                </c:pt>
                <c:pt idx="17443">
                  <c:v>43585</c:v>
                </c:pt>
                <c:pt idx="17444">
                  <c:v>43586</c:v>
                </c:pt>
                <c:pt idx="17445">
                  <c:v>43587</c:v>
                </c:pt>
                <c:pt idx="17446">
                  <c:v>43588</c:v>
                </c:pt>
                <c:pt idx="17447">
                  <c:v>43591</c:v>
                </c:pt>
                <c:pt idx="17448">
                  <c:v>43592</c:v>
                </c:pt>
                <c:pt idx="17449">
                  <c:v>43593</c:v>
                </c:pt>
                <c:pt idx="17450">
                  <c:v>43594</c:v>
                </c:pt>
                <c:pt idx="17451">
                  <c:v>43595</c:v>
                </c:pt>
                <c:pt idx="17452">
                  <c:v>43598</c:v>
                </c:pt>
                <c:pt idx="17453">
                  <c:v>43599</c:v>
                </c:pt>
                <c:pt idx="17454">
                  <c:v>43600</c:v>
                </c:pt>
                <c:pt idx="17455">
                  <c:v>43601</c:v>
                </c:pt>
                <c:pt idx="17456">
                  <c:v>43602</c:v>
                </c:pt>
                <c:pt idx="17457">
                  <c:v>43605</c:v>
                </c:pt>
                <c:pt idx="17458">
                  <c:v>43606</c:v>
                </c:pt>
                <c:pt idx="17459">
                  <c:v>43607</c:v>
                </c:pt>
                <c:pt idx="17460">
                  <c:v>43608</c:v>
                </c:pt>
                <c:pt idx="17461">
                  <c:v>43609</c:v>
                </c:pt>
                <c:pt idx="17462">
                  <c:v>43613</c:v>
                </c:pt>
                <c:pt idx="17463">
                  <c:v>43614</c:v>
                </c:pt>
                <c:pt idx="17464">
                  <c:v>43615</c:v>
                </c:pt>
                <c:pt idx="17465">
                  <c:v>43616</c:v>
                </c:pt>
                <c:pt idx="17466">
                  <c:v>43619</c:v>
                </c:pt>
                <c:pt idx="17467">
                  <c:v>43620</c:v>
                </c:pt>
                <c:pt idx="17468">
                  <c:v>43621</c:v>
                </c:pt>
                <c:pt idx="17469">
                  <c:v>43622</c:v>
                </c:pt>
                <c:pt idx="17470">
                  <c:v>43623</c:v>
                </c:pt>
                <c:pt idx="17471">
                  <c:v>43626</c:v>
                </c:pt>
                <c:pt idx="17472">
                  <c:v>43627</c:v>
                </c:pt>
                <c:pt idx="17473">
                  <c:v>43628</c:v>
                </c:pt>
                <c:pt idx="17474">
                  <c:v>43629</c:v>
                </c:pt>
                <c:pt idx="17475">
                  <c:v>43630</c:v>
                </c:pt>
                <c:pt idx="17476">
                  <c:v>43633</c:v>
                </c:pt>
                <c:pt idx="17477">
                  <c:v>43634</c:v>
                </c:pt>
                <c:pt idx="17478">
                  <c:v>43635</c:v>
                </c:pt>
                <c:pt idx="17479">
                  <c:v>43636</c:v>
                </c:pt>
                <c:pt idx="17480">
                  <c:v>43637</c:v>
                </c:pt>
                <c:pt idx="17481">
                  <c:v>43640</c:v>
                </c:pt>
                <c:pt idx="17482">
                  <c:v>43641</c:v>
                </c:pt>
                <c:pt idx="17483">
                  <c:v>43642</c:v>
                </c:pt>
                <c:pt idx="17484">
                  <c:v>43643</c:v>
                </c:pt>
                <c:pt idx="17485">
                  <c:v>43644</c:v>
                </c:pt>
              </c:numCache>
            </c:numRef>
          </c:cat>
          <c:val>
            <c:numRef>
              <c:f>Daily!$J$3:$J$17488</c:f>
              <c:numCache>
                <c:formatCode>General</c:formatCode>
                <c:ptCount val="17486"/>
                <c:pt idx="0">
                  <c:v>0</c:v>
                </c:pt>
                <c:pt idx="1">
                  <c:v>0</c:v>
                </c:pt>
                <c:pt idx="2">
                  <c:v>0</c:v>
                </c:pt>
                <c:pt idx="3">
                  <c:v>0</c:v>
                </c:pt>
                <c:pt idx="4">
                  <c:v>0</c:v>
                </c:pt>
                <c:pt idx="5">
                  <c:v>-2.9274004683839117E-3</c:v>
                </c:pt>
                <c:pt idx="6">
                  <c:v>0</c:v>
                </c:pt>
                <c:pt idx="7">
                  <c:v>-1.930953774136912E-2</c:v>
                </c:pt>
                <c:pt idx="8">
                  <c:v>-2.4575775307197123E-2</c:v>
                </c:pt>
                <c:pt idx="9">
                  <c:v>-2.1650087770626159E-2</c:v>
                </c:pt>
                <c:pt idx="10">
                  <c:v>-1.3458162668227081E-2</c:v>
                </c:pt>
                <c:pt idx="11">
                  <c:v>-1.4043300175541118E-2</c:v>
                </c:pt>
                <c:pt idx="12">
                  <c:v>-1.287302516091271E-2</c:v>
                </c:pt>
                <c:pt idx="13">
                  <c:v>-1.1117612638970265E-2</c:v>
                </c:pt>
                <c:pt idx="14">
                  <c:v>-9.9473376243416345E-3</c:v>
                </c:pt>
                <c:pt idx="15">
                  <c:v>-1.3458162668227081E-2</c:v>
                </c:pt>
                <c:pt idx="16">
                  <c:v>-2.0479812755997751E-2</c:v>
                </c:pt>
                <c:pt idx="17">
                  <c:v>-2.1064950263311899E-2</c:v>
                </c:pt>
                <c:pt idx="18">
                  <c:v>-1.5798712697483897E-2</c:v>
                </c:pt>
                <c:pt idx="19">
                  <c:v>-4.0959625511995945E-3</c:v>
                </c:pt>
                <c:pt idx="20">
                  <c:v>-2.340550029256816E-3</c:v>
                </c:pt>
                <c:pt idx="21">
                  <c:v>-2.340550029256816E-3</c:v>
                </c:pt>
                <c:pt idx="22">
                  <c:v>0</c:v>
                </c:pt>
                <c:pt idx="23">
                  <c:v>0</c:v>
                </c:pt>
                <c:pt idx="24">
                  <c:v>0</c:v>
                </c:pt>
                <c:pt idx="25">
                  <c:v>-5.1963048498845366E-3</c:v>
                </c:pt>
                <c:pt idx="26">
                  <c:v>-6.3510392609699151E-3</c:v>
                </c:pt>
                <c:pt idx="27">
                  <c:v>-2.3094688221708681E-3</c:v>
                </c:pt>
                <c:pt idx="28">
                  <c:v>-4.6189376443419583E-3</c:v>
                </c:pt>
                <c:pt idx="29">
                  <c:v>-1.501154734411092E-2</c:v>
                </c:pt>
                <c:pt idx="30">
                  <c:v>-1.501154734411092E-2</c:v>
                </c:pt>
                <c:pt idx="31">
                  <c:v>-1.9053117782910078E-2</c:v>
                </c:pt>
                <c:pt idx="32">
                  <c:v>-9.8152424942263838E-3</c:v>
                </c:pt>
                <c:pt idx="33">
                  <c:v>-6.9284064665127154E-3</c:v>
                </c:pt>
                <c:pt idx="34">
                  <c:v>-8.6605080831407832E-3</c:v>
                </c:pt>
                <c:pt idx="35">
                  <c:v>-6.3510392609699151E-3</c:v>
                </c:pt>
                <c:pt idx="36">
                  <c:v>-2.3094688221708681E-3</c:v>
                </c:pt>
                <c:pt idx="37">
                  <c:v>-2.3094688221708681E-3</c:v>
                </c:pt>
                <c:pt idx="38">
                  <c:v>-5.7736720554273369E-3</c:v>
                </c:pt>
                <c:pt idx="39">
                  <c:v>-4.6189376443419583E-3</c:v>
                </c:pt>
                <c:pt idx="40">
                  <c:v>-5.1963048498845366E-3</c:v>
                </c:pt>
                <c:pt idx="41">
                  <c:v>-1.7321016166282899E-3</c:v>
                </c:pt>
                <c:pt idx="42">
                  <c:v>0</c:v>
                </c:pt>
                <c:pt idx="43">
                  <c:v>-6.9284064665127154E-3</c:v>
                </c:pt>
                <c:pt idx="44">
                  <c:v>-7.5057736720554047E-3</c:v>
                </c:pt>
                <c:pt idx="45">
                  <c:v>-1.443418013856812E-2</c:v>
                </c:pt>
                <c:pt idx="46">
                  <c:v>-1.3279445727482742E-2</c:v>
                </c:pt>
                <c:pt idx="47">
                  <c:v>-1.1547344110854452E-2</c:v>
                </c:pt>
                <c:pt idx="48">
                  <c:v>-4.041570438799047E-3</c:v>
                </c:pt>
                <c:pt idx="49">
                  <c:v>0</c:v>
                </c:pt>
                <c:pt idx="50">
                  <c:v>0</c:v>
                </c:pt>
                <c:pt idx="51">
                  <c:v>-2.2870211549456121E-3</c:v>
                </c:pt>
                <c:pt idx="52">
                  <c:v>-2.8587764436819318E-3</c:v>
                </c:pt>
                <c:pt idx="53">
                  <c:v>-2.2870211549456121E-3</c:v>
                </c:pt>
                <c:pt idx="54">
                  <c:v>0</c:v>
                </c:pt>
                <c:pt idx="55">
                  <c:v>0</c:v>
                </c:pt>
                <c:pt idx="56">
                  <c:v>0</c:v>
                </c:pt>
                <c:pt idx="57">
                  <c:v>-5.6947608200453859E-3</c:v>
                </c:pt>
                <c:pt idx="58">
                  <c:v>-1.7084282460135825E-3</c:v>
                </c:pt>
                <c:pt idx="59">
                  <c:v>-6.8337129840545519E-3</c:v>
                </c:pt>
                <c:pt idx="60">
                  <c:v>-1.4806378132118381E-2</c:v>
                </c:pt>
                <c:pt idx="61">
                  <c:v>-1.5375854214123019E-2</c:v>
                </c:pt>
                <c:pt idx="62">
                  <c:v>-1.7084282460135825E-3</c:v>
                </c:pt>
                <c:pt idx="63">
                  <c:v>-5.6947608200441646E-4</c:v>
                </c:pt>
                <c:pt idx="64">
                  <c:v>0</c:v>
                </c:pt>
                <c:pt idx="65">
                  <c:v>0</c:v>
                </c:pt>
                <c:pt idx="66">
                  <c:v>0</c:v>
                </c:pt>
                <c:pt idx="67">
                  <c:v>-5.6022408963586345E-3</c:v>
                </c:pt>
                <c:pt idx="68">
                  <c:v>0</c:v>
                </c:pt>
                <c:pt idx="69">
                  <c:v>0</c:v>
                </c:pt>
                <c:pt idx="70">
                  <c:v>-1.1123470522802492E-3</c:v>
                </c:pt>
                <c:pt idx="71">
                  <c:v>-5.5617352614016902E-3</c:v>
                </c:pt>
                <c:pt idx="72">
                  <c:v>0</c:v>
                </c:pt>
                <c:pt idx="73">
                  <c:v>0</c:v>
                </c:pt>
                <c:pt idx="74">
                  <c:v>-6.6481994459833826E-3</c:v>
                </c:pt>
                <c:pt idx="75">
                  <c:v>-4.9861495844875092E-3</c:v>
                </c:pt>
                <c:pt idx="76">
                  <c:v>-1.2188365650969701E-2</c:v>
                </c:pt>
                <c:pt idx="77">
                  <c:v>-1.2188365650969701E-2</c:v>
                </c:pt>
                <c:pt idx="78">
                  <c:v>-1.6066481994459814E-2</c:v>
                </c:pt>
                <c:pt idx="79">
                  <c:v>-1.0526315789473717E-2</c:v>
                </c:pt>
                <c:pt idx="80">
                  <c:v>-4.9861495844875092E-3</c:v>
                </c:pt>
                <c:pt idx="81">
                  <c:v>0</c:v>
                </c:pt>
                <c:pt idx="82">
                  <c:v>-6.0373216245883654E-3</c:v>
                </c:pt>
                <c:pt idx="83">
                  <c:v>0</c:v>
                </c:pt>
                <c:pt idx="84">
                  <c:v>-8.2101806239736064E-3</c:v>
                </c:pt>
                <c:pt idx="85">
                  <c:v>-2.7367268746579798E-3</c:v>
                </c:pt>
                <c:pt idx="86">
                  <c:v>0</c:v>
                </c:pt>
                <c:pt idx="87">
                  <c:v>0</c:v>
                </c:pt>
                <c:pt idx="88">
                  <c:v>0</c:v>
                </c:pt>
                <c:pt idx="89">
                  <c:v>0</c:v>
                </c:pt>
                <c:pt idx="90">
                  <c:v>-6.0142154182613039E-3</c:v>
                </c:pt>
                <c:pt idx="91">
                  <c:v>-1.6402405686165578E-3</c:v>
                </c:pt>
                <c:pt idx="92">
                  <c:v>0</c:v>
                </c:pt>
                <c:pt idx="93">
                  <c:v>0</c:v>
                </c:pt>
                <c:pt idx="94">
                  <c:v>0</c:v>
                </c:pt>
                <c:pt idx="95">
                  <c:v>0</c:v>
                </c:pt>
                <c:pt idx="96">
                  <c:v>-4.282655246252598E-3</c:v>
                </c:pt>
                <c:pt idx="97">
                  <c:v>0</c:v>
                </c:pt>
                <c:pt idx="98">
                  <c:v>-1.068947087119132E-3</c:v>
                </c:pt>
                <c:pt idx="99">
                  <c:v>-1.068947087119132E-3</c:v>
                </c:pt>
                <c:pt idx="100">
                  <c:v>-2.137894174238375E-3</c:v>
                </c:pt>
                <c:pt idx="101">
                  <c:v>0</c:v>
                </c:pt>
                <c:pt idx="102">
                  <c:v>0</c:v>
                </c:pt>
                <c:pt idx="103">
                  <c:v>-5.3248136315242611E-4</c:v>
                </c:pt>
                <c:pt idx="104">
                  <c:v>0</c:v>
                </c:pt>
                <c:pt idx="105">
                  <c:v>-1.0111761575305911E-2</c:v>
                </c:pt>
                <c:pt idx="106">
                  <c:v>0</c:v>
                </c:pt>
                <c:pt idx="107">
                  <c:v>0</c:v>
                </c:pt>
                <c:pt idx="108">
                  <c:v>0</c:v>
                </c:pt>
                <c:pt idx="109">
                  <c:v>0</c:v>
                </c:pt>
                <c:pt idx="110">
                  <c:v>0</c:v>
                </c:pt>
                <c:pt idx="111">
                  <c:v>-7.7319587628865705E-3</c:v>
                </c:pt>
                <c:pt idx="112">
                  <c:v>-2.1649484536082397E-2</c:v>
                </c:pt>
                <c:pt idx="113">
                  <c:v>-2.4226804123711254E-2</c:v>
                </c:pt>
                <c:pt idx="114">
                  <c:v>-2.216494845360828E-2</c:v>
                </c:pt>
                <c:pt idx="115">
                  <c:v>-2.4742268041236914E-2</c:v>
                </c:pt>
                <c:pt idx="116">
                  <c:v>-2.9381443298969079E-2</c:v>
                </c:pt>
                <c:pt idx="117">
                  <c:v>-2.0618556701030855E-2</c:v>
                </c:pt>
                <c:pt idx="118">
                  <c:v>-1.2371134020618513E-2</c:v>
                </c:pt>
                <c:pt idx="119">
                  <c:v>-1.3402061855670055E-2</c:v>
                </c:pt>
                <c:pt idx="120">
                  <c:v>-6.6494845360824728E-2</c:v>
                </c:pt>
                <c:pt idx="121">
                  <c:v>-7.6804123711340155E-2</c:v>
                </c:pt>
                <c:pt idx="122">
                  <c:v>-6.6494845360824728E-2</c:v>
                </c:pt>
                <c:pt idx="123">
                  <c:v>-0.10103092783505141</c:v>
                </c:pt>
                <c:pt idx="124">
                  <c:v>-8.8144329896907125E-2</c:v>
                </c:pt>
                <c:pt idx="125">
                  <c:v>-9.0721649484535982E-2</c:v>
                </c:pt>
                <c:pt idx="126">
                  <c:v>-8.195876288659798E-2</c:v>
                </c:pt>
                <c:pt idx="127">
                  <c:v>-7.6804123711340155E-2</c:v>
                </c:pt>
                <c:pt idx="128">
                  <c:v>-8.9175257731958557E-2</c:v>
                </c:pt>
                <c:pt idx="129">
                  <c:v>-9.3298969072164839E-2</c:v>
                </c:pt>
                <c:pt idx="130">
                  <c:v>-0.10721649484536078</c:v>
                </c:pt>
                <c:pt idx="131">
                  <c:v>-0.13041237113402049</c:v>
                </c:pt>
                <c:pt idx="132">
                  <c:v>-0.13969072164948437</c:v>
                </c:pt>
                <c:pt idx="133">
                  <c:v>-0.13041237113402049</c:v>
                </c:pt>
                <c:pt idx="134">
                  <c:v>-0.14020618556701026</c:v>
                </c:pt>
                <c:pt idx="135">
                  <c:v>-0.12061855670103094</c:v>
                </c:pt>
                <c:pt idx="136">
                  <c:v>-0.10515463917525769</c:v>
                </c:pt>
                <c:pt idx="137">
                  <c:v>-9.2268041237113407E-2</c:v>
                </c:pt>
                <c:pt idx="138">
                  <c:v>-9.3298969072164839E-2</c:v>
                </c:pt>
                <c:pt idx="139">
                  <c:v>-9.8969072164948324E-2</c:v>
                </c:pt>
                <c:pt idx="140">
                  <c:v>-0.11185567010309272</c:v>
                </c:pt>
                <c:pt idx="141">
                  <c:v>-0.10979381443298963</c:v>
                </c:pt>
                <c:pt idx="142">
                  <c:v>-9.7938144329896892E-2</c:v>
                </c:pt>
                <c:pt idx="143">
                  <c:v>-8.8144329896907125E-2</c:v>
                </c:pt>
                <c:pt idx="144">
                  <c:v>-8.0412371134020555E-2</c:v>
                </c:pt>
                <c:pt idx="145">
                  <c:v>-7.113402061855667E-2</c:v>
                </c:pt>
                <c:pt idx="146">
                  <c:v>-7.474226804123707E-2</c:v>
                </c:pt>
                <c:pt idx="147">
                  <c:v>-7.2680412371133984E-2</c:v>
                </c:pt>
                <c:pt idx="148">
                  <c:v>-6.4948453608247303E-2</c:v>
                </c:pt>
                <c:pt idx="149">
                  <c:v>-5.1030927835051476E-2</c:v>
                </c:pt>
                <c:pt idx="150">
                  <c:v>-4.8453608247422619E-2</c:v>
                </c:pt>
                <c:pt idx="151">
                  <c:v>-4.0721649484536049E-2</c:v>
                </c:pt>
                <c:pt idx="152">
                  <c:v>-4.7422680412371077E-2</c:v>
                </c:pt>
                <c:pt idx="153">
                  <c:v>-5.7731958762886504E-2</c:v>
                </c:pt>
                <c:pt idx="154">
                  <c:v>-5.7216494845360844E-2</c:v>
                </c:pt>
                <c:pt idx="155">
                  <c:v>-5.5670103092783418E-2</c:v>
                </c:pt>
                <c:pt idx="156">
                  <c:v>-5.4639175257731876E-2</c:v>
                </c:pt>
                <c:pt idx="157">
                  <c:v>-4.4329896907216448E-2</c:v>
                </c:pt>
                <c:pt idx="158">
                  <c:v>-3.7113402061855649E-2</c:v>
                </c:pt>
                <c:pt idx="159">
                  <c:v>-3.6082474226804107E-2</c:v>
                </c:pt>
                <c:pt idx="160">
                  <c:v>-3.7113402061855649E-2</c:v>
                </c:pt>
                <c:pt idx="161">
                  <c:v>-2.9896907216494739E-2</c:v>
                </c:pt>
                <c:pt idx="162">
                  <c:v>-3.1443298969072164E-2</c:v>
                </c:pt>
                <c:pt idx="163">
                  <c:v>-4.4329896907216448E-2</c:v>
                </c:pt>
                <c:pt idx="164">
                  <c:v>-4.4845360824742109E-2</c:v>
                </c:pt>
                <c:pt idx="165">
                  <c:v>-4.4329896907216448E-2</c:v>
                </c:pt>
                <c:pt idx="166">
                  <c:v>-4.9999999999999933E-2</c:v>
                </c:pt>
                <c:pt idx="167">
                  <c:v>-5.0515463917525594E-2</c:v>
                </c:pt>
                <c:pt idx="168">
                  <c:v>-4.3814432989690566E-2</c:v>
                </c:pt>
                <c:pt idx="169">
                  <c:v>-3.7113402061855649E-2</c:v>
                </c:pt>
                <c:pt idx="170">
                  <c:v>-4.4329896907216448E-2</c:v>
                </c:pt>
                <c:pt idx="171">
                  <c:v>-4.1752577319587592E-2</c:v>
                </c:pt>
                <c:pt idx="172">
                  <c:v>-3.3505154639175139E-2</c:v>
                </c:pt>
                <c:pt idx="173">
                  <c:v>-4.0721649484536049E-2</c:v>
                </c:pt>
                <c:pt idx="174">
                  <c:v>-2.7319587628865882E-2</c:v>
                </c:pt>
                <c:pt idx="175">
                  <c:v>-1.5979381443298912E-2</c:v>
                </c:pt>
                <c:pt idx="176">
                  <c:v>-1.134020618556697E-2</c:v>
                </c:pt>
                <c:pt idx="177">
                  <c:v>-5.670103092783485E-3</c:v>
                </c:pt>
                <c:pt idx="178">
                  <c:v>-1.5463917525772031E-3</c:v>
                </c:pt>
                <c:pt idx="179">
                  <c:v>-4.6391752577319423E-3</c:v>
                </c:pt>
                <c:pt idx="180">
                  <c:v>-9.7938144329895449E-3</c:v>
                </c:pt>
                <c:pt idx="181">
                  <c:v>-1.5463917525772031E-3</c:v>
                </c:pt>
                <c:pt idx="182">
                  <c:v>0</c:v>
                </c:pt>
                <c:pt idx="183">
                  <c:v>-1.0288065843621075E-3</c:v>
                </c:pt>
                <c:pt idx="184">
                  <c:v>-1.5432098765432167E-2</c:v>
                </c:pt>
                <c:pt idx="185">
                  <c:v>-1.5432098765432167E-3</c:v>
                </c:pt>
                <c:pt idx="186">
                  <c:v>-1.0288065843621075E-3</c:v>
                </c:pt>
                <c:pt idx="187">
                  <c:v>0</c:v>
                </c:pt>
                <c:pt idx="188">
                  <c:v>0</c:v>
                </c:pt>
                <c:pt idx="189">
                  <c:v>-1.5236160487557271E-3</c:v>
                </c:pt>
                <c:pt idx="190">
                  <c:v>0</c:v>
                </c:pt>
                <c:pt idx="191">
                  <c:v>-5.4999999999999494E-3</c:v>
                </c:pt>
                <c:pt idx="192">
                  <c:v>0</c:v>
                </c:pt>
                <c:pt idx="193">
                  <c:v>-5.9642147117296984E-3</c:v>
                </c:pt>
                <c:pt idx="194">
                  <c:v>-1.6898608349900535E-2</c:v>
                </c:pt>
                <c:pt idx="195">
                  <c:v>-1.2922465208747624E-2</c:v>
                </c:pt>
                <c:pt idx="196">
                  <c:v>-1.3419483101391627E-2</c:v>
                </c:pt>
                <c:pt idx="197">
                  <c:v>-2.0377733598409553E-2</c:v>
                </c:pt>
                <c:pt idx="198">
                  <c:v>-1.1431411530815172E-2</c:v>
                </c:pt>
                <c:pt idx="199">
                  <c:v>-5.4671968190854736E-3</c:v>
                </c:pt>
                <c:pt idx="200">
                  <c:v>-4.9701789264414709E-3</c:v>
                </c:pt>
                <c:pt idx="201">
                  <c:v>-7.9522862823061535E-3</c:v>
                </c:pt>
                <c:pt idx="202">
                  <c:v>-7.9522862823061535E-3</c:v>
                </c:pt>
                <c:pt idx="203">
                  <c:v>-1.9880715705766772E-3</c:v>
                </c:pt>
                <c:pt idx="204">
                  <c:v>-3.4791252485089075E-3</c:v>
                </c:pt>
                <c:pt idx="205">
                  <c:v>-2.5347912524851024E-2</c:v>
                </c:pt>
                <c:pt idx="206">
                  <c:v>-1.7395626242544759E-2</c:v>
                </c:pt>
                <c:pt idx="207">
                  <c:v>-2.5347912524851024E-2</c:v>
                </c:pt>
                <c:pt idx="208">
                  <c:v>-2.9324055666003934E-2</c:v>
                </c:pt>
                <c:pt idx="209">
                  <c:v>-2.7833001988071704E-2</c:v>
                </c:pt>
                <c:pt idx="210">
                  <c:v>-1.9383697813121326E-2</c:v>
                </c:pt>
                <c:pt idx="211">
                  <c:v>-1.3419483101391627E-2</c:v>
                </c:pt>
                <c:pt idx="212">
                  <c:v>-3.7773359840954313E-2</c:v>
                </c:pt>
                <c:pt idx="213">
                  <c:v>-2.7833001988071704E-2</c:v>
                </c:pt>
                <c:pt idx="214">
                  <c:v>-1.6401590457256532E-2</c:v>
                </c:pt>
                <c:pt idx="215">
                  <c:v>-8.9463220675943811E-3</c:v>
                </c:pt>
                <c:pt idx="216">
                  <c:v>-5.4671968190854736E-3</c:v>
                </c:pt>
                <c:pt idx="217">
                  <c:v>-1.2922465208747624E-2</c:v>
                </c:pt>
                <c:pt idx="218">
                  <c:v>-1.491053677932408E-2</c:v>
                </c:pt>
                <c:pt idx="219">
                  <c:v>-1.988071570576555E-2</c:v>
                </c:pt>
                <c:pt idx="220">
                  <c:v>-1.2922465208747624E-2</c:v>
                </c:pt>
                <c:pt idx="221">
                  <c:v>-9.4433399602386059E-3</c:v>
                </c:pt>
                <c:pt idx="222">
                  <c:v>-1.1928429423459397E-2</c:v>
                </c:pt>
                <c:pt idx="223">
                  <c:v>0</c:v>
                </c:pt>
                <c:pt idx="224">
                  <c:v>0</c:v>
                </c:pt>
                <c:pt idx="225">
                  <c:v>-6.8897637795275468E-3</c:v>
                </c:pt>
                <c:pt idx="226">
                  <c:v>-3.7401574803149651E-2</c:v>
                </c:pt>
                <c:pt idx="227">
                  <c:v>-4.6751968503936925E-2</c:v>
                </c:pt>
                <c:pt idx="228">
                  <c:v>-3.9862204724409378E-2</c:v>
                </c:pt>
                <c:pt idx="229">
                  <c:v>-3.2480314960629975E-2</c:v>
                </c:pt>
                <c:pt idx="230">
                  <c:v>-6.4960629921259838E-2</c:v>
                </c:pt>
                <c:pt idx="231">
                  <c:v>-4.9704724409448842E-2</c:v>
                </c:pt>
                <c:pt idx="232">
                  <c:v>-4.2814960629921295E-2</c:v>
                </c:pt>
                <c:pt idx="233">
                  <c:v>-4.5275590551181133E-2</c:v>
                </c:pt>
                <c:pt idx="234">
                  <c:v>-4.5275590551181133E-2</c:v>
                </c:pt>
                <c:pt idx="235">
                  <c:v>-2.9527559055118169E-2</c:v>
                </c:pt>
                <c:pt idx="236">
                  <c:v>-3.1496062992126039E-2</c:v>
                </c:pt>
                <c:pt idx="237">
                  <c:v>-3.1988188976377896E-2</c:v>
                </c:pt>
                <c:pt idx="238">
                  <c:v>-4.379921259842523E-2</c:v>
                </c:pt>
                <c:pt idx="239">
                  <c:v>-4.8720472440945017E-2</c:v>
                </c:pt>
                <c:pt idx="240">
                  <c:v>-2.3129921259842479E-2</c:v>
                </c:pt>
                <c:pt idx="241">
                  <c:v>-1.7716535433070835E-2</c:v>
                </c:pt>
                <c:pt idx="242">
                  <c:v>-1.7224409448818978E-2</c:v>
                </c:pt>
                <c:pt idx="243">
                  <c:v>-1.6732283464566899E-2</c:v>
                </c:pt>
                <c:pt idx="244">
                  <c:v>-1.2303149606299191E-2</c:v>
                </c:pt>
                <c:pt idx="245">
                  <c:v>-1.9685039370078705E-2</c:v>
                </c:pt>
                <c:pt idx="246">
                  <c:v>-9.8425196850393526E-4</c:v>
                </c:pt>
                <c:pt idx="247">
                  <c:v>0</c:v>
                </c:pt>
                <c:pt idx="248">
                  <c:v>0</c:v>
                </c:pt>
                <c:pt idx="249">
                  <c:v>0</c:v>
                </c:pt>
                <c:pt idx="250">
                  <c:v>-3.8517091959556771E-3</c:v>
                </c:pt>
                <c:pt idx="251">
                  <c:v>0</c:v>
                </c:pt>
                <c:pt idx="252">
                  <c:v>0</c:v>
                </c:pt>
                <c:pt idx="253">
                  <c:v>0</c:v>
                </c:pt>
                <c:pt idx="254">
                  <c:v>0</c:v>
                </c:pt>
                <c:pt idx="255">
                  <c:v>-1.2784090909090939E-2</c:v>
                </c:pt>
                <c:pt idx="256">
                  <c:v>0</c:v>
                </c:pt>
                <c:pt idx="257">
                  <c:v>-3.7753657385559691E-3</c:v>
                </c:pt>
                <c:pt idx="258">
                  <c:v>0</c:v>
                </c:pt>
                <c:pt idx="259">
                  <c:v>0</c:v>
                </c:pt>
                <c:pt idx="260">
                  <c:v>0</c:v>
                </c:pt>
                <c:pt idx="261">
                  <c:v>-6.9605568445476607E-3</c:v>
                </c:pt>
                <c:pt idx="262">
                  <c:v>-8.8167053364269776E-3</c:v>
                </c:pt>
                <c:pt idx="263">
                  <c:v>-1.7169373549884015E-2</c:v>
                </c:pt>
                <c:pt idx="264">
                  <c:v>-1.345707656612527E-2</c:v>
                </c:pt>
                <c:pt idx="265">
                  <c:v>-1.8097447795823673E-2</c:v>
                </c:pt>
                <c:pt idx="266">
                  <c:v>-2.4129930394431565E-2</c:v>
                </c:pt>
                <c:pt idx="267">
                  <c:v>-1.345707656612527E-2</c:v>
                </c:pt>
                <c:pt idx="268">
                  <c:v>0</c:v>
                </c:pt>
                <c:pt idx="269">
                  <c:v>0</c:v>
                </c:pt>
                <c:pt idx="270">
                  <c:v>-3.6798528058876734E-3</c:v>
                </c:pt>
                <c:pt idx="271">
                  <c:v>0</c:v>
                </c:pt>
                <c:pt idx="272">
                  <c:v>0</c:v>
                </c:pt>
                <c:pt idx="273">
                  <c:v>0</c:v>
                </c:pt>
                <c:pt idx="274">
                  <c:v>-3.6036036036035668E-3</c:v>
                </c:pt>
                <c:pt idx="275">
                  <c:v>-9.4594594594594739E-3</c:v>
                </c:pt>
                <c:pt idx="276">
                  <c:v>-4.9549549549549043E-3</c:v>
                </c:pt>
                <c:pt idx="277">
                  <c:v>-1.3513513513512265E-3</c:v>
                </c:pt>
                <c:pt idx="278">
                  <c:v>-9.009009009008917E-4</c:v>
                </c:pt>
                <c:pt idx="279">
                  <c:v>-3.6036036036035668E-3</c:v>
                </c:pt>
                <c:pt idx="280">
                  <c:v>-9.009009009009028E-3</c:v>
                </c:pt>
                <c:pt idx="281">
                  <c:v>-3.1531531531531209E-3</c:v>
                </c:pt>
                <c:pt idx="282">
                  <c:v>-1.6666666666666718E-2</c:v>
                </c:pt>
                <c:pt idx="283">
                  <c:v>-1.8468468468468502E-2</c:v>
                </c:pt>
                <c:pt idx="284">
                  <c:v>-1.531531531531527E-2</c:v>
                </c:pt>
                <c:pt idx="285">
                  <c:v>-1.2612612612612484E-2</c:v>
                </c:pt>
                <c:pt idx="286">
                  <c:v>-1.2162162162162149E-2</c:v>
                </c:pt>
                <c:pt idx="287">
                  <c:v>-1.9819819819819728E-2</c:v>
                </c:pt>
                <c:pt idx="288">
                  <c:v>-1.8018018018017945E-2</c:v>
                </c:pt>
                <c:pt idx="289">
                  <c:v>-1.5765765765765716E-2</c:v>
                </c:pt>
                <c:pt idx="290">
                  <c:v>-1.2162162162162149E-2</c:v>
                </c:pt>
                <c:pt idx="291">
                  <c:v>-1.8468468468468502E-2</c:v>
                </c:pt>
                <c:pt idx="292">
                  <c:v>-1.8468468468468502E-2</c:v>
                </c:pt>
                <c:pt idx="293">
                  <c:v>-1.531531531531527E-2</c:v>
                </c:pt>
                <c:pt idx="294">
                  <c:v>-1.1261261261261257E-2</c:v>
                </c:pt>
                <c:pt idx="295">
                  <c:v>-1.1261261261261257E-2</c:v>
                </c:pt>
                <c:pt idx="296">
                  <c:v>-2.2522522522522515E-2</c:v>
                </c:pt>
                <c:pt idx="297">
                  <c:v>-3.5585585585585555E-2</c:v>
                </c:pt>
                <c:pt idx="298">
                  <c:v>-4.27927927927928E-2</c:v>
                </c:pt>
                <c:pt idx="299">
                  <c:v>-4.0990990990991016E-2</c:v>
                </c:pt>
                <c:pt idx="300">
                  <c:v>-2.522522522522519E-2</c:v>
                </c:pt>
                <c:pt idx="301">
                  <c:v>-2.8828828828828867E-2</c:v>
                </c:pt>
                <c:pt idx="302">
                  <c:v>-3.0630630630630651E-2</c:v>
                </c:pt>
                <c:pt idx="303">
                  <c:v>-2.522522522522519E-2</c:v>
                </c:pt>
                <c:pt idx="304">
                  <c:v>-2.1171171171171066E-2</c:v>
                </c:pt>
                <c:pt idx="305">
                  <c:v>-3.0180180180180094E-2</c:v>
                </c:pt>
                <c:pt idx="306">
                  <c:v>-3.1081081081080986E-2</c:v>
                </c:pt>
                <c:pt idx="307">
                  <c:v>-4.2342342342342243E-2</c:v>
                </c:pt>
                <c:pt idx="308">
                  <c:v>-3.9189189189189233E-2</c:v>
                </c:pt>
                <c:pt idx="309">
                  <c:v>-3.2432432432432434E-2</c:v>
                </c:pt>
                <c:pt idx="310">
                  <c:v>-3.9639639639639568E-2</c:v>
                </c:pt>
                <c:pt idx="311">
                  <c:v>-4.2342342342342243E-2</c:v>
                </c:pt>
                <c:pt idx="312">
                  <c:v>-3.6036036036036112E-2</c:v>
                </c:pt>
                <c:pt idx="313">
                  <c:v>-2.2972972972972849E-2</c:v>
                </c:pt>
                <c:pt idx="314">
                  <c:v>-2.1621621621621623E-2</c:v>
                </c:pt>
                <c:pt idx="315">
                  <c:v>-2.3423423423423406E-2</c:v>
                </c:pt>
                <c:pt idx="316">
                  <c:v>-2.4774774774774855E-2</c:v>
                </c:pt>
                <c:pt idx="317">
                  <c:v>-2.522522522522519E-2</c:v>
                </c:pt>
                <c:pt idx="318">
                  <c:v>-1.6666666666666718E-2</c:v>
                </c:pt>
                <c:pt idx="319">
                  <c:v>-4.9549549549549043E-3</c:v>
                </c:pt>
                <c:pt idx="320">
                  <c:v>-7.2072072072072446E-3</c:v>
                </c:pt>
                <c:pt idx="321">
                  <c:v>-4.9549549549549043E-3</c:v>
                </c:pt>
                <c:pt idx="322">
                  <c:v>-3.1531531531531209E-3</c:v>
                </c:pt>
                <c:pt idx="323">
                  <c:v>-7.2072072072072446E-3</c:v>
                </c:pt>
                <c:pt idx="324">
                  <c:v>-7.2072072072072446E-3</c:v>
                </c:pt>
                <c:pt idx="325">
                  <c:v>-6.7567567567566877E-3</c:v>
                </c:pt>
                <c:pt idx="326">
                  <c:v>-1.08108108108107E-2</c:v>
                </c:pt>
                <c:pt idx="327">
                  <c:v>-1.0360360360360366E-2</c:v>
                </c:pt>
                <c:pt idx="328">
                  <c:v>-1.8018018018017834E-3</c:v>
                </c:pt>
                <c:pt idx="329">
                  <c:v>0</c:v>
                </c:pt>
                <c:pt idx="330">
                  <c:v>0</c:v>
                </c:pt>
                <c:pt idx="331">
                  <c:v>0</c:v>
                </c:pt>
                <c:pt idx="332">
                  <c:v>0</c:v>
                </c:pt>
                <c:pt idx="333">
                  <c:v>0</c:v>
                </c:pt>
                <c:pt idx="334">
                  <c:v>-1.7536168347215275E-3</c:v>
                </c:pt>
                <c:pt idx="335">
                  <c:v>-7.8912757562472624E-3</c:v>
                </c:pt>
                <c:pt idx="336">
                  <c:v>-8.7680841736080817E-3</c:v>
                </c:pt>
                <c:pt idx="337">
                  <c:v>-7.4528715475667973E-3</c:v>
                </c:pt>
                <c:pt idx="338">
                  <c:v>-1.3152126260411956E-2</c:v>
                </c:pt>
                <c:pt idx="339">
                  <c:v>-2.1043402016659329E-2</c:v>
                </c:pt>
                <c:pt idx="340">
                  <c:v>-2.7619465146865418E-2</c:v>
                </c:pt>
                <c:pt idx="341">
                  <c:v>-4.6032441911442179E-2</c:v>
                </c:pt>
                <c:pt idx="342">
                  <c:v>-4.9101271372205102E-2</c:v>
                </c:pt>
                <c:pt idx="343">
                  <c:v>-3.9456378781236201E-2</c:v>
                </c:pt>
                <c:pt idx="344">
                  <c:v>-5.6992547128452364E-2</c:v>
                </c:pt>
                <c:pt idx="345">
                  <c:v>-5.9184568171854357E-2</c:v>
                </c:pt>
                <c:pt idx="346">
                  <c:v>-6.3568610258658453E-2</c:v>
                </c:pt>
                <c:pt idx="347">
                  <c:v>-7.2336694432266535E-2</c:v>
                </c:pt>
                <c:pt idx="348">
                  <c:v>-7.7159140727750875E-2</c:v>
                </c:pt>
                <c:pt idx="349">
                  <c:v>-7.8035949145111694E-2</c:v>
                </c:pt>
                <c:pt idx="350">
                  <c:v>-7.0144673388864431E-2</c:v>
                </c:pt>
                <c:pt idx="351">
                  <c:v>-6.4007014467338808E-2</c:v>
                </c:pt>
                <c:pt idx="352">
                  <c:v>-5.655414291977201E-2</c:v>
                </c:pt>
                <c:pt idx="353">
                  <c:v>-5.8307759754493538E-2</c:v>
                </c:pt>
                <c:pt idx="354">
                  <c:v>-6.8829460762823369E-2</c:v>
                </c:pt>
                <c:pt idx="355">
                  <c:v>-6.4883822884699738E-2</c:v>
                </c:pt>
                <c:pt idx="356">
                  <c:v>-5.8307759754493538E-2</c:v>
                </c:pt>
                <c:pt idx="357">
                  <c:v>-5.4800526085050372E-2</c:v>
                </c:pt>
                <c:pt idx="358">
                  <c:v>-5.7869355545813295E-2</c:v>
                </c:pt>
                <c:pt idx="359">
                  <c:v>-5.2608505041648379E-2</c:v>
                </c:pt>
                <c:pt idx="360">
                  <c:v>-5.655414291977201E-2</c:v>
                </c:pt>
                <c:pt idx="361">
                  <c:v>-5.5238930293730726E-2</c:v>
                </c:pt>
                <c:pt idx="362">
                  <c:v>-4.2525208241999124E-2</c:v>
                </c:pt>
                <c:pt idx="363">
                  <c:v>-3.3757124068391042E-2</c:v>
                </c:pt>
                <c:pt idx="364">
                  <c:v>-3.3318719859710577E-2</c:v>
                </c:pt>
                <c:pt idx="365">
                  <c:v>-3.4633932485751862E-2</c:v>
                </c:pt>
                <c:pt idx="366">
                  <c:v>-3.9456378781236201E-2</c:v>
                </c:pt>
                <c:pt idx="367">
                  <c:v>-4.5155633494081471E-2</c:v>
                </c:pt>
                <c:pt idx="368">
                  <c:v>-5.5238930293730726E-2</c:v>
                </c:pt>
                <c:pt idx="369">
                  <c:v>-6.6637439719421265E-2</c:v>
                </c:pt>
                <c:pt idx="370">
                  <c:v>-6.61990355107408E-2</c:v>
                </c:pt>
                <c:pt idx="371">
                  <c:v>-6.3130206049977988E-2</c:v>
                </c:pt>
                <c:pt idx="372">
                  <c:v>-7.4967119684348882E-2</c:v>
                </c:pt>
                <c:pt idx="373">
                  <c:v>-8.1104778605874506E-2</c:v>
                </c:pt>
                <c:pt idx="374">
                  <c:v>-7.4967119684348882E-2</c:v>
                </c:pt>
                <c:pt idx="375">
                  <c:v>-6.9267864971503612E-2</c:v>
                </c:pt>
                <c:pt idx="376">
                  <c:v>-5.1293292415607095E-2</c:v>
                </c:pt>
                <c:pt idx="377">
                  <c:v>-5.1293292415607095E-2</c:v>
                </c:pt>
                <c:pt idx="378">
                  <c:v>-4.7347654537483463E-2</c:v>
                </c:pt>
                <c:pt idx="379">
                  <c:v>-5.173169662428756E-2</c:v>
                </c:pt>
                <c:pt idx="380">
                  <c:v>-4.9539675580885567E-2</c:v>
                </c:pt>
                <c:pt idx="381">
                  <c:v>-4.4278825076720651E-2</c:v>
                </c:pt>
                <c:pt idx="382">
                  <c:v>-3.6387549320473389E-2</c:v>
                </c:pt>
                <c:pt idx="383">
                  <c:v>-4.7347654537483463E-2</c:v>
                </c:pt>
                <c:pt idx="384">
                  <c:v>-3.9017974572555736E-2</c:v>
                </c:pt>
                <c:pt idx="385">
                  <c:v>-4.0771591407277485E-2</c:v>
                </c:pt>
                <c:pt idx="386">
                  <c:v>-4.2525208241999124E-2</c:v>
                </c:pt>
                <c:pt idx="387">
                  <c:v>-4.0771591407277485E-2</c:v>
                </c:pt>
                <c:pt idx="388">
                  <c:v>-3.1126698816308473E-2</c:v>
                </c:pt>
                <c:pt idx="389">
                  <c:v>-1.6220955721174768E-2</c:v>
                </c:pt>
                <c:pt idx="390">
                  <c:v>-2.1481806225339684E-2</c:v>
                </c:pt>
                <c:pt idx="391">
                  <c:v>-1.4905743095133706E-2</c:v>
                </c:pt>
                <c:pt idx="392">
                  <c:v>-1.2275317843051137E-2</c:v>
                </c:pt>
                <c:pt idx="393">
                  <c:v>-7.8912757562472624E-3</c:v>
                </c:pt>
                <c:pt idx="394">
                  <c:v>-1.7974572555896517E-2</c:v>
                </c:pt>
                <c:pt idx="395">
                  <c:v>-1.3152126260411956E-2</c:v>
                </c:pt>
                <c:pt idx="396">
                  <c:v>0</c:v>
                </c:pt>
                <c:pt idx="397">
                  <c:v>0</c:v>
                </c:pt>
                <c:pt idx="398">
                  <c:v>0</c:v>
                </c:pt>
                <c:pt idx="399">
                  <c:v>0</c:v>
                </c:pt>
                <c:pt idx="400">
                  <c:v>-4.3421623968736833E-3</c:v>
                </c:pt>
                <c:pt idx="401">
                  <c:v>-8.2501085540599428E-3</c:v>
                </c:pt>
                <c:pt idx="402">
                  <c:v>-1.042118975249684E-2</c:v>
                </c:pt>
                <c:pt idx="403">
                  <c:v>-9.9869735128094161E-3</c:v>
                </c:pt>
                <c:pt idx="404">
                  <c:v>-1.4329135909683099E-2</c:v>
                </c:pt>
                <c:pt idx="405">
                  <c:v>-1.042118975249684E-2</c:v>
                </c:pt>
                <c:pt idx="406">
                  <c:v>-6.9474598349977823E-3</c:v>
                </c:pt>
                <c:pt idx="407">
                  <c:v>-3.9079461571862595E-3</c:v>
                </c:pt>
                <c:pt idx="408">
                  <c:v>-4.3421623968736833E-3</c:v>
                </c:pt>
                <c:pt idx="409">
                  <c:v>-8.6843247937473667E-3</c:v>
                </c:pt>
                <c:pt idx="410">
                  <c:v>-1.2158054711246202E-2</c:v>
                </c:pt>
                <c:pt idx="411">
                  <c:v>-5.6448111159358438E-3</c:v>
                </c:pt>
                <c:pt idx="412">
                  <c:v>-6.5132435953105805E-3</c:v>
                </c:pt>
                <c:pt idx="413">
                  <c:v>-7.815892314372519E-3</c:v>
                </c:pt>
                <c:pt idx="414">
                  <c:v>-5.6448111159358438E-3</c:v>
                </c:pt>
                <c:pt idx="415">
                  <c:v>0</c:v>
                </c:pt>
                <c:pt idx="416">
                  <c:v>0</c:v>
                </c:pt>
                <c:pt idx="417">
                  <c:v>0</c:v>
                </c:pt>
                <c:pt idx="418">
                  <c:v>0</c:v>
                </c:pt>
                <c:pt idx="419">
                  <c:v>0</c:v>
                </c:pt>
                <c:pt idx="420">
                  <c:v>0</c:v>
                </c:pt>
                <c:pt idx="421">
                  <c:v>0</c:v>
                </c:pt>
                <c:pt idx="422">
                  <c:v>0</c:v>
                </c:pt>
                <c:pt idx="423">
                  <c:v>-5.0804403048264613E-3</c:v>
                </c:pt>
                <c:pt idx="424">
                  <c:v>-8.4674005080442871E-4</c:v>
                </c:pt>
                <c:pt idx="425">
                  <c:v>0</c:v>
                </c:pt>
                <c:pt idx="426">
                  <c:v>-8.4352593842262902E-4</c:v>
                </c:pt>
                <c:pt idx="427">
                  <c:v>-3.7958667229017751E-3</c:v>
                </c:pt>
                <c:pt idx="428">
                  <c:v>-5.0611556305356631E-3</c:v>
                </c:pt>
                <c:pt idx="429">
                  <c:v>-5.0611556305356631E-3</c:v>
                </c:pt>
                <c:pt idx="430">
                  <c:v>-5.9046815689582921E-3</c:v>
                </c:pt>
                <c:pt idx="431">
                  <c:v>-1.3074652045550472E-2</c:v>
                </c:pt>
                <c:pt idx="432">
                  <c:v>-1.7292281737663395E-2</c:v>
                </c:pt>
                <c:pt idx="433">
                  <c:v>-1.3918177983973101E-2</c:v>
                </c:pt>
                <c:pt idx="434">
                  <c:v>-1.3074652045550472E-2</c:v>
                </c:pt>
                <c:pt idx="435">
                  <c:v>-1.8557570645297394E-2</c:v>
                </c:pt>
                <c:pt idx="436">
                  <c:v>-1.8979333614508653E-2</c:v>
                </c:pt>
                <c:pt idx="437">
                  <c:v>-1.0122311261071326E-2</c:v>
                </c:pt>
                <c:pt idx="438">
                  <c:v>-2.9523407844791461E-3</c:v>
                </c:pt>
                <c:pt idx="439">
                  <c:v>0</c:v>
                </c:pt>
                <c:pt idx="440">
                  <c:v>-2.9424127784783982E-3</c:v>
                </c:pt>
                <c:pt idx="441">
                  <c:v>-4.2034468263962843E-4</c:v>
                </c:pt>
                <c:pt idx="442">
                  <c:v>-1.6813787305590688E-3</c:v>
                </c:pt>
                <c:pt idx="443">
                  <c:v>-5.8848255569566854E-3</c:v>
                </c:pt>
                <c:pt idx="444">
                  <c:v>-7.5662042875157542E-3</c:v>
                </c:pt>
                <c:pt idx="445">
                  <c:v>-3.7831021437578771E-3</c:v>
                </c:pt>
                <c:pt idx="446">
                  <c:v>0</c:v>
                </c:pt>
                <c:pt idx="447">
                  <c:v>-3.3542976939203717E-3</c:v>
                </c:pt>
                <c:pt idx="448">
                  <c:v>-6.7085953878406324E-3</c:v>
                </c:pt>
                <c:pt idx="449">
                  <c:v>-7.547169811320753E-3</c:v>
                </c:pt>
                <c:pt idx="450">
                  <c:v>-2.2222222222222254E-2</c:v>
                </c:pt>
                <c:pt idx="451">
                  <c:v>-4.6121593291404639E-2</c:v>
                </c:pt>
                <c:pt idx="452">
                  <c:v>-4.2348008385744262E-2</c:v>
                </c:pt>
                <c:pt idx="453">
                  <c:v>-3.4381551362683394E-2</c:v>
                </c:pt>
                <c:pt idx="454">
                  <c:v>-3.731656184486376E-2</c:v>
                </c:pt>
                <c:pt idx="455">
                  <c:v>-4.3605870020964499E-2</c:v>
                </c:pt>
                <c:pt idx="456">
                  <c:v>-4.863731656184489E-2</c:v>
                </c:pt>
                <c:pt idx="457">
                  <c:v>-4.9895178197065015E-2</c:v>
                </c:pt>
                <c:pt idx="458">
                  <c:v>-3.815513626834377E-2</c:v>
                </c:pt>
                <c:pt idx="459">
                  <c:v>-3.1446540880503138E-2</c:v>
                </c:pt>
                <c:pt idx="460">
                  <c:v>-3.8574423480083886E-2</c:v>
                </c:pt>
                <c:pt idx="461">
                  <c:v>-4.3186582809224383E-2</c:v>
                </c:pt>
                <c:pt idx="462">
                  <c:v>-5.7023060796645875E-2</c:v>
                </c:pt>
                <c:pt idx="463">
                  <c:v>-5.7861635220125884E-2</c:v>
                </c:pt>
                <c:pt idx="464">
                  <c:v>-4.6121593291404639E-2</c:v>
                </c:pt>
                <c:pt idx="465">
                  <c:v>-4.4444444444444509E-2</c:v>
                </c:pt>
                <c:pt idx="466">
                  <c:v>-4.1928721174004147E-2</c:v>
                </c:pt>
                <c:pt idx="467">
                  <c:v>-4.2348008385744262E-2</c:v>
                </c:pt>
                <c:pt idx="468">
                  <c:v>-4.3186582809224383E-2</c:v>
                </c:pt>
                <c:pt idx="469">
                  <c:v>-4.696016771488476E-2</c:v>
                </c:pt>
                <c:pt idx="470">
                  <c:v>-4.9056603773585006E-2</c:v>
                </c:pt>
                <c:pt idx="471">
                  <c:v>-5.0733752620545136E-2</c:v>
                </c:pt>
                <c:pt idx="472">
                  <c:v>-6.079664570230614E-2</c:v>
                </c:pt>
                <c:pt idx="473">
                  <c:v>-5.9538784067086015E-2</c:v>
                </c:pt>
                <c:pt idx="474">
                  <c:v>-4.9895178197065015E-2</c:v>
                </c:pt>
                <c:pt idx="475">
                  <c:v>-5.1991614255765262E-2</c:v>
                </c:pt>
                <c:pt idx="476">
                  <c:v>-4.94758909853249E-2</c:v>
                </c:pt>
                <c:pt idx="477">
                  <c:v>-4.0670859538784132E-2</c:v>
                </c:pt>
                <c:pt idx="478">
                  <c:v>-3.5220125786163514E-2</c:v>
                </c:pt>
                <c:pt idx="479">
                  <c:v>-2.9769392033543007E-2</c:v>
                </c:pt>
                <c:pt idx="480">
                  <c:v>-3.2704402515723263E-2</c:v>
                </c:pt>
                <c:pt idx="481">
                  <c:v>-2.1383647798742245E-2</c:v>
                </c:pt>
                <c:pt idx="482">
                  <c:v>-1.9706498951782114E-2</c:v>
                </c:pt>
                <c:pt idx="483">
                  <c:v>-1.8029350104821762E-2</c:v>
                </c:pt>
                <c:pt idx="484">
                  <c:v>-2.3060796645702375E-2</c:v>
                </c:pt>
                <c:pt idx="485">
                  <c:v>-2.0125786163522008E-2</c:v>
                </c:pt>
                <c:pt idx="486">
                  <c:v>-1.9287211740041998E-2</c:v>
                </c:pt>
                <c:pt idx="487">
                  <c:v>-2.0125786163522008E-2</c:v>
                </c:pt>
                <c:pt idx="488">
                  <c:v>-1.8448637316561878E-2</c:v>
                </c:pt>
                <c:pt idx="489">
                  <c:v>-1.5094339622641617E-2</c:v>
                </c:pt>
                <c:pt idx="490">
                  <c:v>-1.1740041928721245E-2</c:v>
                </c:pt>
                <c:pt idx="491">
                  <c:v>-1.1740041928721245E-2</c:v>
                </c:pt>
                <c:pt idx="492">
                  <c:v>-1.4255765199161385E-2</c:v>
                </c:pt>
                <c:pt idx="493">
                  <c:v>-1.2997903563941371E-2</c:v>
                </c:pt>
                <c:pt idx="494">
                  <c:v>-1.7190775681341752E-2</c:v>
                </c:pt>
                <c:pt idx="495">
                  <c:v>-8.3857442348009847E-3</c:v>
                </c:pt>
                <c:pt idx="496">
                  <c:v>-6.7085953878406324E-3</c:v>
                </c:pt>
                <c:pt idx="497">
                  <c:v>-3.3542976939203717E-3</c:v>
                </c:pt>
                <c:pt idx="498">
                  <c:v>-2.0964360587002462E-3</c:v>
                </c:pt>
                <c:pt idx="499">
                  <c:v>0</c:v>
                </c:pt>
                <c:pt idx="500">
                  <c:v>0</c:v>
                </c:pt>
                <c:pt idx="501">
                  <c:v>-4.180602006689238E-4</c:v>
                </c:pt>
                <c:pt idx="502">
                  <c:v>-4.1806020066890159E-3</c:v>
                </c:pt>
                <c:pt idx="503">
                  <c:v>-7.5250836120402953E-3</c:v>
                </c:pt>
                <c:pt idx="504">
                  <c:v>-2.5083612040134318E-3</c:v>
                </c:pt>
                <c:pt idx="505">
                  <c:v>0</c:v>
                </c:pt>
                <c:pt idx="506">
                  <c:v>0</c:v>
                </c:pt>
                <c:pt idx="507">
                  <c:v>-4.1390728476822236E-3</c:v>
                </c:pt>
                <c:pt idx="508">
                  <c:v>-2.8973509933775121E-3</c:v>
                </c:pt>
                <c:pt idx="509">
                  <c:v>0</c:v>
                </c:pt>
                <c:pt idx="510">
                  <c:v>0</c:v>
                </c:pt>
                <c:pt idx="511">
                  <c:v>0</c:v>
                </c:pt>
                <c:pt idx="512">
                  <c:v>0</c:v>
                </c:pt>
                <c:pt idx="513">
                  <c:v>-4.8661800486617945E-3</c:v>
                </c:pt>
                <c:pt idx="514">
                  <c:v>-4.0551500405515695E-3</c:v>
                </c:pt>
                <c:pt idx="515">
                  <c:v>-4.4606650446066265E-3</c:v>
                </c:pt>
                <c:pt idx="516">
                  <c:v>-2.0275750202757292E-3</c:v>
                </c:pt>
                <c:pt idx="517">
                  <c:v>-3.6496350364962904E-3</c:v>
                </c:pt>
                <c:pt idx="518">
                  <c:v>-1.7437145174371449E-2</c:v>
                </c:pt>
                <c:pt idx="519">
                  <c:v>-2.1086780210867739E-2</c:v>
                </c:pt>
                <c:pt idx="520">
                  <c:v>-1.4598540145985384E-2</c:v>
                </c:pt>
                <c:pt idx="521">
                  <c:v>-2.1897810218978075E-2</c:v>
                </c:pt>
                <c:pt idx="522">
                  <c:v>-2.2303325223033243E-2</c:v>
                </c:pt>
                <c:pt idx="523">
                  <c:v>-1.9464720194647178E-2</c:v>
                </c:pt>
                <c:pt idx="524">
                  <c:v>-2.2303325223033243E-2</c:v>
                </c:pt>
                <c:pt idx="525">
                  <c:v>-1.7031630170316392E-2</c:v>
                </c:pt>
                <c:pt idx="526">
                  <c:v>-2.2303325223033243E-2</c:v>
                </c:pt>
                <c:pt idx="527">
                  <c:v>-3.0008110300080992E-2</c:v>
                </c:pt>
                <c:pt idx="528">
                  <c:v>-3.2035685320356833E-2</c:v>
                </c:pt>
                <c:pt idx="529">
                  <c:v>-3.2441200324412001E-2</c:v>
                </c:pt>
                <c:pt idx="530">
                  <c:v>-3.7307380373073906E-2</c:v>
                </c:pt>
                <c:pt idx="531">
                  <c:v>-5.2716950527169515E-2</c:v>
                </c:pt>
                <c:pt idx="532">
                  <c:v>-6.3665855636658608E-2</c:v>
                </c:pt>
                <c:pt idx="533">
                  <c:v>-6.0827250608272543E-2</c:v>
                </c:pt>
                <c:pt idx="534">
                  <c:v>-5.7988645579886477E-2</c:v>
                </c:pt>
                <c:pt idx="535">
                  <c:v>-6.1232765612327711E-2</c:v>
                </c:pt>
                <c:pt idx="536">
                  <c:v>-6.0016220600162207E-2</c:v>
                </c:pt>
                <c:pt idx="537">
                  <c:v>-5.555555555555558E-2</c:v>
                </c:pt>
                <c:pt idx="538">
                  <c:v>-5.6772100567720973E-2</c:v>
                </c:pt>
                <c:pt idx="539">
                  <c:v>-5.555555555555558E-2</c:v>
                </c:pt>
                <c:pt idx="540">
                  <c:v>-3.9740470397404692E-2</c:v>
                </c:pt>
                <c:pt idx="541">
                  <c:v>-3.8523925385239188E-2</c:v>
                </c:pt>
                <c:pt idx="542">
                  <c:v>-3.9334955393349524E-2</c:v>
                </c:pt>
                <c:pt idx="543">
                  <c:v>-3.8118410381184131E-2</c:v>
                </c:pt>
                <c:pt idx="544">
                  <c:v>-4.2984590429845815E-2</c:v>
                </c:pt>
                <c:pt idx="545">
                  <c:v>-4.217356042173559E-2</c:v>
                </c:pt>
                <c:pt idx="546">
                  <c:v>-3.7712895377128963E-2</c:v>
                </c:pt>
                <c:pt idx="547">
                  <c:v>-3.6901865369018627E-2</c:v>
                </c:pt>
                <c:pt idx="548">
                  <c:v>-3.6901865369018627E-2</c:v>
                </c:pt>
                <c:pt idx="549">
                  <c:v>-3.0008110300080992E-2</c:v>
                </c:pt>
                <c:pt idx="550">
                  <c:v>-3.2035685320356833E-2</c:v>
                </c:pt>
                <c:pt idx="551">
                  <c:v>-3.4063260340632562E-2</c:v>
                </c:pt>
                <c:pt idx="552">
                  <c:v>-3.1224655312246496E-2</c:v>
                </c:pt>
                <c:pt idx="553">
                  <c:v>-2.9602595296025935E-2</c:v>
                </c:pt>
                <c:pt idx="554">
                  <c:v>-2.9602595296025935E-2</c:v>
                </c:pt>
                <c:pt idx="555">
                  <c:v>-3.5279805352798066E-2</c:v>
                </c:pt>
                <c:pt idx="556">
                  <c:v>-3.5685320356853123E-2</c:v>
                </c:pt>
                <c:pt idx="557">
                  <c:v>-2.7169505271695149E-2</c:v>
                </c:pt>
                <c:pt idx="558">
                  <c:v>-1.9464720194647178E-2</c:v>
                </c:pt>
                <c:pt idx="559">
                  <c:v>-1.1759935117599318E-2</c:v>
                </c:pt>
                <c:pt idx="560">
                  <c:v>-1.9464720194647178E-2</c:v>
                </c:pt>
                <c:pt idx="561">
                  <c:v>-2.1897810218978075E-2</c:v>
                </c:pt>
                <c:pt idx="562">
                  <c:v>-2.1897810218978075E-2</c:v>
                </c:pt>
                <c:pt idx="563">
                  <c:v>-2.5952960259529645E-2</c:v>
                </c:pt>
                <c:pt idx="564">
                  <c:v>-3.4874290348742898E-2</c:v>
                </c:pt>
                <c:pt idx="565">
                  <c:v>-3.0413625304136271E-2</c:v>
                </c:pt>
                <c:pt idx="566">
                  <c:v>-2.9197080291970767E-2</c:v>
                </c:pt>
                <c:pt idx="567">
                  <c:v>-2.2303325223033243E-2</c:v>
                </c:pt>
                <c:pt idx="568">
                  <c:v>-2.879156528791571E-2</c:v>
                </c:pt>
                <c:pt idx="569">
                  <c:v>-4.0957015409570197E-2</c:v>
                </c:pt>
                <c:pt idx="570">
                  <c:v>-4.3795620437956262E-2</c:v>
                </c:pt>
                <c:pt idx="571">
                  <c:v>-5.0689375506893786E-2</c:v>
                </c:pt>
                <c:pt idx="572">
                  <c:v>-4.7039740470397384E-2</c:v>
                </c:pt>
                <c:pt idx="573">
                  <c:v>-3.9334955393349524E-2</c:v>
                </c:pt>
                <c:pt idx="574">
                  <c:v>-4.3795620437956262E-2</c:v>
                </c:pt>
                <c:pt idx="575">
                  <c:v>-4.785077047850772E-2</c:v>
                </c:pt>
                <c:pt idx="576">
                  <c:v>-4.987834549878345E-2</c:v>
                </c:pt>
                <c:pt idx="577">
                  <c:v>-4.5417680454176823E-2</c:v>
                </c:pt>
                <c:pt idx="578">
                  <c:v>-4.5012165450121655E-2</c:v>
                </c:pt>
                <c:pt idx="579">
                  <c:v>-4.7445255474452663E-2</c:v>
                </c:pt>
                <c:pt idx="580">
                  <c:v>-5.4339010543390076E-2</c:v>
                </c:pt>
                <c:pt idx="581">
                  <c:v>-6.0421735604217264E-2</c:v>
                </c:pt>
                <c:pt idx="582">
                  <c:v>-4.4606650446066598E-2</c:v>
                </c:pt>
                <c:pt idx="583">
                  <c:v>-4.0551500405515029E-2</c:v>
                </c:pt>
                <c:pt idx="584">
                  <c:v>-4.0145985401459749E-2</c:v>
                </c:pt>
                <c:pt idx="585">
                  <c:v>-3.4468775344687841E-2</c:v>
                </c:pt>
                <c:pt idx="586">
                  <c:v>-3.2441200324412001E-2</c:v>
                </c:pt>
                <c:pt idx="587">
                  <c:v>-3.3252230332522337E-2</c:v>
                </c:pt>
                <c:pt idx="588">
                  <c:v>-3.6901865369018627E-2</c:v>
                </c:pt>
                <c:pt idx="589">
                  <c:v>-3.5685320356853123E-2</c:v>
                </c:pt>
                <c:pt idx="590">
                  <c:v>-3.9740470397404692E-2</c:v>
                </c:pt>
                <c:pt idx="591">
                  <c:v>-4.2984590429845815E-2</c:v>
                </c:pt>
                <c:pt idx="592">
                  <c:v>-4.4606650446066598E-2</c:v>
                </c:pt>
                <c:pt idx="593">
                  <c:v>-4.2579075425790758E-2</c:v>
                </c:pt>
                <c:pt idx="594">
                  <c:v>-3.7307380373073906E-2</c:v>
                </c:pt>
                <c:pt idx="595">
                  <c:v>-3.5685320356853123E-2</c:v>
                </c:pt>
                <c:pt idx="596">
                  <c:v>-3.0413625304136271E-2</c:v>
                </c:pt>
                <c:pt idx="597">
                  <c:v>-3.1224655312246496E-2</c:v>
                </c:pt>
                <c:pt idx="598">
                  <c:v>-2.9197080291970767E-2</c:v>
                </c:pt>
                <c:pt idx="599">
                  <c:v>-3.1630170316301776E-2</c:v>
                </c:pt>
                <c:pt idx="600">
                  <c:v>-3.3252230332522337E-2</c:v>
                </c:pt>
                <c:pt idx="601">
                  <c:v>-3.2441200324412001E-2</c:v>
                </c:pt>
                <c:pt idx="602">
                  <c:v>-3.4874290348742898E-2</c:v>
                </c:pt>
                <c:pt idx="603">
                  <c:v>-3.5685320356853123E-2</c:v>
                </c:pt>
                <c:pt idx="604">
                  <c:v>-2.879156528791571E-2</c:v>
                </c:pt>
                <c:pt idx="605">
                  <c:v>-2.2708840227088301E-2</c:v>
                </c:pt>
                <c:pt idx="606">
                  <c:v>-1.6220600162205945E-2</c:v>
                </c:pt>
                <c:pt idx="607">
                  <c:v>-1.1759935117599318E-2</c:v>
                </c:pt>
                <c:pt idx="608">
                  <c:v>-1.7437145174371449E-2</c:v>
                </c:pt>
                <c:pt idx="609">
                  <c:v>-1.4193025141930327E-2</c:v>
                </c:pt>
                <c:pt idx="610">
                  <c:v>-1.4193025141930327E-2</c:v>
                </c:pt>
                <c:pt idx="611">
                  <c:v>-1.1759935117599318E-2</c:v>
                </c:pt>
                <c:pt idx="612">
                  <c:v>-1.4598540145985384E-2</c:v>
                </c:pt>
                <c:pt idx="613">
                  <c:v>-1.3381995133819991E-2</c:v>
                </c:pt>
                <c:pt idx="614">
                  <c:v>-9.326845093268421E-3</c:v>
                </c:pt>
                <c:pt idx="615">
                  <c:v>-6.0827250608271877E-3</c:v>
                </c:pt>
                <c:pt idx="616">
                  <c:v>-2.8386050283860653E-3</c:v>
                </c:pt>
                <c:pt idx="617">
                  <c:v>-4.0551500405515695E-3</c:v>
                </c:pt>
                <c:pt idx="618">
                  <c:v>-2.4330900243308973E-3</c:v>
                </c:pt>
                <c:pt idx="619">
                  <c:v>0</c:v>
                </c:pt>
                <c:pt idx="620">
                  <c:v>0</c:v>
                </c:pt>
                <c:pt idx="621">
                  <c:v>0</c:v>
                </c:pt>
                <c:pt idx="622">
                  <c:v>0</c:v>
                </c:pt>
                <c:pt idx="623">
                  <c:v>0</c:v>
                </c:pt>
                <c:pt idx="624">
                  <c:v>-2.3885350318472165E-3</c:v>
                </c:pt>
                <c:pt idx="625">
                  <c:v>-2.7866242038216971E-3</c:v>
                </c:pt>
                <c:pt idx="626">
                  <c:v>-5.9713375796178747E-3</c:v>
                </c:pt>
                <c:pt idx="627">
                  <c:v>-6.3694267515923553E-3</c:v>
                </c:pt>
                <c:pt idx="628">
                  <c:v>-1.0350318471337605E-2</c:v>
                </c:pt>
                <c:pt idx="629">
                  <c:v>-1.234076433121023E-2</c:v>
                </c:pt>
                <c:pt idx="630">
                  <c:v>-5.5732484076432831E-3</c:v>
                </c:pt>
                <c:pt idx="631">
                  <c:v>-3.5828025477706582E-3</c:v>
                </c:pt>
                <c:pt idx="632">
                  <c:v>0</c:v>
                </c:pt>
                <c:pt idx="633">
                  <c:v>0</c:v>
                </c:pt>
                <c:pt idx="634">
                  <c:v>-4.3720190779014123E-3</c:v>
                </c:pt>
                <c:pt idx="635">
                  <c:v>-1.2321144674085849E-2</c:v>
                </c:pt>
                <c:pt idx="636">
                  <c:v>-8.3465818759936861E-3</c:v>
                </c:pt>
                <c:pt idx="637">
                  <c:v>-6.3593004769475492E-3</c:v>
                </c:pt>
                <c:pt idx="638">
                  <c:v>-1.9872813990461369E-3</c:v>
                </c:pt>
                <c:pt idx="639">
                  <c:v>0</c:v>
                </c:pt>
                <c:pt idx="640">
                  <c:v>-3.1695721077653616E-3</c:v>
                </c:pt>
                <c:pt idx="641">
                  <c:v>-1.5847860538826808E-3</c:v>
                </c:pt>
                <c:pt idx="642">
                  <c:v>0</c:v>
                </c:pt>
                <c:pt idx="643">
                  <c:v>0</c:v>
                </c:pt>
                <c:pt idx="644">
                  <c:v>0</c:v>
                </c:pt>
                <c:pt idx="645">
                  <c:v>0</c:v>
                </c:pt>
                <c:pt idx="646">
                  <c:v>-7.8585461689584246E-4</c:v>
                </c:pt>
                <c:pt idx="647">
                  <c:v>0</c:v>
                </c:pt>
                <c:pt idx="648">
                  <c:v>-7.8554595443836028E-4</c:v>
                </c:pt>
                <c:pt idx="649">
                  <c:v>0</c:v>
                </c:pt>
                <c:pt idx="650">
                  <c:v>0</c:v>
                </c:pt>
                <c:pt idx="651">
                  <c:v>-1.1741682974559797E-3</c:v>
                </c:pt>
                <c:pt idx="652">
                  <c:v>-9.3933463796478378E-3</c:v>
                </c:pt>
                <c:pt idx="653">
                  <c:v>-1.0567514677103707E-2</c:v>
                </c:pt>
                <c:pt idx="654">
                  <c:v>-1.0567514677103707E-2</c:v>
                </c:pt>
                <c:pt idx="655">
                  <c:v>-1.3698630136986356E-2</c:v>
                </c:pt>
                <c:pt idx="656">
                  <c:v>-2.3874755381604662E-2</c:v>
                </c:pt>
                <c:pt idx="657">
                  <c:v>-2.5831702544031332E-2</c:v>
                </c:pt>
                <c:pt idx="658">
                  <c:v>-2.3483365949119483E-2</c:v>
                </c:pt>
                <c:pt idx="659">
                  <c:v>-2.2309197651663393E-2</c:v>
                </c:pt>
                <c:pt idx="660">
                  <c:v>-2.1917808219178214E-2</c:v>
                </c:pt>
                <c:pt idx="661">
                  <c:v>-2.6614481409001911E-2</c:v>
                </c:pt>
                <c:pt idx="662">
                  <c:v>-2.8180039138943291E-2</c:v>
                </c:pt>
                <c:pt idx="663">
                  <c:v>-2.3874755381604662E-2</c:v>
                </c:pt>
                <c:pt idx="664">
                  <c:v>-2.2700587084148793E-2</c:v>
                </c:pt>
                <c:pt idx="665">
                  <c:v>-2.0352250489236723E-2</c:v>
                </c:pt>
                <c:pt idx="666">
                  <c:v>-1.5655577299413026E-2</c:v>
                </c:pt>
                <c:pt idx="667">
                  <c:v>-1.1741682974559686E-2</c:v>
                </c:pt>
                <c:pt idx="668">
                  <c:v>-1.2133072407045087E-2</c:v>
                </c:pt>
                <c:pt idx="669">
                  <c:v>-1.3307240704500956E-2</c:v>
                </c:pt>
                <c:pt idx="670">
                  <c:v>-1.7221135029354295E-2</c:v>
                </c:pt>
                <c:pt idx="671">
                  <c:v>-2.7005870841487312E-2</c:v>
                </c:pt>
                <c:pt idx="672">
                  <c:v>-3.3659491193737789E-2</c:v>
                </c:pt>
                <c:pt idx="673">
                  <c:v>-3.2485322896281921E-2</c:v>
                </c:pt>
                <c:pt idx="674">
                  <c:v>-3.2876712328767099E-2</c:v>
                </c:pt>
                <c:pt idx="675">
                  <c:v>-4.3052837573385627E-2</c:v>
                </c:pt>
                <c:pt idx="676">
                  <c:v>-3.9921722113502867E-2</c:v>
                </c:pt>
                <c:pt idx="677">
                  <c:v>-3.7964774951076419E-2</c:v>
                </c:pt>
                <c:pt idx="678">
                  <c:v>-4.0704500978473557E-2</c:v>
                </c:pt>
                <c:pt idx="679">
                  <c:v>-3.8356164383561708E-2</c:v>
                </c:pt>
                <c:pt idx="680">
                  <c:v>-3.7573385518591018E-2</c:v>
                </c:pt>
                <c:pt idx="681">
                  <c:v>-3.32681017612525E-2</c:v>
                </c:pt>
                <c:pt idx="682">
                  <c:v>-2.9745596868884561E-2</c:v>
                </c:pt>
                <c:pt idx="683">
                  <c:v>-2.8962818003913982E-2</c:v>
                </c:pt>
                <c:pt idx="684">
                  <c:v>-3.209393346379652E-2</c:v>
                </c:pt>
                <c:pt idx="685">
                  <c:v>-3.4050880626223079E-2</c:v>
                </c:pt>
                <c:pt idx="686">
                  <c:v>-3.9530332681017688E-2</c:v>
                </c:pt>
                <c:pt idx="687">
                  <c:v>-4.1878669275929536E-2</c:v>
                </c:pt>
                <c:pt idx="688">
                  <c:v>-4.0313111545988267E-2</c:v>
                </c:pt>
                <c:pt idx="689">
                  <c:v>-4.1095890410958957E-2</c:v>
                </c:pt>
                <c:pt idx="690">
                  <c:v>-4.3444227005870806E-2</c:v>
                </c:pt>
                <c:pt idx="691">
                  <c:v>-4.5009784735812186E-2</c:v>
                </c:pt>
                <c:pt idx="692">
                  <c:v>-3.7964774951076419E-2</c:v>
                </c:pt>
                <c:pt idx="693">
                  <c:v>-3.8356164383561708E-2</c:v>
                </c:pt>
                <c:pt idx="694">
                  <c:v>-3.9138943248532287E-2</c:v>
                </c:pt>
                <c:pt idx="695">
                  <c:v>-4.1878669275929536E-2</c:v>
                </c:pt>
                <c:pt idx="696">
                  <c:v>-5.8317025440313142E-2</c:v>
                </c:pt>
                <c:pt idx="697">
                  <c:v>-6.4187866927592929E-2</c:v>
                </c:pt>
                <c:pt idx="698">
                  <c:v>-5.2837573385518644E-2</c:v>
                </c:pt>
                <c:pt idx="699">
                  <c:v>-5.5577299412915893E-2</c:v>
                </c:pt>
                <c:pt idx="700">
                  <c:v>-5.7925636007827852E-2</c:v>
                </c:pt>
                <c:pt idx="701">
                  <c:v>-6.8493150684931559E-2</c:v>
                </c:pt>
                <c:pt idx="702">
                  <c:v>-6.5753424657534199E-2</c:v>
                </c:pt>
                <c:pt idx="703">
                  <c:v>-5.949119373776901E-2</c:v>
                </c:pt>
                <c:pt idx="704">
                  <c:v>-5.7142857142857162E-2</c:v>
                </c:pt>
                <c:pt idx="705">
                  <c:v>-5.5577299412915893E-2</c:v>
                </c:pt>
                <c:pt idx="706">
                  <c:v>-5.4794520547945313E-2</c:v>
                </c:pt>
                <c:pt idx="707">
                  <c:v>-5.4794520547945313E-2</c:v>
                </c:pt>
                <c:pt idx="708">
                  <c:v>-4.0313111545988267E-2</c:v>
                </c:pt>
                <c:pt idx="709">
                  <c:v>-3.7181996086105618E-2</c:v>
                </c:pt>
                <c:pt idx="710">
                  <c:v>-3.4442270058708369E-2</c:v>
                </c:pt>
                <c:pt idx="711">
                  <c:v>-3.0528375733855251E-2</c:v>
                </c:pt>
                <c:pt idx="712">
                  <c:v>-3.013698630136985E-2</c:v>
                </c:pt>
                <c:pt idx="713">
                  <c:v>-3.0528375733855251E-2</c:v>
                </c:pt>
                <c:pt idx="714">
                  <c:v>-3.522504892367917E-2</c:v>
                </c:pt>
                <c:pt idx="715">
                  <c:v>-3.2876712328767099E-2</c:v>
                </c:pt>
                <c:pt idx="716">
                  <c:v>-3.131115459882583E-2</c:v>
                </c:pt>
                <c:pt idx="717">
                  <c:v>-2.9354207436399271E-2</c:v>
                </c:pt>
                <c:pt idx="718">
                  <c:v>-1.5264187866927625E-2</c:v>
                </c:pt>
                <c:pt idx="719">
                  <c:v>-8.6105675146771476E-3</c:v>
                </c:pt>
                <c:pt idx="720">
                  <c:v>-1.0567514677103707E-2</c:v>
                </c:pt>
                <c:pt idx="721">
                  <c:v>-1.0958904109589107E-2</c:v>
                </c:pt>
                <c:pt idx="722">
                  <c:v>-5.0880626223092085E-3</c:v>
                </c:pt>
                <c:pt idx="723">
                  <c:v>-7.4363992172211679E-3</c:v>
                </c:pt>
                <c:pt idx="724">
                  <c:v>-1.1741682974559797E-3</c:v>
                </c:pt>
                <c:pt idx="725">
                  <c:v>0</c:v>
                </c:pt>
                <c:pt idx="726">
                  <c:v>0</c:v>
                </c:pt>
                <c:pt idx="727">
                  <c:v>0</c:v>
                </c:pt>
                <c:pt idx="728">
                  <c:v>-1.1655011655010705E-3</c:v>
                </c:pt>
                <c:pt idx="729">
                  <c:v>-5.050505050504972E-3</c:v>
                </c:pt>
                <c:pt idx="730">
                  <c:v>-4.6620046620046152E-3</c:v>
                </c:pt>
                <c:pt idx="731">
                  <c:v>0</c:v>
                </c:pt>
                <c:pt idx="732">
                  <c:v>0</c:v>
                </c:pt>
                <c:pt idx="733">
                  <c:v>0</c:v>
                </c:pt>
                <c:pt idx="734">
                  <c:v>-7.698229407235857E-4</c:v>
                </c:pt>
                <c:pt idx="735">
                  <c:v>0</c:v>
                </c:pt>
                <c:pt idx="736">
                  <c:v>0</c:v>
                </c:pt>
                <c:pt idx="737">
                  <c:v>0</c:v>
                </c:pt>
                <c:pt idx="738">
                  <c:v>-1.1507479861910808E-3</c:v>
                </c:pt>
                <c:pt idx="739">
                  <c:v>-1.5343306482547003E-3</c:v>
                </c:pt>
                <c:pt idx="740">
                  <c:v>0</c:v>
                </c:pt>
                <c:pt idx="741">
                  <c:v>0</c:v>
                </c:pt>
                <c:pt idx="742">
                  <c:v>-4.1825095057034245E-3</c:v>
                </c:pt>
                <c:pt idx="743">
                  <c:v>-3.422053231939115E-3</c:v>
                </c:pt>
                <c:pt idx="744">
                  <c:v>-1.9011406844107182E-3</c:v>
                </c:pt>
                <c:pt idx="745">
                  <c:v>0</c:v>
                </c:pt>
                <c:pt idx="746">
                  <c:v>0</c:v>
                </c:pt>
                <c:pt idx="747">
                  <c:v>-7.5216246709286505E-4</c:v>
                </c:pt>
                <c:pt idx="748">
                  <c:v>-1.8804061677322181E-3</c:v>
                </c:pt>
                <c:pt idx="749">
                  <c:v>0</c:v>
                </c:pt>
                <c:pt idx="750">
                  <c:v>-6.7516879219804427E-3</c:v>
                </c:pt>
                <c:pt idx="751">
                  <c:v>-1.087771942985738E-2</c:v>
                </c:pt>
                <c:pt idx="752">
                  <c:v>-1.2378094523630923E-2</c:v>
                </c:pt>
                <c:pt idx="753">
                  <c:v>-2.1755438859714982E-2</c:v>
                </c:pt>
                <c:pt idx="754">
                  <c:v>-3.0007501875468856E-2</c:v>
                </c:pt>
                <c:pt idx="755">
                  <c:v>-2.4006001500375129E-2</c:v>
                </c:pt>
                <c:pt idx="756">
                  <c:v>-2.1755438859714982E-2</c:v>
                </c:pt>
                <c:pt idx="757">
                  <c:v>-1.9879969992498192E-2</c:v>
                </c:pt>
                <c:pt idx="758">
                  <c:v>-2.4006001500375129E-2</c:v>
                </c:pt>
                <c:pt idx="759">
                  <c:v>-2.4381095273818376E-2</c:v>
                </c:pt>
                <c:pt idx="760">
                  <c:v>-1.9504876219054723E-2</c:v>
                </c:pt>
                <c:pt idx="761">
                  <c:v>-2.1380345086271624E-2</c:v>
                </c:pt>
                <c:pt idx="762">
                  <c:v>-2.0255063765941439E-2</c:v>
                </c:pt>
                <c:pt idx="763">
                  <c:v>-2.213053263315834E-2</c:v>
                </c:pt>
                <c:pt idx="764">
                  <c:v>-2.4006001500375129E-2</c:v>
                </c:pt>
                <c:pt idx="765">
                  <c:v>-2.2880720180044944E-2</c:v>
                </c:pt>
                <c:pt idx="766">
                  <c:v>-1.9879969992498192E-2</c:v>
                </c:pt>
                <c:pt idx="767">
                  <c:v>-1.7254313578394576E-2</c:v>
                </c:pt>
                <c:pt idx="768">
                  <c:v>-1.0502625656414133E-2</c:v>
                </c:pt>
                <c:pt idx="769">
                  <c:v>-5.6264066016503689E-3</c:v>
                </c:pt>
                <c:pt idx="770">
                  <c:v>-4.5011252813204061E-3</c:v>
                </c:pt>
                <c:pt idx="771">
                  <c:v>-9.0022505626405902E-3</c:v>
                </c:pt>
                <c:pt idx="772">
                  <c:v>-1.9129782445611476E-2</c:v>
                </c:pt>
                <c:pt idx="773">
                  <c:v>-3.1882970742685757E-2</c:v>
                </c:pt>
                <c:pt idx="774">
                  <c:v>-3.6384096024005941E-2</c:v>
                </c:pt>
                <c:pt idx="775">
                  <c:v>-3.9009752438109446E-2</c:v>
                </c:pt>
                <c:pt idx="776">
                  <c:v>-3.8259564891222841E-2</c:v>
                </c:pt>
                <c:pt idx="777">
                  <c:v>-3.4508627156789262E-2</c:v>
                </c:pt>
                <c:pt idx="778">
                  <c:v>-3.7884471117779484E-2</c:v>
                </c:pt>
                <c:pt idx="779">
                  <c:v>-4.3510877719429852E-2</c:v>
                </c:pt>
                <c:pt idx="780">
                  <c:v>-4.4261065266316568E-2</c:v>
                </c:pt>
                <c:pt idx="781">
                  <c:v>-4.0885221305326347E-2</c:v>
                </c:pt>
                <c:pt idx="782">
                  <c:v>-3.8634658664666199E-2</c:v>
                </c:pt>
                <c:pt idx="783">
                  <c:v>-3.4133533383345793E-2</c:v>
                </c:pt>
                <c:pt idx="784">
                  <c:v>-2.8132033008252066E-2</c:v>
                </c:pt>
                <c:pt idx="785">
                  <c:v>-2.6631657914478635E-2</c:v>
                </c:pt>
                <c:pt idx="786">
                  <c:v>-2.8507126781695535E-2</c:v>
                </c:pt>
                <c:pt idx="787">
                  <c:v>-2.7381845461365351E-2</c:v>
                </c:pt>
                <c:pt idx="788">
                  <c:v>-2.4756189047261845E-2</c:v>
                </c:pt>
                <c:pt idx="789">
                  <c:v>-3.3008252063015719E-2</c:v>
                </c:pt>
                <c:pt idx="790">
                  <c:v>-3.2633158289572473E-2</c:v>
                </c:pt>
                <c:pt idx="791">
                  <c:v>-3.0757689422355572E-2</c:v>
                </c:pt>
                <c:pt idx="792">
                  <c:v>-3.1132783195799041E-2</c:v>
                </c:pt>
                <c:pt idx="793">
                  <c:v>-2.8132033008252066E-2</c:v>
                </c:pt>
                <c:pt idx="794">
                  <c:v>-2.0255063765941439E-2</c:v>
                </c:pt>
                <c:pt idx="795">
                  <c:v>-1.9879969992498192E-2</c:v>
                </c:pt>
                <c:pt idx="796">
                  <c:v>-1.8004501125281291E-2</c:v>
                </c:pt>
                <c:pt idx="797">
                  <c:v>-1.6504126031507971E-2</c:v>
                </c:pt>
                <c:pt idx="798">
                  <c:v>-1.2378094523630923E-2</c:v>
                </c:pt>
                <c:pt idx="799">
                  <c:v>-1.5753938484621255E-2</c:v>
                </c:pt>
                <c:pt idx="800">
                  <c:v>-1.6504126031507971E-2</c:v>
                </c:pt>
                <c:pt idx="801">
                  <c:v>-1.8004501125281291E-2</c:v>
                </c:pt>
                <c:pt idx="802">
                  <c:v>-2.4006001500375129E-2</c:v>
                </c:pt>
                <c:pt idx="803">
                  <c:v>-1.8379594898724649E-2</c:v>
                </c:pt>
                <c:pt idx="804">
                  <c:v>-2.1005251312828155E-2</c:v>
                </c:pt>
                <c:pt idx="805">
                  <c:v>-2.6631657914478635E-2</c:v>
                </c:pt>
                <c:pt idx="806">
                  <c:v>-2.5131282820705203E-2</c:v>
                </c:pt>
                <c:pt idx="807">
                  <c:v>-3.9384846211552915E-2</c:v>
                </c:pt>
                <c:pt idx="808">
                  <c:v>-5.138784696174048E-2</c:v>
                </c:pt>
                <c:pt idx="809">
                  <c:v>-5.2888222055513912E-2</c:v>
                </c:pt>
                <c:pt idx="810">
                  <c:v>-5.3638409602400627E-2</c:v>
                </c:pt>
                <c:pt idx="811">
                  <c:v>-7.6894223555889041E-2</c:v>
                </c:pt>
                <c:pt idx="812">
                  <c:v>-7.3143285821455351E-2</c:v>
                </c:pt>
                <c:pt idx="813">
                  <c:v>-6.4891222805701476E-2</c:v>
                </c:pt>
                <c:pt idx="814">
                  <c:v>-6.6766691672918266E-2</c:v>
                </c:pt>
                <c:pt idx="815">
                  <c:v>-6.9017254313578413E-2</c:v>
                </c:pt>
                <c:pt idx="816">
                  <c:v>-7.0892723180795203E-2</c:v>
                </c:pt>
                <c:pt idx="817">
                  <c:v>-6.7516879219804982E-2</c:v>
                </c:pt>
                <c:pt idx="818">
                  <c:v>-6.3765941485371291E-2</c:v>
                </c:pt>
                <c:pt idx="819">
                  <c:v>-6.5641410352588192E-2</c:v>
                </c:pt>
                <c:pt idx="820">
                  <c:v>-7.6519129782445572E-2</c:v>
                </c:pt>
                <c:pt idx="821">
                  <c:v>-7.2393098274568635E-2</c:v>
                </c:pt>
                <c:pt idx="822">
                  <c:v>-7.4643660915228782E-2</c:v>
                </c:pt>
                <c:pt idx="823">
                  <c:v>-8.252063015753941E-2</c:v>
                </c:pt>
                <c:pt idx="824">
                  <c:v>-9.2648162040510074E-2</c:v>
                </c:pt>
                <c:pt idx="825">
                  <c:v>-9.2273068267066827E-2</c:v>
                </c:pt>
                <c:pt idx="826">
                  <c:v>-8.7021755438859705E-2</c:v>
                </c:pt>
                <c:pt idx="827">
                  <c:v>-8.0270067516879262E-2</c:v>
                </c:pt>
                <c:pt idx="828">
                  <c:v>-7.4268567141785424E-2</c:v>
                </c:pt>
                <c:pt idx="829">
                  <c:v>-7.6519129782445572E-2</c:v>
                </c:pt>
                <c:pt idx="830">
                  <c:v>-7.2393098274568635E-2</c:v>
                </c:pt>
                <c:pt idx="831">
                  <c:v>-6.226556639159786E-2</c:v>
                </c:pt>
                <c:pt idx="832">
                  <c:v>-6.1140285071267786E-2</c:v>
                </c:pt>
                <c:pt idx="833">
                  <c:v>-6.226556639159786E-2</c:v>
                </c:pt>
                <c:pt idx="834">
                  <c:v>-6.601650412603155E-2</c:v>
                </c:pt>
                <c:pt idx="835">
                  <c:v>-6.3765941485371291E-2</c:v>
                </c:pt>
                <c:pt idx="836">
                  <c:v>-6.5641410352588192E-2</c:v>
                </c:pt>
                <c:pt idx="837">
                  <c:v>-7.2018004501125388E-2</c:v>
                </c:pt>
                <c:pt idx="838">
                  <c:v>-7.2393098274568635E-2</c:v>
                </c:pt>
                <c:pt idx="839">
                  <c:v>-6.7891972993248229E-2</c:v>
                </c:pt>
                <c:pt idx="840">
                  <c:v>-6.8267066766691697E-2</c:v>
                </c:pt>
                <c:pt idx="841">
                  <c:v>-7.1642910727681919E-2</c:v>
                </c:pt>
                <c:pt idx="842">
                  <c:v>-7.3518379594898708E-2</c:v>
                </c:pt>
                <c:pt idx="843">
                  <c:v>-6.4891222805701476E-2</c:v>
                </c:pt>
                <c:pt idx="844">
                  <c:v>-6.0015003750937823E-2</c:v>
                </c:pt>
                <c:pt idx="845">
                  <c:v>-6.1140285071267786E-2</c:v>
                </c:pt>
                <c:pt idx="846">
                  <c:v>-6.2640660165041329E-2</c:v>
                </c:pt>
                <c:pt idx="847">
                  <c:v>-6.7141785446361513E-2</c:v>
                </c:pt>
                <c:pt idx="848">
                  <c:v>-7.5768942235558856E-2</c:v>
                </c:pt>
                <c:pt idx="849">
                  <c:v>-8.252063015753941E-2</c:v>
                </c:pt>
                <c:pt idx="850">
                  <c:v>-7.9519879969992546E-2</c:v>
                </c:pt>
                <c:pt idx="851">
                  <c:v>-9.4148537134283616E-2</c:v>
                </c:pt>
                <c:pt idx="852">
                  <c:v>-9.1522880720180111E-2</c:v>
                </c:pt>
                <c:pt idx="853">
                  <c:v>-9.3023255813953543E-2</c:v>
                </c:pt>
                <c:pt idx="854">
                  <c:v>-9.8649662415603911E-2</c:v>
                </c:pt>
                <c:pt idx="855">
                  <c:v>-9.6399099774943764E-2</c:v>
                </c:pt>
                <c:pt idx="856">
                  <c:v>-9.9399849962490516E-2</c:v>
                </c:pt>
                <c:pt idx="857">
                  <c:v>-0.11477869467366841</c:v>
                </c:pt>
                <c:pt idx="858">
                  <c:v>-0.11702925731432867</c:v>
                </c:pt>
                <c:pt idx="859">
                  <c:v>-0.10915228807201804</c:v>
                </c:pt>
                <c:pt idx="860">
                  <c:v>-0.10652663165791443</c:v>
                </c:pt>
                <c:pt idx="861">
                  <c:v>-0.1140285071267817</c:v>
                </c:pt>
                <c:pt idx="862">
                  <c:v>-0.1166541635408852</c:v>
                </c:pt>
                <c:pt idx="863">
                  <c:v>-0.10540135033758435</c:v>
                </c:pt>
                <c:pt idx="864">
                  <c:v>-0.10577644411102771</c:v>
                </c:pt>
                <c:pt idx="865">
                  <c:v>-0.10577644411102771</c:v>
                </c:pt>
                <c:pt idx="866">
                  <c:v>-0.10127531882970742</c:v>
                </c:pt>
                <c:pt idx="867">
                  <c:v>-9.5273818454613579E-2</c:v>
                </c:pt>
                <c:pt idx="868">
                  <c:v>-9.6399099774943764E-2</c:v>
                </c:pt>
                <c:pt idx="869">
                  <c:v>-9.2648162040510074E-2</c:v>
                </c:pt>
                <c:pt idx="870">
                  <c:v>-9.1897974493623358E-2</c:v>
                </c:pt>
                <c:pt idx="871">
                  <c:v>-9.4523630907726863E-2</c:v>
                </c:pt>
                <c:pt idx="872">
                  <c:v>-9.4523630907726863E-2</c:v>
                </c:pt>
                <c:pt idx="873">
                  <c:v>-9.0772693173293395E-2</c:v>
                </c:pt>
                <c:pt idx="874">
                  <c:v>-8.814703675918989E-2</c:v>
                </c:pt>
                <c:pt idx="875">
                  <c:v>-8.6271567891972989E-2</c:v>
                </c:pt>
                <c:pt idx="876">
                  <c:v>-8.5521380345086273E-2</c:v>
                </c:pt>
                <c:pt idx="877">
                  <c:v>-8.0645161290322509E-2</c:v>
                </c:pt>
                <c:pt idx="878">
                  <c:v>-8.1020255063765978E-2</c:v>
                </c:pt>
                <c:pt idx="879">
                  <c:v>-8.3645911477869483E-2</c:v>
                </c:pt>
                <c:pt idx="880">
                  <c:v>-8.4396099024756199E-2</c:v>
                </c:pt>
                <c:pt idx="881">
                  <c:v>-9.3398349587396789E-2</c:v>
                </c:pt>
                <c:pt idx="882">
                  <c:v>-9.6774193548387122E-2</c:v>
                </c:pt>
                <c:pt idx="883">
                  <c:v>-9.4148537134283616E-2</c:v>
                </c:pt>
                <c:pt idx="884">
                  <c:v>-9.3023255813953543E-2</c:v>
                </c:pt>
                <c:pt idx="885">
                  <c:v>-8.6646661665416347E-2</c:v>
                </c:pt>
                <c:pt idx="886">
                  <c:v>-9.1522880720180111E-2</c:v>
                </c:pt>
                <c:pt idx="887">
                  <c:v>-9.3773443360840258E-2</c:v>
                </c:pt>
                <c:pt idx="888">
                  <c:v>-9.2648162040510074E-2</c:v>
                </c:pt>
                <c:pt idx="889">
                  <c:v>-9.1147786946736642E-2</c:v>
                </c:pt>
                <c:pt idx="890">
                  <c:v>-9.1147786946736642E-2</c:v>
                </c:pt>
                <c:pt idx="891">
                  <c:v>-9.714928732183048E-2</c:v>
                </c:pt>
                <c:pt idx="892">
                  <c:v>-9.5648912228057048E-2</c:v>
                </c:pt>
                <c:pt idx="893">
                  <c:v>-9.0022505626406568E-2</c:v>
                </c:pt>
                <c:pt idx="894">
                  <c:v>-8.1395348837209336E-2</c:v>
                </c:pt>
                <c:pt idx="895">
                  <c:v>-7.1642910727681919E-2</c:v>
                </c:pt>
                <c:pt idx="896">
                  <c:v>-6.8267066766691697E-2</c:v>
                </c:pt>
                <c:pt idx="897">
                  <c:v>-7.0517629407351845E-2</c:v>
                </c:pt>
                <c:pt idx="898">
                  <c:v>-7.4268567141785424E-2</c:v>
                </c:pt>
                <c:pt idx="899">
                  <c:v>-6.9767441860465129E-2</c:v>
                </c:pt>
                <c:pt idx="900">
                  <c:v>-7.0517629407351845E-2</c:v>
                </c:pt>
                <c:pt idx="901">
                  <c:v>-7.1642910727681919E-2</c:v>
                </c:pt>
                <c:pt idx="902">
                  <c:v>-7.2768192048012104E-2</c:v>
                </c:pt>
                <c:pt idx="903">
                  <c:v>-7.0517629407351845E-2</c:v>
                </c:pt>
                <c:pt idx="904">
                  <c:v>-7.2393098274568635E-2</c:v>
                </c:pt>
                <c:pt idx="905">
                  <c:v>-7.6519129782445572E-2</c:v>
                </c:pt>
                <c:pt idx="906">
                  <c:v>-7.876969242310583E-2</c:v>
                </c:pt>
                <c:pt idx="907">
                  <c:v>-8.252063015753941E-2</c:v>
                </c:pt>
                <c:pt idx="908">
                  <c:v>-8.814703675918989E-2</c:v>
                </c:pt>
                <c:pt idx="909">
                  <c:v>-8.8897224306076605E-2</c:v>
                </c:pt>
                <c:pt idx="910">
                  <c:v>-8.6646661665416347E-2</c:v>
                </c:pt>
                <c:pt idx="911">
                  <c:v>-9.6399099774943764E-2</c:v>
                </c:pt>
                <c:pt idx="912">
                  <c:v>-0.10240060015003749</c:v>
                </c:pt>
                <c:pt idx="913">
                  <c:v>-0.10502625656414111</c:v>
                </c:pt>
                <c:pt idx="914">
                  <c:v>-0.10765191297824461</c:v>
                </c:pt>
                <c:pt idx="915">
                  <c:v>-0.1095273818454614</c:v>
                </c:pt>
                <c:pt idx="916">
                  <c:v>-0.12528132033008255</c:v>
                </c:pt>
                <c:pt idx="917">
                  <c:v>-0.12153038259564886</c:v>
                </c:pt>
                <c:pt idx="918">
                  <c:v>-0.11627906976744196</c:v>
                </c:pt>
                <c:pt idx="919">
                  <c:v>-0.11815453863465863</c:v>
                </c:pt>
                <c:pt idx="920">
                  <c:v>-0.11590397599399849</c:v>
                </c:pt>
                <c:pt idx="921">
                  <c:v>-0.11440360090022506</c:v>
                </c:pt>
                <c:pt idx="922">
                  <c:v>-0.11290322580645162</c:v>
                </c:pt>
                <c:pt idx="923">
                  <c:v>-0.12190547636909232</c:v>
                </c:pt>
                <c:pt idx="924">
                  <c:v>-0.13203300825206299</c:v>
                </c:pt>
                <c:pt idx="925">
                  <c:v>-0.14816204051012749</c:v>
                </c:pt>
                <c:pt idx="926">
                  <c:v>-0.14103525881470369</c:v>
                </c:pt>
                <c:pt idx="927">
                  <c:v>-0.13690922730682664</c:v>
                </c:pt>
                <c:pt idx="928">
                  <c:v>-0.13465866466616649</c:v>
                </c:pt>
                <c:pt idx="929">
                  <c:v>-0.10165041260315077</c:v>
                </c:pt>
                <c:pt idx="930">
                  <c:v>-0.14178544636159041</c:v>
                </c:pt>
                <c:pt idx="931">
                  <c:v>-0.12978244561140284</c:v>
                </c:pt>
                <c:pt idx="932">
                  <c:v>-0.12865716429107277</c:v>
                </c:pt>
                <c:pt idx="933">
                  <c:v>-0.12828207051762952</c:v>
                </c:pt>
                <c:pt idx="934">
                  <c:v>-0.12603150787696926</c:v>
                </c:pt>
                <c:pt idx="935">
                  <c:v>-0.12040510127531889</c:v>
                </c:pt>
                <c:pt idx="936">
                  <c:v>-0.11890472618154546</c:v>
                </c:pt>
                <c:pt idx="937">
                  <c:v>-0.12415603900975236</c:v>
                </c:pt>
                <c:pt idx="938">
                  <c:v>-0.11890472618154546</c:v>
                </c:pt>
                <c:pt idx="939">
                  <c:v>-0.11515378844711177</c:v>
                </c:pt>
                <c:pt idx="940">
                  <c:v>-0.11927981995498871</c:v>
                </c:pt>
                <c:pt idx="941">
                  <c:v>-0.12265566391597893</c:v>
                </c:pt>
                <c:pt idx="942">
                  <c:v>-0.11552888222055524</c:v>
                </c:pt>
                <c:pt idx="943">
                  <c:v>-0.1140285071267817</c:v>
                </c:pt>
                <c:pt idx="944">
                  <c:v>-0.11252813203300827</c:v>
                </c:pt>
                <c:pt idx="945">
                  <c:v>-0.11590397599399849</c:v>
                </c:pt>
                <c:pt idx="946">
                  <c:v>-0.11177794448612155</c:v>
                </c:pt>
                <c:pt idx="947">
                  <c:v>-0.10165041260315077</c:v>
                </c:pt>
                <c:pt idx="948">
                  <c:v>-9.4523630907726863E-2</c:v>
                </c:pt>
                <c:pt idx="949">
                  <c:v>-9.3773443360840258E-2</c:v>
                </c:pt>
                <c:pt idx="950">
                  <c:v>-9.3398349587396789E-2</c:v>
                </c:pt>
                <c:pt idx="951">
                  <c:v>-9.2648162040510074E-2</c:v>
                </c:pt>
                <c:pt idx="952">
                  <c:v>-8.8522130532633136E-2</c:v>
                </c:pt>
                <c:pt idx="953">
                  <c:v>-8.6646661665416347E-2</c:v>
                </c:pt>
                <c:pt idx="954">
                  <c:v>-8.814703675918989E-2</c:v>
                </c:pt>
                <c:pt idx="955">
                  <c:v>-9.0022505626406568E-2</c:v>
                </c:pt>
                <c:pt idx="956">
                  <c:v>-8.8897224306076605E-2</c:v>
                </c:pt>
                <c:pt idx="957">
                  <c:v>-7.8019504876219115E-2</c:v>
                </c:pt>
                <c:pt idx="958">
                  <c:v>-7.9519879969992546E-2</c:v>
                </c:pt>
                <c:pt idx="959">
                  <c:v>-7.501875468867214E-2</c:v>
                </c:pt>
                <c:pt idx="960">
                  <c:v>-8.0645161290322509E-2</c:v>
                </c:pt>
                <c:pt idx="961">
                  <c:v>-7.5768942235558856E-2</c:v>
                </c:pt>
                <c:pt idx="962">
                  <c:v>-7.6894223555889041E-2</c:v>
                </c:pt>
                <c:pt idx="963">
                  <c:v>-7.501875468867214E-2</c:v>
                </c:pt>
                <c:pt idx="964">
                  <c:v>-8.5896474118529631E-2</c:v>
                </c:pt>
                <c:pt idx="965">
                  <c:v>-8.252063015753941E-2</c:v>
                </c:pt>
                <c:pt idx="966">
                  <c:v>-7.9519879969992546E-2</c:v>
                </c:pt>
                <c:pt idx="967">
                  <c:v>-8.5521380345086273E-2</c:v>
                </c:pt>
                <c:pt idx="968">
                  <c:v>-9.0397599399849926E-2</c:v>
                </c:pt>
                <c:pt idx="969">
                  <c:v>-8.8897224306076605E-2</c:v>
                </c:pt>
                <c:pt idx="970">
                  <c:v>-8.4771192798199557E-2</c:v>
                </c:pt>
                <c:pt idx="971">
                  <c:v>-8.3270817704426014E-2</c:v>
                </c:pt>
                <c:pt idx="972">
                  <c:v>-8.6271567891972989E-2</c:v>
                </c:pt>
                <c:pt idx="973">
                  <c:v>-8.1020255063765978E-2</c:v>
                </c:pt>
                <c:pt idx="974">
                  <c:v>-8.0270067516879262E-2</c:v>
                </c:pt>
                <c:pt idx="975">
                  <c:v>-7.501875468867214E-2</c:v>
                </c:pt>
                <c:pt idx="976">
                  <c:v>-7.1267816954238561E-2</c:v>
                </c:pt>
                <c:pt idx="977">
                  <c:v>-7.0517629407351845E-2</c:v>
                </c:pt>
                <c:pt idx="978">
                  <c:v>-6.414103525881476E-2</c:v>
                </c:pt>
                <c:pt idx="979">
                  <c:v>-6.3390847711928044E-2</c:v>
                </c:pt>
                <c:pt idx="980">
                  <c:v>-6.3015753938484576E-2</c:v>
                </c:pt>
                <c:pt idx="981">
                  <c:v>-6.414103525881476E-2</c:v>
                </c:pt>
                <c:pt idx="982">
                  <c:v>-6.7141785446361513E-2</c:v>
                </c:pt>
                <c:pt idx="983">
                  <c:v>-6.8267066766691697E-2</c:v>
                </c:pt>
                <c:pt idx="984">
                  <c:v>-7.0517629407351845E-2</c:v>
                </c:pt>
                <c:pt idx="985">
                  <c:v>-7.1267816954238561E-2</c:v>
                </c:pt>
                <c:pt idx="986">
                  <c:v>-7.3893473368342066E-2</c:v>
                </c:pt>
                <c:pt idx="987">
                  <c:v>-7.3143285821455351E-2</c:v>
                </c:pt>
                <c:pt idx="988">
                  <c:v>-6.3765941485371291E-2</c:v>
                </c:pt>
                <c:pt idx="989">
                  <c:v>-6.4516129032258007E-2</c:v>
                </c:pt>
                <c:pt idx="990">
                  <c:v>-6.2640660165041329E-2</c:v>
                </c:pt>
                <c:pt idx="991">
                  <c:v>-6.414103525881476E-2</c:v>
                </c:pt>
                <c:pt idx="992">
                  <c:v>-7.1267816954238561E-2</c:v>
                </c:pt>
                <c:pt idx="993">
                  <c:v>-7.3893473368342066E-2</c:v>
                </c:pt>
                <c:pt idx="994">
                  <c:v>-6.9767441860465129E-2</c:v>
                </c:pt>
                <c:pt idx="995">
                  <c:v>-7.3143285821455351E-2</c:v>
                </c:pt>
                <c:pt idx="996">
                  <c:v>-7.9144786196549077E-2</c:v>
                </c:pt>
                <c:pt idx="997">
                  <c:v>-7.1267816954238561E-2</c:v>
                </c:pt>
                <c:pt idx="998">
                  <c:v>-6.9392348087021771E-2</c:v>
                </c:pt>
                <c:pt idx="999">
                  <c:v>-6.414103525881476E-2</c:v>
                </c:pt>
                <c:pt idx="1000">
                  <c:v>-5.851462865716428E-2</c:v>
                </c:pt>
                <c:pt idx="1001">
                  <c:v>-5.7014253563390849E-2</c:v>
                </c:pt>
                <c:pt idx="1002">
                  <c:v>-6.0015003750937823E-2</c:v>
                </c:pt>
                <c:pt idx="1003">
                  <c:v>-6.4891222805701476E-2</c:v>
                </c:pt>
                <c:pt idx="1004">
                  <c:v>-6.9767441860465129E-2</c:v>
                </c:pt>
                <c:pt idx="1005">
                  <c:v>-6.4891222805701476E-2</c:v>
                </c:pt>
                <c:pt idx="1006">
                  <c:v>-5.9639909977494354E-2</c:v>
                </c:pt>
                <c:pt idx="1007">
                  <c:v>-5.5138784696173948E-2</c:v>
                </c:pt>
                <c:pt idx="1008">
                  <c:v>-4.6136534133533358E-2</c:v>
                </c:pt>
                <c:pt idx="1009">
                  <c:v>-4.6136534133533358E-2</c:v>
                </c:pt>
                <c:pt idx="1010">
                  <c:v>-3.675918979744941E-2</c:v>
                </c:pt>
                <c:pt idx="1011">
                  <c:v>-3.4133533383345793E-2</c:v>
                </c:pt>
                <c:pt idx="1012">
                  <c:v>-3.2633158289572473E-2</c:v>
                </c:pt>
                <c:pt idx="1013">
                  <c:v>-3.0382595648912214E-2</c:v>
                </c:pt>
                <c:pt idx="1014">
                  <c:v>-2.7381845461365351E-2</c:v>
                </c:pt>
                <c:pt idx="1015">
                  <c:v>-2.1380345086271624E-2</c:v>
                </c:pt>
                <c:pt idx="1016">
                  <c:v>-2.4381095273818376E-2</c:v>
                </c:pt>
                <c:pt idx="1017">
                  <c:v>-2.4006001500375129E-2</c:v>
                </c:pt>
                <c:pt idx="1018">
                  <c:v>-2.1755438859714982E-2</c:v>
                </c:pt>
                <c:pt idx="1019">
                  <c:v>-2.5131282820705203E-2</c:v>
                </c:pt>
                <c:pt idx="1020">
                  <c:v>-2.7756939234808597E-2</c:v>
                </c:pt>
                <c:pt idx="1021">
                  <c:v>-2.4381095273818376E-2</c:v>
                </c:pt>
                <c:pt idx="1022">
                  <c:v>-1.7254313578394576E-2</c:v>
                </c:pt>
                <c:pt idx="1023">
                  <c:v>-1.3503375843960996E-2</c:v>
                </c:pt>
                <c:pt idx="1024">
                  <c:v>-1.6129032258064502E-2</c:v>
                </c:pt>
                <c:pt idx="1025">
                  <c:v>-1.8379594898724649E-2</c:v>
                </c:pt>
                <c:pt idx="1026">
                  <c:v>-1.9504876219054723E-2</c:v>
                </c:pt>
                <c:pt idx="1027">
                  <c:v>-2.2505626406601698E-2</c:v>
                </c:pt>
                <c:pt idx="1028">
                  <c:v>-2.0255063765941439E-2</c:v>
                </c:pt>
                <c:pt idx="1029">
                  <c:v>-2.3255813953488413E-2</c:v>
                </c:pt>
                <c:pt idx="1030">
                  <c:v>-3.1882970742685757E-2</c:v>
                </c:pt>
                <c:pt idx="1031">
                  <c:v>-3.0007501875468856E-2</c:v>
                </c:pt>
                <c:pt idx="1032">
                  <c:v>-2.6256564141035277E-2</c:v>
                </c:pt>
                <c:pt idx="1033">
                  <c:v>-2.7756939234808597E-2</c:v>
                </c:pt>
                <c:pt idx="1034">
                  <c:v>-3.1132783195799041E-2</c:v>
                </c:pt>
                <c:pt idx="1035">
                  <c:v>-3.1132783195799041E-2</c:v>
                </c:pt>
                <c:pt idx="1036">
                  <c:v>-2.8132033008252066E-2</c:v>
                </c:pt>
                <c:pt idx="1037">
                  <c:v>-1.9129782445611476E-2</c:v>
                </c:pt>
                <c:pt idx="1038">
                  <c:v>-1.5378844711177786E-2</c:v>
                </c:pt>
                <c:pt idx="1039">
                  <c:v>-1.275318829707428E-2</c:v>
                </c:pt>
                <c:pt idx="1040">
                  <c:v>-1.275318829707428E-2</c:v>
                </c:pt>
                <c:pt idx="1041">
                  <c:v>-9.3773443360840592E-3</c:v>
                </c:pt>
                <c:pt idx="1042">
                  <c:v>-5.251312828207122E-3</c:v>
                </c:pt>
                <c:pt idx="1043">
                  <c:v>-7.8769692423106275E-3</c:v>
                </c:pt>
                <c:pt idx="1044">
                  <c:v>-5.6264066016503689E-3</c:v>
                </c:pt>
                <c:pt idx="1045">
                  <c:v>-3.3758439609902213E-3</c:v>
                </c:pt>
                <c:pt idx="1046">
                  <c:v>0</c:v>
                </c:pt>
                <c:pt idx="1047">
                  <c:v>0</c:v>
                </c:pt>
                <c:pt idx="1048">
                  <c:v>-4.4960659423005644E-3</c:v>
                </c:pt>
                <c:pt idx="1049">
                  <c:v>-4.8707381041589448E-3</c:v>
                </c:pt>
                <c:pt idx="1050">
                  <c:v>-2.6227051330086626E-3</c:v>
                </c:pt>
                <c:pt idx="1051">
                  <c:v>0</c:v>
                </c:pt>
                <c:pt idx="1052">
                  <c:v>0</c:v>
                </c:pt>
                <c:pt idx="1053">
                  <c:v>-7.4599030212607609E-4</c:v>
                </c:pt>
                <c:pt idx="1054">
                  <c:v>-7.8328981723236879E-3</c:v>
                </c:pt>
                <c:pt idx="1055">
                  <c:v>-1.2681835136143182E-2</c:v>
                </c:pt>
                <c:pt idx="1056">
                  <c:v>-1.4546810891458262E-2</c:v>
                </c:pt>
                <c:pt idx="1057">
                  <c:v>-9.3248787765759511E-3</c:v>
                </c:pt>
                <c:pt idx="1058">
                  <c:v>-5.5949272659454596E-3</c:v>
                </c:pt>
                <c:pt idx="1059">
                  <c:v>-4.4759418127563455E-3</c:v>
                </c:pt>
                <c:pt idx="1060">
                  <c:v>0</c:v>
                </c:pt>
                <c:pt idx="1061">
                  <c:v>0</c:v>
                </c:pt>
                <c:pt idx="1062">
                  <c:v>0</c:v>
                </c:pt>
                <c:pt idx="1063">
                  <c:v>0</c:v>
                </c:pt>
                <c:pt idx="1064">
                  <c:v>-9.1709464416728226E-3</c:v>
                </c:pt>
                <c:pt idx="1065">
                  <c:v>-5.5025678650036935E-3</c:v>
                </c:pt>
                <c:pt idx="1066">
                  <c:v>0</c:v>
                </c:pt>
                <c:pt idx="1067">
                  <c:v>0</c:v>
                </c:pt>
                <c:pt idx="1068">
                  <c:v>-3.6258158085566983E-4</c:v>
                </c:pt>
                <c:pt idx="1069">
                  <c:v>0</c:v>
                </c:pt>
                <c:pt idx="1070">
                  <c:v>0</c:v>
                </c:pt>
                <c:pt idx="1071">
                  <c:v>0</c:v>
                </c:pt>
                <c:pt idx="1072">
                  <c:v>-6.4423765211166772E-3</c:v>
                </c:pt>
                <c:pt idx="1073">
                  <c:v>-6.8002863278454617E-3</c:v>
                </c:pt>
                <c:pt idx="1074">
                  <c:v>-1.0737294201861203E-2</c:v>
                </c:pt>
                <c:pt idx="1075">
                  <c:v>-9.3056549749463979E-3</c:v>
                </c:pt>
                <c:pt idx="1076">
                  <c:v>-5.7265569076592193E-3</c:v>
                </c:pt>
                <c:pt idx="1077">
                  <c:v>-2.1474588403722628E-3</c:v>
                </c:pt>
                <c:pt idx="1078">
                  <c:v>-6.4423765211166772E-3</c:v>
                </c:pt>
                <c:pt idx="1079">
                  <c:v>-6.4423765211166772E-3</c:v>
                </c:pt>
                <c:pt idx="1080">
                  <c:v>0</c:v>
                </c:pt>
                <c:pt idx="1081">
                  <c:v>0</c:v>
                </c:pt>
                <c:pt idx="1082">
                  <c:v>-1.7692852087757283E-3</c:v>
                </c:pt>
                <c:pt idx="1083">
                  <c:v>0</c:v>
                </c:pt>
                <c:pt idx="1084">
                  <c:v>0</c:v>
                </c:pt>
                <c:pt idx="1085">
                  <c:v>0</c:v>
                </c:pt>
                <c:pt idx="1086">
                  <c:v>0</c:v>
                </c:pt>
                <c:pt idx="1087">
                  <c:v>-1.0471204188481353E-3</c:v>
                </c:pt>
                <c:pt idx="1088">
                  <c:v>-5.5846422338569068E-3</c:v>
                </c:pt>
                <c:pt idx="1089">
                  <c:v>0</c:v>
                </c:pt>
                <c:pt idx="1090">
                  <c:v>-5.5710306406685506E-3</c:v>
                </c:pt>
                <c:pt idx="1091">
                  <c:v>0</c:v>
                </c:pt>
                <c:pt idx="1092">
                  <c:v>0</c:v>
                </c:pt>
                <c:pt idx="1093">
                  <c:v>0</c:v>
                </c:pt>
                <c:pt idx="1094">
                  <c:v>-4.5060658578857105E-3</c:v>
                </c:pt>
                <c:pt idx="1095">
                  <c:v>-1.0398613518197708E-3</c:v>
                </c:pt>
                <c:pt idx="1096">
                  <c:v>0</c:v>
                </c:pt>
                <c:pt idx="1097">
                  <c:v>0</c:v>
                </c:pt>
                <c:pt idx="1098">
                  <c:v>-2.4137931034482474E-3</c:v>
                </c:pt>
                <c:pt idx="1099">
                  <c:v>0</c:v>
                </c:pt>
                <c:pt idx="1100">
                  <c:v>-4.1138155639355301E-3</c:v>
                </c:pt>
                <c:pt idx="1101">
                  <c:v>0</c:v>
                </c:pt>
                <c:pt idx="1102">
                  <c:v>0</c:v>
                </c:pt>
                <c:pt idx="1103">
                  <c:v>-1.0277492291881352E-3</c:v>
                </c:pt>
                <c:pt idx="1104">
                  <c:v>-1.3703323055841432E-3</c:v>
                </c:pt>
                <c:pt idx="1105">
                  <c:v>-3.0832476875641834E-3</c:v>
                </c:pt>
                <c:pt idx="1106">
                  <c:v>-6.851661527920605E-3</c:v>
                </c:pt>
                <c:pt idx="1107">
                  <c:v>-2.9119561493662238E-2</c:v>
                </c:pt>
                <c:pt idx="1108">
                  <c:v>-3.5628639945186835E-2</c:v>
                </c:pt>
                <c:pt idx="1109">
                  <c:v>-2.9119561493662238E-2</c:v>
                </c:pt>
                <c:pt idx="1110">
                  <c:v>-2.0897567660157712E-2</c:v>
                </c:pt>
                <c:pt idx="1111">
                  <c:v>-1.9527235354573458E-2</c:v>
                </c:pt>
                <c:pt idx="1112">
                  <c:v>-1.2332990750257067E-2</c:v>
                </c:pt>
                <c:pt idx="1113">
                  <c:v>-5.1387461459404538E-3</c:v>
                </c:pt>
                <c:pt idx="1114">
                  <c:v>-7.8794107571086291E-3</c:v>
                </c:pt>
                <c:pt idx="1115">
                  <c:v>-5.1387461459404538E-3</c:v>
                </c:pt>
                <c:pt idx="1116">
                  <c:v>-4.4535799931484377E-3</c:v>
                </c:pt>
                <c:pt idx="1117">
                  <c:v>-3.7684138403564216E-3</c:v>
                </c:pt>
                <c:pt idx="1118">
                  <c:v>-2.0554984583762703E-3</c:v>
                </c:pt>
                <c:pt idx="1119">
                  <c:v>0</c:v>
                </c:pt>
                <c:pt idx="1120">
                  <c:v>-2.0505809979495249E-3</c:v>
                </c:pt>
                <c:pt idx="1121">
                  <c:v>0</c:v>
                </c:pt>
                <c:pt idx="1122">
                  <c:v>0</c:v>
                </c:pt>
                <c:pt idx="1123">
                  <c:v>-7.4753652735303211E-3</c:v>
                </c:pt>
                <c:pt idx="1124">
                  <c:v>-7.4753652735303211E-3</c:v>
                </c:pt>
                <c:pt idx="1125">
                  <c:v>0</c:v>
                </c:pt>
                <c:pt idx="1126">
                  <c:v>0</c:v>
                </c:pt>
                <c:pt idx="1127">
                  <c:v>0</c:v>
                </c:pt>
                <c:pt idx="1128">
                  <c:v>0</c:v>
                </c:pt>
                <c:pt idx="1129">
                  <c:v>0</c:v>
                </c:pt>
                <c:pt idx="1130">
                  <c:v>-6.635700066356387E-4</c:v>
                </c:pt>
                <c:pt idx="1131">
                  <c:v>-3.9814200398142763E-3</c:v>
                </c:pt>
                <c:pt idx="1132">
                  <c:v>-1.6589250165892633E-3</c:v>
                </c:pt>
                <c:pt idx="1133">
                  <c:v>0</c:v>
                </c:pt>
                <c:pt idx="1134">
                  <c:v>-4.3060616098046234E-3</c:v>
                </c:pt>
                <c:pt idx="1135">
                  <c:v>-6.9559456773766737E-3</c:v>
                </c:pt>
                <c:pt idx="1136">
                  <c:v>-1.1593242795627789E-2</c:v>
                </c:pt>
                <c:pt idx="1137">
                  <c:v>-5.2997681351441006E-3</c:v>
                </c:pt>
                <c:pt idx="1138">
                  <c:v>0</c:v>
                </c:pt>
                <c:pt idx="1139">
                  <c:v>0</c:v>
                </c:pt>
                <c:pt idx="1140">
                  <c:v>0</c:v>
                </c:pt>
                <c:pt idx="1141">
                  <c:v>0</c:v>
                </c:pt>
                <c:pt idx="1142">
                  <c:v>0</c:v>
                </c:pt>
                <c:pt idx="1143">
                  <c:v>0</c:v>
                </c:pt>
                <c:pt idx="1144">
                  <c:v>0</c:v>
                </c:pt>
                <c:pt idx="1145">
                  <c:v>0</c:v>
                </c:pt>
                <c:pt idx="1146">
                  <c:v>-1.9361084220715918E-3</c:v>
                </c:pt>
                <c:pt idx="1147">
                  <c:v>-2.9041626331074433E-3</c:v>
                </c:pt>
                <c:pt idx="1148">
                  <c:v>-7.0990642142626514E-3</c:v>
                </c:pt>
                <c:pt idx="1149">
                  <c:v>-1.9683768957728276E-2</c:v>
                </c:pt>
                <c:pt idx="1150">
                  <c:v>-2.8073572120038692E-2</c:v>
                </c:pt>
                <c:pt idx="1151">
                  <c:v>-2.0006453694740189E-2</c:v>
                </c:pt>
                <c:pt idx="1152">
                  <c:v>-8.7124878993223298E-3</c:v>
                </c:pt>
                <c:pt idx="1153">
                  <c:v>-1.2907389480477538E-2</c:v>
                </c:pt>
                <c:pt idx="1154">
                  <c:v>-8.7124878993223298E-3</c:v>
                </c:pt>
                <c:pt idx="1155">
                  <c:v>0</c:v>
                </c:pt>
                <c:pt idx="1156">
                  <c:v>0</c:v>
                </c:pt>
                <c:pt idx="1157">
                  <c:v>-9.6401028277637302E-4</c:v>
                </c:pt>
                <c:pt idx="1158">
                  <c:v>0</c:v>
                </c:pt>
                <c:pt idx="1159">
                  <c:v>0</c:v>
                </c:pt>
                <c:pt idx="1160">
                  <c:v>-6.7286126241589139E-3</c:v>
                </c:pt>
                <c:pt idx="1161">
                  <c:v>-1.089394424863821E-2</c:v>
                </c:pt>
                <c:pt idx="1162">
                  <c:v>-1.7942966997757215E-2</c:v>
                </c:pt>
                <c:pt idx="1163">
                  <c:v>-2.0506247997436722E-2</c:v>
                </c:pt>
                <c:pt idx="1164">
                  <c:v>-1.7622556872797235E-2</c:v>
                </c:pt>
                <c:pt idx="1165">
                  <c:v>-2.7555270746555616E-2</c:v>
                </c:pt>
                <c:pt idx="1166">
                  <c:v>-4.4216597244473022E-2</c:v>
                </c:pt>
                <c:pt idx="1167">
                  <c:v>-3.7487984620314108E-2</c:v>
                </c:pt>
                <c:pt idx="1168">
                  <c:v>-3.0118551746235234E-2</c:v>
                </c:pt>
                <c:pt idx="1169">
                  <c:v>-2.274911887215636E-2</c:v>
                </c:pt>
                <c:pt idx="1170">
                  <c:v>-1.7622556872797235E-2</c:v>
                </c:pt>
                <c:pt idx="1171">
                  <c:v>-1.6981736622877275E-2</c:v>
                </c:pt>
                <c:pt idx="1172">
                  <c:v>-1.5379685998077597E-2</c:v>
                </c:pt>
                <c:pt idx="1173">
                  <c:v>-1.185517462351815E-2</c:v>
                </c:pt>
                <c:pt idx="1174">
                  <c:v>-2.883691124639487E-3</c:v>
                </c:pt>
                <c:pt idx="1175">
                  <c:v>0</c:v>
                </c:pt>
                <c:pt idx="1176">
                  <c:v>0</c:v>
                </c:pt>
                <c:pt idx="1177">
                  <c:v>0</c:v>
                </c:pt>
                <c:pt idx="1178">
                  <c:v>0</c:v>
                </c:pt>
                <c:pt idx="1179">
                  <c:v>-4.4150110375276164E-3</c:v>
                </c:pt>
                <c:pt idx="1180">
                  <c:v>0</c:v>
                </c:pt>
                <c:pt idx="1181">
                  <c:v>0</c:v>
                </c:pt>
                <c:pt idx="1182">
                  <c:v>0</c:v>
                </c:pt>
                <c:pt idx="1183">
                  <c:v>0</c:v>
                </c:pt>
                <c:pt idx="1184">
                  <c:v>0</c:v>
                </c:pt>
                <c:pt idx="1185">
                  <c:v>0</c:v>
                </c:pt>
                <c:pt idx="1186">
                  <c:v>-5.8121749770571052E-3</c:v>
                </c:pt>
                <c:pt idx="1187">
                  <c:v>-1.1624349954114321E-2</c:v>
                </c:pt>
                <c:pt idx="1188">
                  <c:v>-1.2236157846436169E-2</c:v>
                </c:pt>
                <c:pt idx="1189">
                  <c:v>-6.7298868155398761E-3</c:v>
                </c:pt>
                <c:pt idx="1190">
                  <c:v>-1.8354236769653198E-3</c:v>
                </c:pt>
                <c:pt idx="1191">
                  <c:v>0</c:v>
                </c:pt>
                <c:pt idx="1192">
                  <c:v>-2.1367521367521292E-3</c:v>
                </c:pt>
                <c:pt idx="1193">
                  <c:v>-2.7472527472526265E-3</c:v>
                </c:pt>
                <c:pt idx="1194">
                  <c:v>-1.0683760683760757E-2</c:v>
                </c:pt>
                <c:pt idx="1195">
                  <c:v>-1.46520146520146E-2</c:v>
                </c:pt>
                <c:pt idx="1196">
                  <c:v>-1.4957264957264793E-2</c:v>
                </c:pt>
                <c:pt idx="1197">
                  <c:v>-2.6862026862026878E-2</c:v>
                </c:pt>
                <c:pt idx="1198">
                  <c:v>-3.2051282051281937E-2</c:v>
                </c:pt>
                <c:pt idx="1199">
                  <c:v>-2.8388278388278398E-2</c:v>
                </c:pt>
                <c:pt idx="1200">
                  <c:v>-2.5946275946275854E-2</c:v>
                </c:pt>
                <c:pt idx="1201">
                  <c:v>-1.8009768009767946E-2</c:v>
                </c:pt>
                <c:pt idx="1202">
                  <c:v>-1.9230769230769051E-2</c:v>
                </c:pt>
                <c:pt idx="1203">
                  <c:v>-1.9230769230769051E-2</c:v>
                </c:pt>
                <c:pt idx="1204">
                  <c:v>-2.4420024420024333E-2</c:v>
                </c:pt>
                <c:pt idx="1205">
                  <c:v>-2.5030525030524942E-2</c:v>
                </c:pt>
                <c:pt idx="1206">
                  <c:v>-2.2588522588522397E-2</c:v>
                </c:pt>
                <c:pt idx="1207">
                  <c:v>-2.6862026862026878E-2</c:v>
                </c:pt>
                <c:pt idx="1208">
                  <c:v>-3.2967032967032961E-2</c:v>
                </c:pt>
                <c:pt idx="1209">
                  <c:v>-2.9609279609279615E-2</c:v>
                </c:pt>
                <c:pt idx="1210">
                  <c:v>-9.7680097680097333E-3</c:v>
                </c:pt>
                <c:pt idx="1211">
                  <c:v>0</c:v>
                </c:pt>
                <c:pt idx="1212">
                  <c:v>-3.3516148689822778E-3</c:v>
                </c:pt>
                <c:pt idx="1213">
                  <c:v>0</c:v>
                </c:pt>
                <c:pt idx="1214">
                  <c:v>0</c:v>
                </c:pt>
                <c:pt idx="1215">
                  <c:v>0</c:v>
                </c:pt>
                <c:pt idx="1216">
                  <c:v>0</c:v>
                </c:pt>
                <c:pt idx="1217">
                  <c:v>0</c:v>
                </c:pt>
                <c:pt idx="1218">
                  <c:v>-2.0870602265951055E-3</c:v>
                </c:pt>
                <c:pt idx="1219">
                  <c:v>0</c:v>
                </c:pt>
                <c:pt idx="1220">
                  <c:v>0</c:v>
                </c:pt>
                <c:pt idx="1221">
                  <c:v>-5.6497175141244638E-3</c:v>
                </c:pt>
                <c:pt idx="1222">
                  <c:v>-5.3523639607493401E-3</c:v>
                </c:pt>
                <c:pt idx="1223">
                  <c:v>-1.4867677668749524E-3</c:v>
                </c:pt>
                <c:pt idx="1224">
                  <c:v>0</c:v>
                </c:pt>
                <c:pt idx="1225">
                  <c:v>0</c:v>
                </c:pt>
                <c:pt idx="1226">
                  <c:v>0</c:v>
                </c:pt>
                <c:pt idx="1227">
                  <c:v>-2.8943560057881346E-4</c:v>
                </c:pt>
                <c:pt idx="1228">
                  <c:v>-8.9725036179448825E-3</c:v>
                </c:pt>
                <c:pt idx="1229">
                  <c:v>-1.6208393632416662E-2</c:v>
                </c:pt>
                <c:pt idx="1230">
                  <c:v>-1.0709117221418207E-2</c:v>
                </c:pt>
                <c:pt idx="1231">
                  <c:v>-1.7366136034731028E-3</c:v>
                </c:pt>
                <c:pt idx="1232">
                  <c:v>0</c:v>
                </c:pt>
                <c:pt idx="1233">
                  <c:v>0</c:v>
                </c:pt>
                <c:pt idx="1234">
                  <c:v>-1.7182130584193489E-3</c:v>
                </c:pt>
                <c:pt idx="1235">
                  <c:v>-6.5864833906071896E-3</c:v>
                </c:pt>
                <c:pt idx="1236">
                  <c:v>-1.0309278350515427E-2</c:v>
                </c:pt>
                <c:pt idx="1237">
                  <c:v>-9.4501718213058084E-3</c:v>
                </c:pt>
                <c:pt idx="1238">
                  <c:v>-1.6323024054982871E-2</c:v>
                </c:pt>
                <c:pt idx="1239">
                  <c:v>-1.0309278350515427E-2</c:v>
                </c:pt>
                <c:pt idx="1240">
                  <c:v>0</c:v>
                </c:pt>
                <c:pt idx="1241">
                  <c:v>0</c:v>
                </c:pt>
                <c:pt idx="1242">
                  <c:v>0</c:v>
                </c:pt>
                <c:pt idx="1243">
                  <c:v>0</c:v>
                </c:pt>
                <c:pt idx="1244">
                  <c:v>-1.1305822498586249E-3</c:v>
                </c:pt>
                <c:pt idx="1245">
                  <c:v>-2.8264556246482275E-4</c:v>
                </c:pt>
                <c:pt idx="1246">
                  <c:v>-8.7620124364048424E-3</c:v>
                </c:pt>
                <c:pt idx="1247">
                  <c:v>0</c:v>
                </c:pt>
                <c:pt idx="1248">
                  <c:v>0</c:v>
                </c:pt>
                <c:pt idx="1249">
                  <c:v>0</c:v>
                </c:pt>
                <c:pt idx="1250">
                  <c:v>0</c:v>
                </c:pt>
                <c:pt idx="1251">
                  <c:v>0</c:v>
                </c:pt>
                <c:pt idx="1252">
                  <c:v>-8.9795918367346905E-3</c:v>
                </c:pt>
                <c:pt idx="1253">
                  <c:v>-3.3469387755101998E-2</c:v>
                </c:pt>
                <c:pt idx="1254">
                  <c:v>-4.6530612244897962E-2</c:v>
                </c:pt>
                <c:pt idx="1255">
                  <c:v>-3.8639455782312981E-2</c:v>
                </c:pt>
                <c:pt idx="1256">
                  <c:v>-2.6122448979591817E-2</c:v>
                </c:pt>
                <c:pt idx="1257">
                  <c:v>-2.911564625850338E-2</c:v>
                </c:pt>
                <c:pt idx="1258">
                  <c:v>-3.18367346938776E-2</c:v>
                </c:pt>
                <c:pt idx="1259">
                  <c:v>-3.5918367346938762E-2</c:v>
                </c:pt>
                <c:pt idx="1260">
                  <c:v>-3.9999999999999925E-2</c:v>
                </c:pt>
                <c:pt idx="1261">
                  <c:v>-5.9047619047619126E-2</c:v>
                </c:pt>
                <c:pt idx="1262">
                  <c:v>-5.3061224489795999E-2</c:v>
                </c:pt>
                <c:pt idx="1263">
                  <c:v>-4.8707482993197271E-2</c:v>
                </c:pt>
                <c:pt idx="1264">
                  <c:v>-4.4081632653061198E-2</c:v>
                </c:pt>
                <c:pt idx="1265">
                  <c:v>-3.5646258503401418E-2</c:v>
                </c:pt>
                <c:pt idx="1266">
                  <c:v>-3.3469387755101998E-2</c:v>
                </c:pt>
                <c:pt idx="1267">
                  <c:v>-3.3741496598639564E-2</c:v>
                </c:pt>
                <c:pt idx="1268">
                  <c:v>-2.1768707482993088E-2</c:v>
                </c:pt>
                <c:pt idx="1269">
                  <c:v>-2.0680272108843489E-2</c:v>
                </c:pt>
                <c:pt idx="1270">
                  <c:v>-1.5238095238095273E-2</c:v>
                </c:pt>
                <c:pt idx="1271">
                  <c:v>-3.2653061224489077E-3</c:v>
                </c:pt>
                <c:pt idx="1272">
                  <c:v>-8.1632653061225469E-4</c:v>
                </c:pt>
                <c:pt idx="1273">
                  <c:v>-3.8095238095238182E-3</c:v>
                </c:pt>
                <c:pt idx="1274">
                  <c:v>-8.4353741496598911E-3</c:v>
                </c:pt>
                <c:pt idx="1275">
                  <c:v>0</c:v>
                </c:pt>
                <c:pt idx="1276">
                  <c:v>0</c:v>
                </c:pt>
                <c:pt idx="1277">
                  <c:v>-1.35281385281385E-2</c:v>
                </c:pt>
                <c:pt idx="1278">
                  <c:v>-5.6818181818182323E-3</c:v>
                </c:pt>
                <c:pt idx="1279">
                  <c:v>0</c:v>
                </c:pt>
                <c:pt idx="1280">
                  <c:v>0</c:v>
                </c:pt>
                <c:pt idx="1281">
                  <c:v>-6.9986541049797957E-3</c:v>
                </c:pt>
                <c:pt idx="1282">
                  <c:v>-6.9986541049797957E-3</c:v>
                </c:pt>
                <c:pt idx="1283">
                  <c:v>-1.0228802153431915E-2</c:v>
                </c:pt>
                <c:pt idx="1284">
                  <c:v>-8.3445491251681325E-3</c:v>
                </c:pt>
                <c:pt idx="1285">
                  <c:v>-6.9986541049797957E-3</c:v>
                </c:pt>
                <c:pt idx="1286">
                  <c:v>-8.0753701211304652E-3</c:v>
                </c:pt>
                <c:pt idx="1287">
                  <c:v>-8.8829071332435783E-3</c:v>
                </c:pt>
                <c:pt idx="1288">
                  <c:v>-1.426648721399737E-2</c:v>
                </c:pt>
                <c:pt idx="1289">
                  <c:v>-1.5612382234185707E-2</c:v>
                </c:pt>
                <c:pt idx="1290">
                  <c:v>-1.0497981157469694E-2</c:v>
                </c:pt>
                <c:pt idx="1291">
                  <c:v>-8.6137281292059109E-3</c:v>
                </c:pt>
                <c:pt idx="1292">
                  <c:v>0</c:v>
                </c:pt>
                <c:pt idx="1293">
                  <c:v>0</c:v>
                </c:pt>
                <c:pt idx="1294">
                  <c:v>0</c:v>
                </c:pt>
                <c:pt idx="1295">
                  <c:v>-6.3965884861407751E-3</c:v>
                </c:pt>
                <c:pt idx="1296">
                  <c:v>-2.5053304904051332E-2</c:v>
                </c:pt>
                <c:pt idx="1297">
                  <c:v>-3.4648187633262384E-2</c:v>
                </c:pt>
                <c:pt idx="1298">
                  <c:v>-2.8518123667377382E-2</c:v>
                </c:pt>
                <c:pt idx="1299">
                  <c:v>-4.5309168443496861E-2</c:v>
                </c:pt>
                <c:pt idx="1300">
                  <c:v>-6.823027718550112E-2</c:v>
                </c:pt>
                <c:pt idx="1301">
                  <c:v>-4.8240938166311365E-2</c:v>
                </c:pt>
                <c:pt idx="1302">
                  <c:v>-4.1044776119403159E-2</c:v>
                </c:pt>
                <c:pt idx="1303">
                  <c:v>-3.7313432835821003E-2</c:v>
                </c:pt>
                <c:pt idx="1304">
                  <c:v>-3.5714285714285809E-2</c:v>
                </c:pt>
                <c:pt idx="1305">
                  <c:v>-4.1844349680170589E-2</c:v>
                </c:pt>
                <c:pt idx="1306">
                  <c:v>-3.5980810234541583E-2</c:v>
                </c:pt>
                <c:pt idx="1307">
                  <c:v>-2.3454157782516027E-2</c:v>
                </c:pt>
                <c:pt idx="1308">
                  <c:v>-1.5724946695096054E-2</c:v>
                </c:pt>
                <c:pt idx="1309">
                  <c:v>-1.4925373134328401E-2</c:v>
                </c:pt>
                <c:pt idx="1310">
                  <c:v>-1.8390191897654673E-2</c:v>
                </c:pt>
                <c:pt idx="1311">
                  <c:v>-1.7857142857142905E-2</c:v>
                </c:pt>
                <c:pt idx="1312">
                  <c:v>-2.6652452025586304E-2</c:v>
                </c:pt>
                <c:pt idx="1313">
                  <c:v>-2.5053304904051332E-2</c:v>
                </c:pt>
                <c:pt idx="1314">
                  <c:v>-1.5191897654584174E-2</c:v>
                </c:pt>
                <c:pt idx="1315">
                  <c:v>-1.8390191897654673E-2</c:v>
                </c:pt>
                <c:pt idx="1316">
                  <c:v>-1.1727078891258125E-2</c:v>
                </c:pt>
                <c:pt idx="1317">
                  <c:v>-9.3283582089552786E-3</c:v>
                </c:pt>
                <c:pt idx="1318">
                  <c:v>-4.7974413646055813E-3</c:v>
                </c:pt>
                <c:pt idx="1319">
                  <c:v>-2.1321961620470731E-3</c:v>
                </c:pt>
                <c:pt idx="1320">
                  <c:v>0</c:v>
                </c:pt>
                <c:pt idx="1321">
                  <c:v>0</c:v>
                </c:pt>
                <c:pt idx="1322">
                  <c:v>0</c:v>
                </c:pt>
                <c:pt idx="1323">
                  <c:v>0</c:v>
                </c:pt>
                <c:pt idx="1324">
                  <c:v>0</c:v>
                </c:pt>
                <c:pt idx="1325">
                  <c:v>-1.3065064018814576E-3</c:v>
                </c:pt>
                <c:pt idx="1326">
                  <c:v>0</c:v>
                </c:pt>
                <c:pt idx="1327">
                  <c:v>0</c:v>
                </c:pt>
                <c:pt idx="1328">
                  <c:v>-8.0897703549061006E-3</c:v>
                </c:pt>
                <c:pt idx="1329">
                  <c:v>-5.4801670146138459E-3</c:v>
                </c:pt>
                <c:pt idx="1330">
                  <c:v>-2.6096033402922547E-4</c:v>
                </c:pt>
                <c:pt idx="1331">
                  <c:v>-5.4801670146138459E-3</c:v>
                </c:pt>
                <c:pt idx="1332">
                  <c:v>-1.6701461377870541E-2</c:v>
                </c:pt>
                <c:pt idx="1333">
                  <c:v>-9.394572025052228E-3</c:v>
                </c:pt>
                <c:pt idx="1334">
                  <c:v>-7.3068893528184242E-3</c:v>
                </c:pt>
                <c:pt idx="1335">
                  <c:v>-1.617954070981209E-2</c:v>
                </c:pt>
                <c:pt idx="1336">
                  <c:v>-1.7745302713987443E-2</c:v>
                </c:pt>
                <c:pt idx="1337">
                  <c:v>-1.3048016701461385E-2</c:v>
                </c:pt>
                <c:pt idx="1338">
                  <c:v>-1.1221294363256806E-2</c:v>
                </c:pt>
                <c:pt idx="1339">
                  <c:v>-1.0177453027139904E-2</c:v>
                </c:pt>
                <c:pt idx="1340">
                  <c:v>-1.2265135699373708E-2</c:v>
                </c:pt>
                <c:pt idx="1341">
                  <c:v>-2.3486430062630403E-2</c:v>
                </c:pt>
                <c:pt idx="1342">
                  <c:v>-2.9227557411273475E-2</c:v>
                </c:pt>
                <c:pt idx="1343">
                  <c:v>-2.2964509394572064E-2</c:v>
                </c:pt>
                <c:pt idx="1344">
                  <c:v>-3.3924843423799533E-2</c:v>
                </c:pt>
                <c:pt idx="1345">
                  <c:v>-3.5229645093945772E-2</c:v>
                </c:pt>
                <c:pt idx="1346">
                  <c:v>-2.7139874739039671E-2</c:v>
                </c:pt>
                <c:pt idx="1347">
                  <c:v>-2.1659707724425825E-2</c:v>
                </c:pt>
                <c:pt idx="1348">
                  <c:v>-1.5135699373695188E-2</c:v>
                </c:pt>
                <c:pt idx="1349">
                  <c:v>-2.1920668058455162E-2</c:v>
                </c:pt>
                <c:pt idx="1350">
                  <c:v>-2.2442588726513502E-2</c:v>
                </c:pt>
                <c:pt idx="1351">
                  <c:v>-1.8789144050104345E-2</c:v>
                </c:pt>
                <c:pt idx="1352">
                  <c:v>-1.2265135699373708E-2</c:v>
                </c:pt>
                <c:pt idx="1353">
                  <c:v>-1.0177453027139904E-2</c:v>
                </c:pt>
                <c:pt idx="1354">
                  <c:v>-1.0699373695198466E-2</c:v>
                </c:pt>
                <c:pt idx="1355">
                  <c:v>-9.394572025052228E-3</c:v>
                </c:pt>
                <c:pt idx="1356">
                  <c:v>-6.0020876826721858E-3</c:v>
                </c:pt>
                <c:pt idx="1357">
                  <c:v>0</c:v>
                </c:pt>
                <c:pt idx="1358">
                  <c:v>0</c:v>
                </c:pt>
                <c:pt idx="1359">
                  <c:v>0</c:v>
                </c:pt>
                <c:pt idx="1360">
                  <c:v>0</c:v>
                </c:pt>
                <c:pt idx="1361">
                  <c:v>-5.3544110147883961E-3</c:v>
                </c:pt>
                <c:pt idx="1362">
                  <c:v>0</c:v>
                </c:pt>
                <c:pt idx="1363">
                  <c:v>0</c:v>
                </c:pt>
                <c:pt idx="1364">
                  <c:v>-1.2619888944976898E-3</c:v>
                </c:pt>
                <c:pt idx="1365">
                  <c:v>0</c:v>
                </c:pt>
                <c:pt idx="1366">
                  <c:v>0</c:v>
                </c:pt>
                <c:pt idx="1367">
                  <c:v>0</c:v>
                </c:pt>
                <c:pt idx="1368">
                  <c:v>0</c:v>
                </c:pt>
                <c:pt idx="1369">
                  <c:v>0</c:v>
                </c:pt>
                <c:pt idx="1370">
                  <c:v>0</c:v>
                </c:pt>
                <c:pt idx="1371">
                  <c:v>0</c:v>
                </c:pt>
                <c:pt idx="1372">
                  <c:v>0</c:v>
                </c:pt>
                <c:pt idx="1373">
                  <c:v>0</c:v>
                </c:pt>
                <c:pt idx="1374">
                  <c:v>-5.3671627226152818E-3</c:v>
                </c:pt>
                <c:pt idx="1375">
                  <c:v>-4.8792388387411956E-3</c:v>
                </c:pt>
                <c:pt idx="1376">
                  <c:v>0</c:v>
                </c:pt>
                <c:pt idx="1377">
                  <c:v>0</c:v>
                </c:pt>
                <c:pt idx="1378">
                  <c:v>0</c:v>
                </c:pt>
                <c:pt idx="1379">
                  <c:v>0</c:v>
                </c:pt>
                <c:pt idx="1380">
                  <c:v>-1.3895321908290903E-2</c:v>
                </c:pt>
                <c:pt idx="1381">
                  <c:v>-1.2505789717461746E-2</c:v>
                </c:pt>
                <c:pt idx="1382">
                  <c:v>-9.9583140342751619E-3</c:v>
                </c:pt>
                <c:pt idx="1383">
                  <c:v>-9.9583140342751619E-3</c:v>
                </c:pt>
                <c:pt idx="1384">
                  <c:v>-2.1769337656322274E-2</c:v>
                </c:pt>
                <c:pt idx="1385">
                  <c:v>-2.1537748957850877E-2</c:v>
                </c:pt>
                <c:pt idx="1386">
                  <c:v>-1.8063918480778152E-2</c:v>
                </c:pt>
                <c:pt idx="1387">
                  <c:v>-1.8990273274664182E-2</c:v>
                </c:pt>
                <c:pt idx="1388">
                  <c:v>-2.5011579434923492E-2</c:v>
                </c:pt>
                <c:pt idx="1389">
                  <c:v>-2.2000926354794004E-2</c:v>
                </c:pt>
                <c:pt idx="1390">
                  <c:v>-1.2505789717461746E-2</c:v>
                </c:pt>
                <c:pt idx="1391">
                  <c:v>-4.1685965724872487E-3</c:v>
                </c:pt>
                <c:pt idx="1392">
                  <c:v>0</c:v>
                </c:pt>
                <c:pt idx="1393">
                  <c:v>0</c:v>
                </c:pt>
                <c:pt idx="1394">
                  <c:v>0</c:v>
                </c:pt>
                <c:pt idx="1395">
                  <c:v>-5.9414990859231187E-3</c:v>
                </c:pt>
                <c:pt idx="1396">
                  <c:v>-5.4844606946982122E-3</c:v>
                </c:pt>
                <c:pt idx="1397">
                  <c:v>-1.8967093235831789E-2</c:v>
                </c:pt>
                <c:pt idx="1398">
                  <c:v>-1.6681901279707478E-2</c:v>
                </c:pt>
                <c:pt idx="1399">
                  <c:v>-1.5310786106032759E-2</c:v>
                </c:pt>
                <c:pt idx="1400">
                  <c:v>-3.1992687385740348E-2</c:v>
                </c:pt>
                <c:pt idx="1401">
                  <c:v>-2.7422303473491727E-2</c:v>
                </c:pt>
                <c:pt idx="1402">
                  <c:v>-3.3135283363802448E-2</c:v>
                </c:pt>
                <c:pt idx="1403">
                  <c:v>-4.593235831809872E-2</c:v>
                </c:pt>
                <c:pt idx="1404">
                  <c:v>-4.6160877513711118E-2</c:v>
                </c:pt>
                <c:pt idx="1405">
                  <c:v>-3.7248628884826274E-2</c:v>
                </c:pt>
                <c:pt idx="1406">
                  <c:v>-3.5420475319926759E-2</c:v>
                </c:pt>
                <c:pt idx="1407">
                  <c:v>-3.6334552102376572E-2</c:v>
                </c:pt>
                <c:pt idx="1408">
                  <c:v>-4.3418647166361901E-2</c:v>
                </c:pt>
                <c:pt idx="1409">
                  <c:v>-4.2504570383912199E-2</c:v>
                </c:pt>
                <c:pt idx="1410">
                  <c:v>-4.3875685557586697E-2</c:v>
                </c:pt>
                <c:pt idx="1411">
                  <c:v>-3.9762340036562982E-2</c:v>
                </c:pt>
                <c:pt idx="1412">
                  <c:v>-4.0676416819012795E-2</c:v>
                </c:pt>
                <c:pt idx="1413">
                  <c:v>-2.7650822669104236E-2</c:v>
                </c:pt>
                <c:pt idx="1414">
                  <c:v>-2.6279707495429627E-2</c:v>
                </c:pt>
                <c:pt idx="1415">
                  <c:v>-2.1937842778793404E-2</c:v>
                </c:pt>
                <c:pt idx="1416">
                  <c:v>-1.759597806215718E-2</c:v>
                </c:pt>
                <c:pt idx="1417">
                  <c:v>-1.8281535648994485E-2</c:v>
                </c:pt>
                <c:pt idx="1418">
                  <c:v>-1.9195612431444187E-2</c:v>
                </c:pt>
                <c:pt idx="1419">
                  <c:v>-1.3254113345520957E-2</c:v>
                </c:pt>
                <c:pt idx="1420">
                  <c:v>-8.9122486288848446E-3</c:v>
                </c:pt>
                <c:pt idx="1421">
                  <c:v>-3.6563071297988081E-3</c:v>
                </c:pt>
                <c:pt idx="1422">
                  <c:v>0</c:v>
                </c:pt>
                <c:pt idx="1423">
                  <c:v>-2.2799817601459882E-4</c:v>
                </c:pt>
                <c:pt idx="1424">
                  <c:v>0</c:v>
                </c:pt>
                <c:pt idx="1425">
                  <c:v>0</c:v>
                </c:pt>
                <c:pt idx="1426">
                  <c:v>0</c:v>
                </c:pt>
                <c:pt idx="1427">
                  <c:v>0</c:v>
                </c:pt>
                <c:pt idx="1428">
                  <c:v>0</c:v>
                </c:pt>
                <c:pt idx="1429">
                  <c:v>-5.3345187819515694E-3</c:v>
                </c:pt>
                <c:pt idx="1430">
                  <c:v>0</c:v>
                </c:pt>
                <c:pt idx="1431">
                  <c:v>0</c:v>
                </c:pt>
                <c:pt idx="1432">
                  <c:v>-6.6430469441969286E-4</c:v>
                </c:pt>
                <c:pt idx="1433">
                  <c:v>0</c:v>
                </c:pt>
                <c:pt idx="1434">
                  <c:v>0</c:v>
                </c:pt>
                <c:pt idx="1435">
                  <c:v>0</c:v>
                </c:pt>
                <c:pt idx="1436">
                  <c:v>-6.6184527722989328E-2</c:v>
                </c:pt>
                <c:pt idx="1437">
                  <c:v>-4.4926583388121943E-2</c:v>
                </c:pt>
                <c:pt idx="1438">
                  <c:v>-2.8928336620644313E-2</c:v>
                </c:pt>
                <c:pt idx="1439">
                  <c:v>-3.5064650449265877E-2</c:v>
                </c:pt>
                <c:pt idx="1440">
                  <c:v>-4.2954196800350619E-2</c:v>
                </c:pt>
                <c:pt idx="1441">
                  <c:v>-6.8814376506684205E-2</c:v>
                </c:pt>
                <c:pt idx="1442">
                  <c:v>-6.1582292351523127E-2</c:v>
                </c:pt>
                <c:pt idx="1443">
                  <c:v>-5.7856673241288625E-2</c:v>
                </c:pt>
                <c:pt idx="1444">
                  <c:v>-6.4212141135218004E-2</c:v>
                </c:pt>
                <c:pt idx="1445">
                  <c:v>-7.1225071225071268E-2</c:v>
                </c:pt>
                <c:pt idx="1446">
                  <c:v>-9.8181021257944368E-2</c:v>
                </c:pt>
                <c:pt idx="1447">
                  <c:v>-0.1058514135437213</c:v>
                </c:pt>
                <c:pt idx="1448">
                  <c:v>-9.007232084155159E-2</c:v>
                </c:pt>
                <c:pt idx="1449">
                  <c:v>-9.2921323690554503E-2</c:v>
                </c:pt>
                <c:pt idx="1450">
                  <c:v>-9.6646942800789004E-2</c:v>
                </c:pt>
                <c:pt idx="1451">
                  <c:v>-9.3797939951786091E-2</c:v>
                </c:pt>
                <c:pt idx="1452">
                  <c:v>-8.7223317992548899E-2</c:v>
                </c:pt>
                <c:pt idx="1453">
                  <c:v>-7.8018847249616496E-2</c:v>
                </c:pt>
                <c:pt idx="1454">
                  <c:v>-6.6622835853605067E-2</c:v>
                </c:pt>
                <c:pt idx="1455">
                  <c:v>-6.6622835853605067E-2</c:v>
                </c:pt>
                <c:pt idx="1456">
                  <c:v>-5.9609905763752025E-2</c:v>
                </c:pt>
                <c:pt idx="1457">
                  <c:v>-6.5746219592373478E-2</c:v>
                </c:pt>
                <c:pt idx="1458">
                  <c:v>-7.3197457812842481E-2</c:v>
                </c:pt>
                <c:pt idx="1459">
                  <c:v>-7.6484768792461133E-2</c:v>
                </c:pt>
                <c:pt idx="1460">
                  <c:v>-7.1444225290379193E-2</c:v>
                </c:pt>
                <c:pt idx="1461">
                  <c:v>-7.2101687486302857E-2</c:v>
                </c:pt>
                <c:pt idx="1462">
                  <c:v>-7.3416611878150406E-2</c:v>
                </c:pt>
                <c:pt idx="1463">
                  <c:v>-7.1882533420994932E-2</c:v>
                </c:pt>
                <c:pt idx="1464">
                  <c:v>-5.2377821608590835E-2</c:v>
                </c:pt>
                <c:pt idx="1465">
                  <c:v>-3.6598728906421241E-2</c:v>
                </c:pt>
                <c:pt idx="1466">
                  <c:v>-3.2434801665571E-2</c:v>
                </c:pt>
                <c:pt idx="1467">
                  <c:v>-2.2353714661407009E-2</c:v>
                </c:pt>
                <c:pt idx="1468">
                  <c:v>-1.9943019943020057E-2</c:v>
                </c:pt>
                <c:pt idx="1469">
                  <c:v>-8.5470085470085166E-3</c:v>
                </c:pt>
                <c:pt idx="1470">
                  <c:v>0</c:v>
                </c:pt>
                <c:pt idx="1471">
                  <c:v>-4.3094160741218301E-3</c:v>
                </c:pt>
                <c:pt idx="1472">
                  <c:v>-1.0773540185304853E-2</c:v>
                </c:pt>
                <c:pt idx="1473">
                  <c:v>-1.7668605903899848E-2</c:v>
                </c:pt>
                <c:pt idx="1474">
                  <c:v>-1.8745959922430444E-2</c:v>
                </c:pt>
                <c:pt idx="1475">
                  <c:v>-2.564102564102555E-2</c:v>
                </c:pt>
                <c:pt idx="1476">
                  <c:v>-1.616031027795739E-2</c:v>
                </c:pt>
                <c:pt idx="1477">
                  <c:v>-1.4867485455720697E-2</c:v>
                </c:pt>
                <c:pt idx="1478">
                  <c:v>-1.5729368670545085E-2</c:v>
                </c:pt>
                <c:pt idx="1479">
                  <c:v>-2.2193492781727997E-2</c:v>
                </c:pt>
                <c:pt idx="1480">
                  <c:v>-1.8315018315018139E-2</c:v>
                </c:pt>
                <c:pt idx="1481">
                  <c:v>-1.9392372333548735E-2</c:v>
                </c:pt>
                <c:pt idx="1482">
                  <c:v>-2.2839905192846288E-2</c:v>
                </c:pt>
                <c:pt idx="1483">
                  <c:v>-2.0900667959491415E-2</c:v>
                </c:pt>
                <c:pt idx="1484">
                  <c:v>-1.529842706313278E-2</c:v>
                </c:pt>
                <c:pt idx="1485">
                  <c:v>-1.529842706313278E-2</c:v>
                </c:pt>
                <c:pt idx="1486">
                  <c:v>-1.8530489118724347E-2</c:v>
                </c:pt>
                <c:pt idx="1487">
                  <c:v>-1.2712777418659726E-2</c:v>
                </c:pt>
                <c:pt idx="1488">
                  <c:v>-1.1204481792717047E-2</c:v>
                </c:pt>
                <c:pt idx="1489">
                  <c:v>-2.1331609566903609E-2</c:v>
                </c:pt>
                <c:pt idx="1490">
                  <c:v>-2.0685197155785207E-2</c:v>
                </c:pt>
                <c:pt idx="1491">
                  <c:v>-2.8873087696617006E-2</c:v>
                </c:pt>
                <c:pt idx="1492">
                  <c:v>-2.9088558500323103E-2</c:v>
                </c:pt>
                <c:pt idx="1493">
                  <c:v>-2.7580262874380423E-2</c:v>
                </c:pt>
                <c:pt idx="1494">
                  <c:v>-2.9950441715147491E-2</c:v>
                </c:pt>
                <c:pt idx="1495">
                  <c:v>-3.1458737341090171E-2</c:v>
                </c:pt>
                <c:pt idx="1496">
                  <c:v>-2.3055375996552274E-2</c:v>
                </c:pt>
                <c:pt idx="1497">
                  <c:v>-2.1547080370609817E-2</c:v>
                </c:pt>
                <c:pt idx="1498">
                  <c:v>-1.9607843137254832E-2</c:v>
                </c:pt>
                <c:pt idx="1499">
                  <c:v>-2.564102564102555E-2</c:v>
                </c:pt>
                <c:pt idx="1500">
                  <c:v>-2.9304029304029311E-2</c:v>
                </c:pt>
                <c:pt idx="1501">
                  <c:v>-2.714932126696834E-2</c:v>
                </c:pt>
                <c:pt idx="1502">
                  <c:v>-2.0038784744667137E-2</c:v>
                </c:pt>
                <c:pt idx="1503">
                  <c:v>-2.6933850463262243E-2</c:v>
                </c:pt>
                <c:pt idx="1504">
                  <c:v>-3.0381383322559685E-2</c:v>
                </c:pt>
                <c:pt idx="1505">
                  <c:v>-3.1458737341090171E-2</c:v>
                </c:pt>
                <c:pt idx="1506">
                  <c:v>-2.7364792070674326E-2</c:v>
                </c:pt>
                <c:pt idx="1507">
                  <c:v>-4.0939452704158552E-2</c:v>
                </c:pt>
                <c:pt idx="1508">
                  <c:v>-4.848093083387206E-2</c:v>
                </c:pt>
                <c:pt idx="1509">
                  <c:v>-4.3740573152337703E-2</c:v>
                </c:pt>
                <c:pt idx="1510">
                  <c:v>-3.5768153415212223E-2</c:v>
                </c:pt>
                <c:pt idx="1511">
                  <c:v>-3.7491919844860888E-2</c:v>
                </c:pt>
                <c:pt idx="1512">
                  <c:v>-4.8911872441284143E-2</c:v>
                </c:pt>
                <c:pt idx="1513">
                  <c:v>-4.180133591898294E-2</c:v>
                </c:pt>
                <c:pt idx="1514">
                  <c:v>-4.8265460030165852E-2</c:v>
                </c:pt>
                <c:pt idx="1515">
                  <c:v>-5.796164619694022E-2</c:v>
                </c:pt>
                <c:pt idx="1516">
                  <c:v>-6.8735186382245184E-2</c:v>
                </c:pt>
                <c:pt idx="1517">
                  <c:v>-7.1105365223012251E-2</c:v>
                </c:pt>
                <c:pt idx="1518">
                  <c:v>-5.946994182288301E-2</c:v>
                </c:pt>
                <c:pt idx="1519">
                  <c:v>-5.796164619694022E-2</c:v>
                </c:pt>
                <c:pt idx="1520">
                  <c:v>-6.3563887093298743E-2</c:v>
                </c:pt>
                <c:pt idx="1521">
                  <c:v>-6.5934065934065811E-2</c:v>
                </c:pt>
                <c:pt idx="1522">
                  <c:v>-6.2702003878474355E-2</c:v>
                </c:pt>
                <c:pt idx="1523">
                  <c:v>-5.5806938159879249E-2</c:v>
                </c:pt>
                <c:pt idx="1524">
                  <c:v>-5.1282051282051211E-2</c:v>
                </c:pt>
                <c:pt idx="1525">
                  <c:v>-4.7188106011635367E-2</c:v>
                </c:pt>
                <c:pt idx="1526">
                  <c:v>-3.512174100409382E-2</c:v>
                </c:pt>
                <c:pt idx="1527">
                  <c:v>-3.4475328592975529E-2</c:v>
                </c:pt>
                <c:pt idx="1528">
                  <c:v>-3.9000215470803568E-2</c:v>
                </c:pt>
                <c:pt idx="1529">
                  <c:v>-4.848093083387206E-2</c:v>
                </c:pt>
                <c:pt idx="1530">
                  <c:v>-5.9254471019176913E-2</c:v>
                </c:pt>
                <c:pt idx="1531">
                  <c:v>-5.9685412626588996E-2</c:v>
                </c:pt>
                <c:pt idx="1532">
                  <c:v>-6.097823744882569E-2</c:v>
                </c:pt>
                <c:pt idx="1533">
                  <c:v>-6.4425770308123131E-2</c:v>
                </c:pt>
                <c:pt idx="1534">
                  <c:v>-5.1066580478345114E-2</c:v>
                </c:pt>
                <c:pt idx="1535">
                  <c:v>-5.5806938159879249E-2</c:v>
                </c:pt>
                <c:pt idx="1536">
                  <c:v>-4.0723981900452344E-2</c:v>
                </c:pt>
                <c:pt idx="1537">
                  <c:v>-4.2232277526395023E-2</c:v>
                </c:pt>
                <c:pt idx="1538">
                  <c:v>-3.9862098685627956E-2</c:v>
                </c:pt>
                <c:pt idx="1539">
                  <c:v>-3.1458737341090171E-2</c:v>
                </c:pt>
                <c:pt idx="1540">
                  <c:v>-2.3486317603964579E-2</c:v>
                </c:pt>
                <c:pt idx="1541">
                  <c:v>-2.4563671622495065E-2</c:v>
                </c:pt>
                <c:pt idx="1542">
                  <c:v>-2.1116138763197512E-2</c:v>
                </c:pt>
                <c:pt idx="1543">
                  <c:v>-2.3055375996552274E-2</c:v>
                </c:pt>
                <c:pt idx="1544">
                  <c:v>-1.8745959922430444E-2</c:v>
                </c:pt>
                <c:pt idx="1545">
                  <c:v>-1.2928248222365712E-2</c:v>
                </c:pt>
                <c:pt idx="1546">
                  <c:v>-7.541478129713286E-3</c:v>
                </c:pt>
                <c:pt idx="1547">
                  <c:v>-7.9724197371255912E-3</c:v>
                </c:pt>
                <c:pt idx="1548">
                  <c:v>-8.6188321482438823E-3</c:v>
                </c:pt>
                <c:pt idx="1549">
                  <c:v>-6.2486533074768147E-3</c:v>
                </c:pt>
                <c:pt idx="1550">
                  <c:v>0</c:v>
                </c:pt>
                <c:pt idx="1551">
                  <c:v>0</c:v>
                </c:pt>
                <c:pt idx="1552">
                  <c:v>-1.4852535539995326E-3</c:v>
                </c:pt>
                <c:pt idx="1553">
                  <c:v>0</c:v>
                </c:pt>
                <c:pt idx="1554">
                  <c:v>0</c:v>
                </c:pt>
                <c:pt idx="1555">
                  <c:v>0</c:v>
                </c:pt>
                <c:pt idx="1556">
                  <c:v>0</c:v>
                </c:pt>
                <c:pt idx="1557">
                  <c:v>0</c:v>
                </c:pt>
                <c:pt idx="1558">
                  <c:v>-1.3095968897073873E-2</c:v>
                </c:pt>
                <c:pt idx="1559">
                  <c:v>-3.0693677102516803E-3</c:v>
                </c:pt>
                <c:pt idx="1560">
                  <c:v>-8.1849805606715176E-4</c:v>
                </c:pt>
                <c:pt idx="1561">
                  <c:v>-5.1156128504195042E-3</c:v>
                </c:pt>
                <c:pt idx="1562">
                  <c:v>-1.2686719869040242E-2</c:v>
                </c:pt>
                <c:pt idx="1563">
                  <c:v>-7.3664825046040328E-3</c:v>
                </c:pt>
                <c:pt idx="1564">
                  <c:v>-7.9803560466543688E-3</c:v>
                </c:pt>
                <c:pt idx="1565">
                  <c:v>-3.4786167382850897E-3</c:v>
                </c:pt>
                <c:pt idx="1566">
                  <c:v>-6.9572334765704014E-3</c:v>
                </c:pt>
                <c:pt idx="1567">
                  <c:v>-1.4323715981174878E-3</c:v>
                </c:pt>
                <c:pt idx="1568">
                  <c:v>-6.1387354205033606E-3</c:v>
                </c:pt>
                <c:pt idx="1569">
                  <c:v>-4.0924902803352037E-4</c:v>
                </c:pt>
                <c:pt idx="1570">
                  <c:v>-5.3202373644362089E-3</c:v>
                </c:pt>
                <c:pt idx="1571">
                  <c:v>-1.9234704317577234E-2</c:v>
                </c:pt>
                <c:pt idx="1572">
                  <c:v>-1.145897278493957E-2</c:v>
                </c:pt>
                <c:pt idx="1573">
                  <c:v>-1.7393083691426114E-2</c:v>
                </c:pt>
                <c:pt idx="1574">
                  <c:v>-1.8825455289543602E-2</c:v>
                </c:pt>
                <c:pt idx="1575">
                  <c:v>-1.8620830775526787E-2</c:v>
                </c:pt>
                <c:pt idx="1576">
                  <c:v>-1.9234704317577234E-2</c:v>
                </c:pt>
                <c:pt idx="1577">
                  <c:v>-2.3122570083895955E-2</c:v>
                </c:pt>
                <c:pt idx="1578">
                  <c:v>-2.6601186822181266E-2</c:v>
                </c:pt>
                <c:pt idx="1579">
                  <c:v>-2.2713321055862434E-2</c:v>
                </c:pt>
                <c:pt idx="1580">
                  <c:v>-2.4964190710047074E-2</c:v>
                </c:pt>
                <c:pt idx="1581">
                  <c:v>-3.2944546756701443E-2</c:v>
                </c:pt>
                <c:pt idx="1582">
                  <c:v>-3.6423163494986532E-2</c:v>
                </c:pt>
                <c:pt idx="1583">
                  <c:v>-2.8238182934315459E-2</c:v>
                </c:pt>
                <c:pt idx="1584">
                  <c:v>-1.800695723347645E-2</c:v>
                </c:pt>
                <c:pt idx="1585">
                  <c:v>-1.0026601186822082E-2</c:v>
                </c:pt>
                <c:pt idx="1586">
                  <c:v>-1.4528340495191361E-2</c:v>
                </c:pt>
                <c:pt idx="1587">
                  <c:v>-1.4323715981174434E-2</c:v>
                </c:pt>
                <c:pt idx="1588">
                  <c:v>-1.0845099242889122E-2</c:v>
                </c:pt>
                <c:pt idx="1589">
                  <c:v>-7.3664825046040328E-3</c:v>
                </c:pt>
                <c:pt idx="1590">
                  <c:v>-1.3300593411090578E-2</c:v>
                </c:pt>
                <c:pt idx="1591">
                  <c:v>-1.7393083691426114E-2</c:v>
                </c:pt>
                <c:pt idx="1592">
                  <c:v>-1.9030079803560418E-2</c:v>
                </c:pt>
                <c:pt idx="1593">
                  <c:v>-3.4990791896869267E-2</c:v>
                </c:pt>
                <c:pt idx="1594">
                  <c:v>-3.5809289952936418E-2</c:v>
                </c:pt>
                <c:pt idx="1595">
                  <c:v>-4.1129527317372627E-2</c:v>
                </c:pt>
                <c:pt idx="1596">
                  <c:v>-5.115612850419482E-2</c:v>
                </c:pt>
                <c:pt idx="1597">
                  <c:v>-5.7704112952731701E-2</c:v>
                </c:pt>
                <c:pt idx="1598">
                  <c:v>-4.624514016779202E-2</c:v>
                </c:pt>
                <c:pt idx="1599">
                  <c:v>-5.0746879476161189E-2</c:v>
                </c:pt>
                <c:pt idx="1600">
                  <c:v>-5.8931860036832373E-2</c:v>
                </c:pt>
                <c:pt idx="1601">
                  <c:v>-7.3869449560057254E-2</c:v>
                </c:pt>
                <c:pt idx="1602">
                  <c:v>-7.8780437896459832E-2</c:v>
                </c:pt>
                <c:pt idx="1603">
                  <c:v>-8.7374667485164648E-2</c:v>
                </c:pt>
                <c:pt idx="1604">
                  <c:v>-8.6965418457131127E-2</c:v>
                </c:pt>
                <c:pt idx="1605">
                  <c:v>-9.7605893186003656E-2</c:v>
                </c:pt>
                <c:pt idx="1606">
                  <c:v>-7.6938817270308935E-2</c:v>
                </c:pt>
                <c:pt idx="1607">
                  <c:v>-7.5097196644157815E-2</c:v>
                </c:pt>
                <c:pt idx="1608">
                  <c:v>-6.7321465111520373E-2</c:v>
                </c:pt>
                <c:pt idx="1609">
                  <c:v>-6.1796603233067238E-2</c:v>
                </c:pt>
                <c:pt idx="1610">
                  <c:v>-6.1591978719050533E-2</c:v>
                </c:pt>
                <c:pt idx="1611">
                  <c:v>-6.6298342541436406E-2</c:v>
                </c:pt>
                <c:pt idx="1612">
                  <c:v>-5.8931860036832373E-2</c:v>
                </c:pt>
                <c:pt idx="1613">
                  <c:v>-7.6324943728258599E-2</c:v>
                </c:pt>
                <c:pt idx="1614">
                  <c:v>-6.4661346429302213E-2</c:v>
                </c:pt>
                <c:pt idx="1615">
                  <c:v>-5.1360753018211525E-2</c:v>
                </c:pt>
                <c:pt idx="1616">
                  <c:v>-5.0133005934110852E-2</c:v>
                </c:pt>
                <c:pt idx="1617">
                  <c:v>-5.2383875588295381E-2</c:v>
                </c:pt>
                <c:pt idx="1618">
                  <c:v>-5.115612850419482E-2</c:v>
                </c:pt>
                <c:pt idx="1619">
                  <c:v>-5.5248618784530357E-2</c:v>
                </c:pt>
                <c:pt idx="1620">
                  <c:v>-5.42254962144465E-2</c:v>
                </c:pt>
                <c:pt idx="1621">
                  <c:v>-5.0337630448127668E-2</c:v>
                </c:pt>
                <c:pt idx="1622">
                  <c:v>-4.3789645999590787E-2</c:v>
                </c:pt>
                <c:pt idx="1623">
                  <c:v>-4.6654389195825541E-2</c:v>
                </c:pt>
                <c:pt idx="1624">
                  <c:v>-5.0337630448127668E-2</c:v>
                </c:pt>
                <c:pt idx="1625">
                  <c:v>-4.3994270513607492E-2</c:v>
                </c:pt>
                <c:pt idx="1626">
                  <c:v>-3.6832412523020164E-2</c:v>
                </c:pt>
                <c:pt idx="1627">
                  <c:v>-3.5604665438919492E-2</c:v>
                </c:pt>
                <c:pt idx="1628">
                  <c:v>-3.8878657663187988E-2</c:v>
                </c:pt>
                <c:pt idx="1629">
                  <c:v>-3.9697155719255139E-2</c:v>
                </c:pt>
                <c:pt idx="1630">
                  <c:v>-3.1716799672600771E-2</c:v>
                </c:pt>
                <c:pt idx="1631">
                  <c:v>-2.1894822999795394E-2</c:v>
                </c:pt>
                <c:pt idx="1632">
                  <c:v>-1.6983834663392594E-2</c:v>
                </c:pt>
                <c:pt idx="1633">
                  <c:v>-1.2686719869040242E-2</c:v>
                </c:pt>
                <c:pt idx="1634">
                  <c:v>-6.7526089625536967E-3</c:v>
                </c:pt>
                <c:pt idx="1635">
                  <c:v>-3.6832412523020164E-3</c:v>
                </c:pt>
                <c:pt idx="1636">
                  <c:v>-5.9341109064865449E-3</c:v>
                </c:pt>
                <c:pt idx="1637">
                  <c:v>-3.0693677102516803E-3</c:v>
                </c:pt>
                <c:pt idx="1638">
                  <c:v>0</c:v>
                </c:pt>
                <c:pt idx="1639">
                  <c:v>0</c:v>
                </c:pt>
                <c:pt idx="1640">
                  <c:v>-2.0279862096950207E-4</c:v>
                </c:pt>
                <c:pt idx="1641">
                  <c:v>0</c:v>
                </c:pt>
                <c:pt idx="1642">
                  <c:v>0</c:v>
                </c:pt>
                <c:pt idx="1643">
                  <c:v>-4.0526849037492152E-4</c:v>
                </c:pt>
                <c:pt idx="1644">
                  <c:v>-4.0526849037492152E-4</c:v>
                </c:pt>
                <c:pt idx="1645">
                  <c:v>0</c:v>
                </c:pt>
                <c:pt idx="1646">
                  <c:v>0</c:v>
                </c:pt>
                <c:pt idx="1647">
                  <c:v>-8.0840743734842402E-3</c:v>
                </c:pt>
                <c:pt idx="1648">
                  <c:v>-9.7008892481810216E-3</c:v>
                </c:pt>
                <c:pt idx="1649">
                  <c:v>-1.818916734033893E-3</c:v>
                </c:pt>
                <c:pt idx="1650">
                  <c:v>-1.2126111560225583E-3</c:v>
                </c:pt>
                <c:pt idx="1651">
                  <c:v>0</c:v>
                </c:pt>
                <c:pt idx="1652">
                  <c:v>-2.0104543626859872E-3</c:v>
                </c:pt>
                <c:pt idx="1653">
                  <c:v>-1.7691998391636599E-2</c:v>
                </c:pt>
                <c:pt idx="1654">
                  <c:v>-1.1660635303578748E-2</c:v>
                </c:pt>
                <c:pt idx="1655">
                  <c:v>-7.6397265782067736E-3</c:v>
                </c:pt>
                <c:pt idx="1656">
                  <c:v>-8.4439083232811241E-3</c:v>
                </c:pt>
                <c:pt idx="1657">
                  <c:v>-1.3067953357458806E-2</c:v>
                </c:pt>
                <c:pt idx="1658">
                  <c:v>-2.3321270607157274E-2</c:v>
                </c:pt>
                <c:pt idx="1659">
                  <c:v>-1.6887816646562137E-2</c:v>
                </c:pt>
                <c:pt idx="1660">
                  <c:v>-1.5078407720144793E-2</c:v>
                </c:pt>
                <c:pt idx="1661">
                  <c:v>-1.7289907519099312E-2</c:v>
                </c:pt>
                <c:pt idx="1662">
                  <c:v>-1.8496180136710949E-2</c:v>
                </c:pt>
                <c:pt idx="1663">
                  <c:v>-2.9955770004020943E-2</c:v>
                </c:pt>
                <c:pt idx="1664">
                  <c:v>-3.719340570969043E-2</c:v>
                </c:pt>
                <c:pt idx="1665">
                  <c:v>-4.6642541214314437E-2</c:v>
                </c:pt>
                <c:pt idx="1666">
                  <c:v>-3.4981905910735911E-2</c:v>
                </c:pt>
                <c:pt idx="1667">
                  <c:v>-3.5987133092078794E-2</c:v>
                </c:pt>
                <c:pt idx="1668">
                  <c:v>-4.1817450743868223E-2</c:v>
                </c:pt>
                <c:pt idx="1669">
                  <c:v>-4.3626859670285567E-2</c:v>
                </c:pt>
                <c:pt idx="1670">
                  <c:v>-4.7848813831926074E-2</c:v>
                </c:pt>
                <c:pt idx="1671">
                  <c:v>-5.6292722155207198E-2</c:v>
                </c:pt>
                <c:pt idx="1672">
                  <c:v>-4.4833132287897093E-2</c:v>
                </c:pt>
                <c:pt idx="1673">
                  <c:v>-3.719340570969043E-2</c:v>
                </c:pt>
                <c:pt idx="1674">
                  <c:v>-3.4579815038198625E-2</c:v>
                </c:pt>
                <c:pt idx="1675">
                  <c:v>-3.2971451548049924E-2</c:v>
                </c:pt>
                <c:pt idx="1676">
                  <c:v>-3.8801769199839131E-2</c:v>
                </c:pt>
                <c:pt idx="1677">
                  <c:v>-4.3827905106554099E-2</c:v>
                </c:pt>
                <c:pt idx="1678">
                  <c:v>-4.7446722959388787E-2</c:v>
                </c:pt>
                <c:pt idx="1679">
                  <c:v>-5.4081222356252567E-2</c:v>
                </c:pt>
                <c:pt idx="1680">
                  <c:v>-5.5287494973864093E-2</c:v>
                </c:pt>
                <c:pt idx="1681">
                  <c:v>-5.0864495375954943E-2</c:v>
                </c:pt>
                <c:pt idx="1682">
                  <c:v>-5.126658624849223E-2</c:v>
                </c:pt>
                <c:pt idx="1683">
                  <c:v>-5.9308403699236067E-2</c:v>
                </c:pt>
                <c:pt idx="1684">
                  <c:v>-7.0365902694008886E-2</c:v>
                </c:pt>
                <c:pt idx="1685">
                  <c:v>-7.0969039002814704E-2</c:v>
                </c:pt>
                <c:pt idx="1686">
                  <c:v>-6.3530357860876685E-2</c:v>
                </c:pt>
                <c:pt idx="1687">
                  <c:v>-6.7149175713711373E-2</c:v>
                </c:pt>
                <c:pt idx="1688">
                  <c:v>-8.0217129071170068E-2</c:v>
                </c:pt>
                <c:pt idx="1689">
                  <c:v>-7.8809811017289899E-2</c:v>
                </c:pt>
                <c:pt idx="1690">
                  <c:v>-8.3232810615199049E-2</c:v>
                </c:pt>
                <c:pt idx="1691">
                  <c:v>-8.8258946521913906E-2</c:v>
                </c:pt>
                <c:pt idx="1692">
                  <c:v>-0.10132689987937271</c:v>
                </c:pt>
                <c:pt idx="1693">
                  <c:v>-8.484117410534775E-2</c:v>
                </c:pt>
                <c:pt idx="1694">
                  <c:v>-6.9561720948934425E-2</c:v>
                </c:pt>
                <c:pt idx="1695">
                  <c:v>-6.9360675512665892E-2</c:v>
                </c:pt>
                <c:pt idx="1696">
                  <c:v>-6.6143948532368269E-2</c:v>
                </c:pt>
                <c:pt idx="1697">
                  <c:v>-6.6546039404905555E-2</c:v>
                </c:pt>
                <c:pt idx="1698">
                  <c:v>-7.1170084439083237E-2</c:v>
                </c:pt>
                <c:pt idx="1699">
                  <c:v>-5.8303176517892963E-2</c:v>
                </c:pt>
                <c:pt idx="1700">
                  <c:v>-5.8906312826698781E-2</c:v>
                </c:pt>
                <c:pt idx="1701">
                  <c:v>-5.5086449537595561E-2</c:v>
                </c:pt>
                <c:pt idx="1702">
                  <c:v>-5.7901085645355899E-2</c:v>
                </c:pt>
                <c:pt idx="1703">
                  <c:v>-6.2726176115802224E-2</c:v>
                </c:pt>
                <c:pt idx="1704">
                  <c:v>-6.9963811821471711E-2</c:v>
                </c:pt>
                <c:pt idx="1705">
                  <c:v>-6.8355448331322899E-2</c:v>
                </c:pt>
                <c:pt idx="1706">
                  <c:v>-7.0365902694008886E-2</c:v>
                </c:pt>
                <c:pt idx="1707">
                  <c:v>-7.0566948130277529E-2</c:v>
                </c:pt>
                <c:pt idx="1708">
                  <c:v>-7.2778447929232049E-2</c:v>
                </c:pt>
                <c:pt idx="1709">
                  <c:v>-7.659831121833538E-2</c:v>
                </c:pt>
                <c:pt idx="1710">
                  <c:v>-7.8206674708484081E-2</c:v>
                </c:pt>
                <c:pt idx="1711">
                  <c:v>-6.9762766385203068E-2</c:v>
                </c:pt>
                <c:pt idx="1712">
                  <c:v>-6.7149175713711373E-2</c:v>
                </c:pt>
                <c:pt idx="1713">
                  <c:v>-6.7752312022517192E-2</c:v>
                </c:pt>
                <c:pt idx="1714">
                  <c:v>-8.3634901487736335E-2</c:v>
                </c:pt>
                <c:pt idx="1715">
                  <c:v>-6.47366304784881E-2</c:v>
                </c:pt>
                <c:pt idx="1716">
                  <c:v>-5.5488540410132736E-2</c:v>
                </c:pt>
                <c:pt idx="1717">
                  <c:v>-4.3023723361479749E-2</c:v>
                </c:pt>
                <c:pt idx="1718">
                  <c:v>-5.2874949738640931E-2</c:v>
                </c:pt>
                <c:pt idx="1719">
                  <c:v>-6.0514676316847704E-2</c:v>
                </c:pt>
                <c:pt idx="1720">
                  <c:v>-6.8355448331322899E-2</c:v>
                </c:pt>
                <c:pt idx="1721">
                  <c:v>-6.5339766787293918E-2</c:v>
                </c:pt>
                <c:pt idx="1722">
                  <c:v>-6.9762766385203068E-2</c:v>
                </c:pt>
                <c:pt idx="1723">
                  <c:v>-7.4989947728186679E-2</c:v>
                </c:pt>
                <c:pt idx="1724">
                  <c:v>-8.0820265379975886E-2</c:v>
                </c:pt>
                <c:pt idx="1725">
                  <c:v>-8.0418174507438711E-2</c:v>
                </c:pt>
                <c:pt idx="1726">
                  <c:v>-8.9465219139525543E-2</c:v>
                </c:pt>
                <c:pt idx="1727">
                  <c:v>-9.750703659026938E-2</c:v>
                </c:pt>
                <c:pt idx="1728">
                  <c:v>-0.10193003618817853</c:v>
                </c:pt>
                <c:pt idx="1729">
                  <c:v>-9.2480900683554523E-2</c:v>
                </c:pt>
                <c:pt idx="1730">
                  <c:v>-9.7909127462806667E-2</c:v>
                </c:pt>
                <c:pt idx="1731">
                  <c:v>-9.7104945717732316E-2</c:v>
                </c:pt>
                <c:pt idx="1732">
                  <c:v>-0.10675512665862485</c:v>
                </c:pt>
                <c:pt idx="1733">
                  <c:v>-0.10776035383996785</c:v>
                </c:pt>
                <c:pt idx="1734">
                  <c:v>-9.368717330116616E-2</c:v>
                </c:pt>
                <c:pt idx="1735">
                  <c:v>-7.5593084036992497E-2</c:v>
                </c:pt>
                <c:pt idx="1736">
                  <c:v>-7.8407720144752724E-2</c:v>
                </c:pt>
                <c:pt idx="1737">
                  <c:v>-6.7350221149979905E-2</c:v>
                </c:pt>
                <c:pt idx="1738">
                  <c:v>-5.8906312826698781E-2</c:v>
                </c:pt>
                <c:pt idx="1739">
                  <c:v>-5.428226779252121E-2</c:v>
                </c:pt>
                <c:pt idx="1740">
                  <c:v>-5.9107358262967535E-2</c:v>
                </c:pt>
                <c:pt idx="1741">
                  <c:v>-6.5540812223562672E-2</c:v>
                </c:pt>
                <c:pt idx="1742">
                  <c:v>-7.2577402492963405E-2</c:v>
                </c:pt>
                <c:pt idx="1743">
                  <c:v>-6.5138721351025386E-2</c:v>
                </c:pt>
                <c:pt idx="1744">
                  <c:v>-6.4334539605951035E-2</c:v>
                </c:pt>
                <c:pt idx="1745">
                  <c:v>-6.4334539605951035E-2</c:v>
                </c:pt>
                <c:pt idx="1746">
                  <c:v>-6.4334539605951035E-2</c:v>
                </c:pt>
                <c:pt idx="1747">
                  <c:v>-6.6546039404905555E-2</c:v>
                </c:pt>
                <c:pt idx="1748">
                  <c:v>-7.3783675110575042E-2</c:v>
                </c:pt>
                <c:pt idx="1749">
                  <c:v>-6.7752312022517192E-2</c:v>
                </c:pt>
                <c:pt idx="1750">
                  <c:v>-6.7350221149979905E-2</c:v>
                </c:pt>
                <c:pt idx="1751">
                  <c:v>-6.8154402895054256E-2</c:v>
                </c:pt>
                <c:pt idx="1752">
                  <c:v>-6.3932448733413749E-2</c:v>
                </c:pt>
                <c:pt idx="1753">
                  <c:v>-6.172094893445923E-2</c:v>
                </c:pt>
                <c:pt idx="1754">
                  <c:v>-7.1170084439083237E-2</c:v>
                </c:pt>
                <c:pt idx="1755">
                  <c:v>-6.3128266988339399E-2</c:v>
                </c:pt>
                <c:pt idx="1756">
                  <c:v>-6.1921994370727873E-2</c:v>
                </c:pt>
                <c:pt idx="1757">
                  <c:v>-6.6747084841174087E-2</c:v>
                </c:pt>
                <c:pt idx="1758">
                  <c:v>-7.0164857257740243E-2</c:v>
                </c:pt>
                <c:pt idx="1759">
                  <c:v>-7.1974266184157698E-2</c:v>
                </c:pt>
                <c:pt idx="1760">
                  <c:v>-6.9762766385203068E-2</c:v>
                </c:pt>
                <c:pt idx="1761">
                  <c:v>-7.1572175311620523E-2</c:v>
                </c:pt>
                <c:pt idx="1762">
                  <c:v>-7.8005629272215549E-2</c:v>
                </c:pt>
                <c:pt idx="1763">
                  <c:v>-9.1676718938480173E-2</c:v>
                </c:pt>
                <c:pt idx="1764">
                  <c:v>-9.0671491757137179E-2</c:v>
                </c:pt>
                <c:pt idx="1765">
                  <c:v>-9.0872537193405822E-2</c:v>
                </c:pt>
                <c:pt idx="1766">
                  <c:v>-0.10253317249698435</c:v>
                </c:pt>
                <c:pt idx="1767">
                  <c:v>-0.10735826296743067</c:v>
                </c:pt>
                <c:pt idx="1768">
                  <c:v>-0.10474467229593887</c:v>
                </c:pt>
                <c:pt idx="1769">
                  <c:v>-9.7909127462806667E-2</c:v>
                </c:pt>
                <c:pt idx="1770">
                  <c:v>-9.4692400482509043E-2</c:v>
                </c:pt>
                <c:pt idx="1771">
                  <c:v>-9.891435464414966E-2</c:v>
                </c:pt>
                <c:pt idx="1772">
                  <c:v>-0.10554885404101322</c:v>
                </c:pt>
                <c:pt idx="1773">
                  <c:v>-0.10112585444310418</c:v>
                </c:pt>
                <c:pt idx="1774">
                  <c:v>-9.7104945717732316E-2</c:v>
                </c:pt>
                <c:pt idx="1775">
                  <c:v>-0.10092480900683565</c:v>
                </c:pt>
                <c:pt idx="1776">
                  <c:v>-0.10293526336952163</c:v>
                </c:pt>
                <c:pt idx="1777">
                  <c:v>-0.10474467229593887</c:v>
                </c:pt>
                <c:pt idx="1778">
                  <c:v>-0.11761158021712914</c:v>
                </c:pt>
                <c:pt idx="1779">
                  <c:v>-0.11901889827100931</c:v>
                </c:pt>
                <c:pt idx="1780">
                  <c:v>-0.12303980699638128</c:v>
                </c:pt>
                <c:pt idx="1781">
                  <c:v>-0.12907117008443914</c:v>
                </c:pt>
                <c:pt idx="1782">
                  <c:v>-0.14414957780458382</c:v>
                </c:pt>
                <c:pt idx="1783">
                  <c:v>-0.14776839565741862</c:v>
                </c:pt>
                <c:pt idx="1784">
                  <c:v>-0.13470044229995981</c:v>
                </c:pt>
                <c:pt idx="1785">
                  <c:v>-0.1357056694813028</c:v>
                </c:pt>
                <c:pt idx="1786">
                  <c:v>-0.1252513067953358</c:v>
                </c:pt>
                <c:pt idx="1787">
                  <c:v>-0.1262565339766788</c:v>
                </c:pt>
                <c:pt idx="1788">
                  <c:v>-0.12565339766787298</c:v>
                </c:pt>
                <c:pt idx="1789">
                  <c:v>-0.12283876156011253</c:v>
                </c:pt>
                <c:pt idx="1790">
                  <c:v>-0.12585444310414162</c:v>
                </c:pt>
                <c:pt idx="1791">
                  <c:v>-0.1278648974668275</c:v>
                </c:pt>
                <c:pt idx="1792">
                  <c:v>-0.12645757941294733</c:v>
                </c:pt>
                <c:pt idx="1793">
                  <c:v>-0.12726176115802179</c:v>
                </c:pt>
                <c:pt idx="1794">
                  <c:v>-0.13027744270205077</c:v>
                </c:pt>
                <c:pt idx="1795">
                  <c:v>-0.12062726176115801</c:v>
                </c:pt>
                <c:pt idx="1796">
                  <c:v>-0.11419380780056287</c:v>
                </c:pt>
                <c:pt idx="1797">
                  <c:v>-0.11097708082026547</c:v>
                </c:pt>
                <c:pt idx="1798">
                  <c:v>-0.10876558102131084</c:v>
                </c:pt>
                <c:pt idx="1799">
                  <c:v>-0.111178126256534</c:v>
                </c:pt>
                <c:pt idx="1800">
                  <c:v>-0.11399276236429434</c:v>
                </c:pt>
                <c:pt idx="1801">
                  <c:v>-0.11982308001608366</c:v>
                </c:pt>
                <c:pt idx="1802">
                  <c:v>-0.12042621632488948</c:v>
                </c:pt>
                <c:pt idx="1803">
                  <c:v>-0.11459589867310016</c:v>
                </c:pt>
                <c:pt idx="1804">
                  <c:v>-0.11399276236429434</c:v>
                </c:pt>
                <c:pt idx="1805">
                  <c:v>-0.11439485323683163</c:v>
                </c:pt>
                <c:pt idx="1806">
                  <c:v>-0.11841576196220349</c:v>
                </c:pt>
                <c:pt idx="1807">
                  <c:v>-0.11459589867310016</c:v>
                </c:pt>
                <c:pt idx="1808">
                  <c:v>-0.11338962605548852</c:v>
                </c:pt>
                <c:pt idx="1809">
                  <c:v>-0.11318858061921999</c:v>
                </c:pt>
                <c:pt idx="1810">
                  <c:v>-0.11419380780056287</c:v>
                </c:pt>
                <c:pt idx="1811">
                  <c:v>-0.11781262565339767</c:v>
                </c:pt>
                <c:pt idx="1812">
                  <c:v>-0.11720948934459197</c:v>
                </c:pt>
                <c:pt idx="1813">
                  <c:v>-0.11359067149175706</c:v>
                </c:pt>
                <c:pt idx="1814">
                  <c:v>-0.11178126256533982</c:v>
                </c:pt>
                <c:pt idx="1815">
                  <c:v>-0.11318858061921999</c:v>
                </c:pt>
                <c:pt idx="1816">
                  <c:v>-0.11258544431041417</c:v>
                </c:pt>
                <c:pt idx="1817">
                  <c:v>-0.1069561720948935</c:v>
                </c:pt>
                <c:pt idx="1818">
                  <c:v>-0.10454362685967034</c:v>
                </c:pt>
                <c:pt idx="1819">
                  <c:v>-0.10655408122235632</c:v>
                </c:pt>
                <c:pt idx="1820">
                  <c:v>-0.10554885404101322</c:v>
                </c:pt>
                <c:pt idx="1821">
                  <c:v>-0.10755930840369921</c:v>
                </c:pt>
                <c:pt idx="1822">
                  <c:v>-9.9517490952955368E-2</c:v>
                </c:pt>
                <c:pt idx="1823">
                  <c:v>-9.5697627663852147E-2</c:v>
                </c:pt>
                <c:pt idx="1824">
                  <c:v>-9.6501809408926498E-2</c:v>
                </c:pt>
                <c:pt idx="1825">
                  <c:v>-9.4491355046240511E-2</c:v>
                </c:pt>
                <c:pt idx="1826">
                  <c:v>-9.6300763972657855E-2</c:v>
                </c:pt>
                <c:pt idx="1827">
                  <c:v>-9.4893445918777575E-2</c:v>
                </c:pt>
                <c:pt idx="1828">
                  <c:v>-9.368717330116616E-2</c:v>
                </c:pt>
                <c:pt idx="1829">
                  <c:v>-8.7052673904302491E-2</c:v>
                </c:pt>
                <c:pt idx="1830">
                  <c:v>-8.5645355850422322E-2</c:v>
                </c:pt>
                <c:pt idx="1831">
                  <c:v>-8.2227583433856166E-2</c:v>
                </c:pt>
                <c:pt idx="1832">
                  <c:v>-8.0820265379975886E-2</c:v>
                </c:pt>
                <c:pt idx="1833">
                  <c:v>-8.4036992360273399E-2</c:v>
                </c:pt>
                <c:pt idx="1834">
                  <c:v>-8.5243264977885036E-2</c:v>
                </c:pt>
                <c:pt idx="1835">
                  <c:v>-8.0619219943707354E-2</c:v>
                </c:pt>
                <c:pt idx="1836">
                  <c:v>-8.0418174507438711E-2</c:v>
                </c:pt>
                <c:pt idx="1837">
                  <c:v>-7.4788902291917925E-2</c:v>
                </c:pt>
                <c:pt idx="1838">
                  <c:v>-6.7350221149979905E-2</c:v>
                </c:pt>
                <c:pt idx="1839">
                  <c:v>-6.8355448331322899E-2</c:v>
                </c:pt>
                <c:pt idx="1840">
                  <c:v>-6.9762766385203068E-2</c:v>
                </c:pt>
                <c:pt idx="1841">
                  <c:v>-7.2577402492963405E-2</c:v>
                </c:pt>
                <c:pt idx="1842">
                  <c:v>-6.8958584640128606E-2</c:v>
                </c:pt>
                <c:pt idx="1843">
                  <c:v>-6.7953357458785724E-2</c:v>
                </c:pt>
                <c:pt idx="1844">
                  <c:v>-6.3329312424607931E-2</c:v>
                </c:pt>
                <c:pt idx="1845">
                  <c:v>-5.7498994772818612E-2</c:v>
                </c:pt>
                <c:pt idx="1846">
                  <c:v>-6.172094893445923E-2</c:v>
                </c:pt>
                <c:pt idx="1847">
                  <c:v>-5.8504221954161717E-2</c:v>
                </c:pt>
                <c:pt idx="1848">
                  <c:v>-5.4684358665058275E-2</c:v>
                </c:pt>
                <c:pt idx="1849">
                  <c:v>-5.207076799356658E-2</c:v>
                </c:pt>
                <c:pt idx="1850">
                  <c:v>-4.9658222758343307E-2</c:v>
                </c:pt>
                <c:pt idx="1851">
                  <c:v>-4.8451950140731892E-2</c:v>
                </c:pt>
                <c:pt idx="1852">
                  <c:v>-5.2271813429835223E-2</c:v>
                </c:pt>
                <c:pt idx="1853">
                  <c:v>-5.207076799356658E-2</c:v>
                </c:pt>
                <c:pt idx="1854">
                  <c:v>-5.0864495375954943E-2</c:v>
                </c:pt>
                <c:pt idx="1855">
                  <c:v>-5.95094491355046E-2</c:v>
                </c:pt>
                <c:pt idx="1856">
                  <c:v>-6.1318858061922055E-2</c:v>
                </c:pt>
                <c:pt idx="1857">
                  <c:v>-5.2874949738640931E-2</c:v>
                </c:pt>
                <c:pt idx="1858">
                  <c:v>-4.6441495778045905E-2</c:v>
                </c:pt>
                <c:pt idx="1859">
                  <c:v>-4.7647768395657542E-2</c:v>
                </c:pt>
                <c:pt idx="1860">
                  <c:v>-4.9457177322074775E-2</c:v>
                </c:pt>
                <c:pt idx="1861">
                  <c:v>-4.9658222758343307E-2</c:v>
                </c:pt>
                <c:pt idx="1862">
                  <c:v>-4.3023723361479749E-2</c:v>
                </c:pt>
                <c:pt idx="1863">
                  <c:v>-4.2018496180136755E-2</c:v>
                </c:pt>
                <c:pt idx="1864">
                  <c:v>-4.7044632086851723E-2</c:v>
                </c:pt>
                <c:pt idx="1865">
                  <c:v>-3.6188178528347437E-2</c:v>
                </c:pt>
                <c:pt idx="1866">
                  <c:v>-3.3976678729392917E-2</c:v>
                </c:pt>
                <c:pt idx="1867">
                  <c:v>-3.2167269802975462E-2</c:v>
                </c:pt>
                <c:pt idx="1868">
                  <c:v>-3.196622436670693E-2</c:v>
                </c:pt>
                <c:pt idx="1869">
                  <c:v>-3.0156815440289475E-2</c:v>
                </c:pt>
                <c:pt idx="1870">
                  <c:v>-3.4177724165661449E-2</c:v>
                </c:pt>
                <c:pt idx="1871">
                  <c:v>-4.0611178126256586E-2</c:v>
                </c:pt>
                <c:pt idx="1872">
                  <c:v>-4.6441495778045905E-2</c:v>
                </c:pt>
                <c:pt idx="1873">
                  <c:v>-5.207076799356658E-2</c:v>
                </c:pt>
                <c:pt idx="1874">
                  <c:v>-5.95094491355046E-2</c:v>
                </c:pt>
                <c:pt idx="1875">
                  <c:v>-5.207076799356658E-2</c:v>
                </c:pt>
                <c:pt idx="1876">
                  <c:v>-5.3277040611178106E-2</c:v>
                </c:pt>
                <c:pt idx="1877">
                  <c:v>-4.9859268194612061E-2</c:v>
                </c:pt>
                <c:pt idx="1878">
                  <c:v>-4.7647768395657542E-2</c:v>
                </c:pt>
                <c:pt idx="1879">
                  <c:v>-4.6441495778045905E-2</c:v>
                </c:pt>
                <c:pt idx="1880">
                  <c:v>-3.6992360273421898E-2</c:v>
                </c:pt>
                <c:pt idx="1881">
                  <c:v>-2.5733815842380436E-2</c:v>
                </c:pt>
                <c:pt idx="1882">
                  <c:v>-2.1109770808202755E-2</c:v>
                </c:pt>
                <c:pt idx="1883">
                  <c:v>-1.6887816646562137E-2</c:v>
                </c:pt>
                <c:pt idx="1884">
                  <c:v>-2.0506634499396936E-2</c:v>
                </c:pt>
                <c:pt idx="1885">
                  <c:v>-1.3872135102533267E-2</c:v>
                </c:pt>
                <c:pt idx="1886">
                  <c:v>-1.7691998391636599E-2</c:v>
                </c:pt>
                <c:pt idx="1887">
                  <c:v>-1.3268998793727449E-2</c:v>
                </c:pt>
                <c:pt idx="1888">
                  <c:v>-1.2263771612384344E-2</c:v>
                </c:pt>
                <c:pt idx="1889">
                  <c:v>-1.7289907519099312E-2</c:v>
                </c:pt>
                <c:pt idx="1890">
                  <c:v>-2.3321270607157274E-2</c:v>
                </c:pt>
                <c:pt idx="1891">
                  <c:v>-2.4326497788500268E-2</c:v>
                </c:pt>
                <c:pt idx="1892">
                  <c:v>-2.3321270607157274E-2</c:v>
                </c:pt>
                <c:pt idx="1893">
                  <c:v>-2.5532770406111793E-2</c:v>
                </c:pt>
                <c:pt idx="1894">
                  <c:v>-2.3723361479694449E-2</c:v>
                </c:pt>
                <c:pt idx="1895">
                  <c:v>-2.2718134298351456E-2</c:v>
                </c:pt>
                <c:pt idx="1896">
                  <c:v>-2.2718134298351456E-2</c:v>
                </c:pt>
                <c:pt idx="1897">
                  <c:v>-2.5934861278648969E-2</c:v>
                </c:pt>
                <c:pt idx="1898">
                  <c:v>-3.6590269400884612E-2</c:v>
                </c:pt>
                <c:pt idx="1899">
                  <c:v>-3.6590269400884612E-2</c:v>
                </c:pt>
                <c:pt idx="1900">
                  <c:v>-3.6791314837153255E-2</c:v>
                </c:pt>
                <c:pt idx="1901">
                  <c:v>-3.9203860072376417E-2</c:v>
                </c:pt>
                <c:pt idx="1902">
                  <c:v>-4.1415359871330937E-2</c:v>
                </c:pt>
                <c:pt idx="1903">
                  <c:v>-4.9859268194612061E-2</c:v>
                </c:pt>
                <c:pt idx="1904">
                  <c:v>-6.172094893445923E-2</c:v>
                </c:pt>
                <c:pt idx="1905">
                  <c:v>-5.4483313228789743E-2</c:v>
                </c:pt>
                <c:pt idx="1906">
                  <c:v>-5.7096903900281548E-2</c:v>
                </c:pt>
                <c:pt idx="1907">
                  <c:v>-5.6694813027744262E-2</c:v>
                </c:pt>
                <c:pt idx="1908">
                  <c:v>-6.8556493767591542E-2</c:v>
                </c:pt>
                <c:pt idx="1909">
                  <c:v>-6.915963007639736E-2</c:v>
                </c:pt>
                <c:pt idx="1910">
                  <c:v>-8.0619219943707354E-2</c:v>
                </c:pt>
                <c:pt idx="1911">
                  <c:v>-8.0217129071170068E-2</c:v>
                </c:pt>
                <c:pt idx="1912">
                  <c:v>-7.8608765581021367E-2</c:v>
                </c:pt>
                <c:pt idx="1913">
                  <c:v>-9.7104945717732316E-2</c:v>
                </c:pt>
                <c:pt idx="1914">
                  <c:v>-8.9465219139525543E-2</c:v>
                </c:pt>
                <c:pt idx="1915">
                  <c:v>-8.5444310414153568E-2</c:v>
                </c:pt>
                <c:pt idx="1916">
                  <c:v>-9.2078809811017348E-2</c:v>
                </c:pt>
                <c:pt idx="1917">
                  <c:v>-0.10514676316847615</c:v>
                </c:pt>
                <c:pt idx="1918">
                  <c:v>-0.11761158021712914</c:v>
                </c:pt>
                <c:pt idx="1919">
                  <c:v>-0.10313630880579017</c:v>
                </c:pt>
                <c:pt idx="1920">
                  <c:v>-0.10253317249698435</c:v>
                </c:pt>
                <c:pt idx="1921">
                  <c:v>-0.10615199034981904</c:v>
                </c:pt>
                <c:pt idx="1922">
                  <c:v>-9.0872537193405822E-2</c:v>
                </c:pt>
                <c:pt idx="1923">
                  <c:v>-8.6449537595496673E-2</c:v>
                </c:pt>
                <c:pt idx="1924">
                  <c:v>-9.4290309609971978E-2</c:v>
                </c:pt>
                <c:pt idx="1925">
                  <c:v>-9.891435464414966E-2</c:v>
                </c:pt>
                <c:pt idx="1926">
                  <c:v>-0.10172899075191</c:v>
                </c:pt>
                <c:pt idx="1927">
                  <c:v>-0.10977080820265384</c:v>
                </c:pt>
                <c:pt idx="1928">
                  <c:v>-0.11801367108966632</c:v>
                </c:pt>
                <c:pt idx="1929">
                  <c:v>-0.11017289907519112</c:v>
                </c:pt>
                <c:pt idx="1930">
                  <c:v>-9.891435464414966E-2</c:v>
                </c:pt>
                <c:pt idx="1931">
                  <c:v>-9.9316445516686835E-2</c:v>
                </c:pt>
                <c:pt idx="1932">
                  <c:v>-0.10373944511459599</c:v>
                </c:pt>
                <c:pt idx="1933">
                  <c:v>-0.10253317249698435</c:v>
                </c:pt>
                <c:pt idx="1934">
                  <c:v>-0.10152794531564147</c:v>
                </c:pt>
                <c:pt idx="1935">
                  <c:v>-0.10735826296743067</c:v>
                </c:pt>
                <c:pt idx="1936">
                  <c:v>-0.12163248894250112</c:v>
                </c:pt>
                <c:pt idx="1937">
                  <c:v>-0.14173703256936077</c:v>
                </c:pt>
                <c:pt idx="1938">
                  <c:v>-0.13590671491757145</c:v>
                </c:pt>
                <c:pt idx="1939">
                  <c:v>-0.14636107760353845</c:v>
                </c:pt>
                <c:pt idx="1940">
                  <c:v>-0.14414957780458382</c:v>
                </c:pt>
                <c:pt idx="1941">
                  <c:v>-0.1445516686771211</c:v>
                </c:pt>
                <c:pt idx="1942">
                  <c:v>-0.1471652593486128</c:v>
                </c:pt>
                <c:pt idx="1943">
                  <c:v>-0.1403297145154806</c:v>
                </c:pt>
                <c:pt idx="1944">
                  <c:v>-0.13349416968234817</c:v>
                </c:pt>
                <c:pt idx="1945">
                  <c:v>-0.13268998793727382</c:v>
                </c:pt>
                <c:pt idx="1946">
                  <c:v>-0.13972657820667478</c:v>
                </c:pt>
                <c:pt idx="1947">
                  <c:v>-0.15118616807398477</c:v>
                </c:pt>
                <c:pt idx="1948">
                  <c:v>-0.1566143948532368</c:v>
                </c:pt>
                <c:pt idx="1949">
                  <c:v>-0.15581021310816245</c:v>
                </c:pt>
                <c:pt idx="1950">
                  <c:v>-0.17651789304382792</c:v>
                </c:pt>
                <c:pt idx="1951">
                  <c:v>-0.17691998391636521</c:v>
                </c:pt>
                <c:pt idx="1952">
                  <c:v>-0.17088862082830714</c:v>
                </c:pt>
                <c:pt idx="1953">
                  <c:v>-0.16224366706875759</c:v>
                </c:pt>
                <c:pt idx="1954">
                  <c:v>-0.1690792119018899</c:v>
                </c:pt>
                <c:pt idx="1955">
                  <c:v>-0.18275030156815442</c:v>
                </c:pt>
                <c:pt idx="1956">
                  <c:v>-0.18918375552874955</c:v>
                </c:pt>
                <c:pt idx="1957">
                  <c:v>-0.212907117008444</c:v>
                </c:pt>
                <c:pt idx="1958">
                  <c:v>-0.21632488942501016</c:v>
                </c:pt>
                <c:pt idx="1959">
                  <c:v>-0.18114193807800572</c:v>
                </c:pt>
                <c:pt idx="1960">
                  <c:v>-0.18154402895054289</c:v>
                </c:pt>
                <c:pt idx="1961">
                  <c:v>-0.18395657418576594</c:v>
                </c:pt>
                <c:pt idx="1962">
                  <c:v>-0.1873743466023321</c:v>
                </c:pt>
                <c:pt idx="1963">
                  <c:v>-0.18194611982308007</c:v>
                </c:pt>
                <c:pt idx="1964">
                  <c:v>-0.17531162042621629</c:v>
                </c:pt>
                <c:pt idx="1965">
                  <c:v>-0.17450743868114194</c:v>
                </c:pt>
                <c:pt idx="1966">
                  <c:v>-0.18697225572979503</c:v>
                </c:pt>
                <c:pt idx="1967">
                  <c:v>-0.1883795737836752</c:v>
                </c:pt>
                <c:pt idx="1968">
                  <c:v>-0.18717330116606357</c:v>
                </c:pt>
                <c:pt idx="1969">
                  <c:v>-0.18234821069561724</c:v>
                </c:pt>
                <c:pt idx="1970">
                  <c:v>-0.19199839163650989</c:v>
                </c:pt>
                <c:pt idx="1971">
                  <c:v>-0.19219943707277853</c:v>
                </c:pt>
                <c:pt idx="1972">
                  <c:v>-0.20386007237635706</c:v>
                </c:pt>
                <c:pt idx="1973">
                  <c:v>-0.20486529955770016</c:v>
                </c:pt>
                <c:pt idx="1974">
                  <c:v>-0.20707679935665468</c:v>
                </c:pt>
                <c:pt idx="1975">
                  <c:v>-0.1883795737836752</c:v>
                </c:pt>
                <c:pt idx="1976">
                  <c:v>-0.19501407318053887</c:v>
                </c:pt>
                <c:pt idx="1977">
                  <c:v>-0.19963811821471655</c:v>
                </c:pt>
                <c:pt idx="1978">
                  <c:v>-0.19742661841576192</c:v>
                </c:pt>
                <c:pt idx="1979">
                  <c:v>-0.18616807398472068</c:v>
                </c:pt>
                <c:pt idx="1980">
                  <c:v>-0.17832730197024538</c:v>
                </c:pt>
                <c:pt idx="1981">
                  <c:v>-0.17209489344591877</c:v>
                </c:pt>
                <c:pt idx="1982">
                  <c:v>-0.19400884599919577</c:v>
                </c:pt>
                <c:pt idx="1983">
                  <c:v>-0.1706875753920386</c:v>
                </c:pt>
                <c:pt idx="1984">
                  <c:v>-0.1612384398874146</c:v>
                </c:pt>
                <c:pt idx="1985">
                  <c:v>-0.16847607559308408</c:v>
                </c:pt>
                <c:pt idx="1986">
                  <c:v>-0.16827503015681555</c:v>
                </c:pt>
                <c:pt idx="1987">
                  <c:v>-0.1648572577402494</c:v>
                </c:pt>
                <c:pt idx="1988">
                  <c:v>-0.16525934861278646</c:v>
                </c:pt>
                <c:pt idx="1989">
                  <c:v>-0.16948130277442697</c:v>
                </c:pt>
                <c:pt idx="1990">
                  <c:v>-0.17732207478890227</c:v>
                </c:pt>
                <c:pt idx="1991">
                  <c:v>-0.18455971049457176</c:v>
                </c:pt>
                <c:pt idx="1992">
                  <c:v>-0.18556493767591486</c:v>
                </c:pt>
                <c:pt idx="1993">
                  <c:v>-0.18476075593084051</c:v>
                </c:pt>
                <c:pt idx="1994">
                  <c:v>-0.18114193807800572</c:v>
                </c:pt>
                <c:pt idx="1995">
                  <c:v>-0.19340570969039006</c:v>
                </c:pt>
                <c:pt idx="1996">
                  <c:v>-0.20747889022919175</c:v>
                </c:pt>
                <c:pt idx="1997">
                  <c:v>-0.20828307197426621</c:v>
                </c:pt>
                <c:pt idx="1998">
                  <c:v>-0.1998391636509852</c:v>
                </c:pt>
                <c:pt idx="1999">
                  <c:v>-0.20627261761158033</c:v>
                </c:pt>
                <c:pt idx="2000">
                  <c:v>-0.20627261761158033</c:v>
                </c:pt>
                <c:pt idx="2001">
                  <c:v>-0.20546843586650576</c:v>
                </c:pt>
                <c:pt idx="2002">
                  <c:v>-0.19742661841576192</c:v>
                </c:pt>
                <c:pt idx="2003">
                  <c:v>-0.20024125452352237</c:v>
                </c:pt>
                <c:pt idx="2004">
                  <c:v>-0.20426216324889435</c:v>
                </c:pt>
                <c:pt idx="2005">
                  <c:v>-0.19601930036188175</c:v>
                </c:pt>
                <c:pt idx="2006">
                  <c:v>-0.18918375552874955</c:v>
                </c:pt>
                <c:pt idx="2007">
                  <c:v>-0.17832730197024538</c:v>
                </c:pt>
                <c:pt idx="2008">
                  <c:v>-0.1821471652593486</c:v>
                </c:pt>
                <c:pt idx="2009">
                  <c:v>-0.17571371129875357</c:v>
                </c:pt>
                <c:pt idx="2010">
                  <c:v>-0.1759147567350221</c:v>
                </c:pt>
                <c:pt idx="2011">
                  <c:v>-0.18073984720546843</c:v>
                </c:pt>
                <c:pt idx="2012">
                  <c:v>-0.1883795737836752</c:v>
                </c:pt>
                <c:pt idx="2013">
                  <c:v>-0.18596702854845193</c:v>
                </c:pt>
                <c:pt idx="2014">
                  <c:v>-0.18234821069561724</c:v>
                </c:pt>
                <c:pt idx="2015">
                  <c:v>-0.1759147567350221</c:v>
                </c:pt>
                <c:pt idx="2016">
                  <c:v>-0.17450743868114194</c:v>
                </c:pt>
                <c:pt idx="2017">
                  <c:v>-0.17370325693606758</c:v>
                </c:pt>
                <c:pt idx="2018">
                  <c:v>-0.16867712102935262</c:v>
                </c:pt>
                <c:pt idx="2019">
                  <c:v>-0.16968234821069572</c:v>
                </c:pt>
                <c:pt idx="2020">
                  <c:v>-0.1716928025733816</c:v>
                </c:pt>
                <c:pt idx="2021">
                  <c:v>-0.16847607559308408</c:v>
                </c:pt>
                <c:pt idx="2022">
                  <c:v>-0.16143948532368313</c:v>
                </c:pt>
                <c:pt idx="2023">
                  <c:v>-0.16385203055890629</c:v>
                </c:pt>
                <c:pt idx="2024">
                  <c:v>-0.16304784881383194</c:v>
                </c:pt>
                <c:pt idx="2025">
                  <c:v>-0.15802171290711697</c:v>
                </c:pt>
                <c:pt idx="2026">
                  <c:v>-0.16204262163248895</c:v>
                </c:pt>
                <c:pt idx="2027">
                  <c:v>-0.16164053075995177</c:v>
                </c:pt>
                <c:pt idx="2028">
                  <c:v>-0.15480498592681946</c:v>
                </c:pt>
                <c:pt idx="2029">
                  <c:v>-0.14636107760353845</c:v>
                </c:pt>
                <c:pt idx="2030">
                  <c:v>-0.15178930438279059</c:v>
                </c:pt>
                <c:pt idx="2031">
                  <c:v>-0.15359871330920793</c:v>
                </c:pt>
                <c:pt idx="2032">
                  <c:v>-0.16103739445114607</c:v>
                </c:pt>
                <c:pt idx="2033">
                  <c:v>-0.16606353035786092</c:v>
                </c:pt>
                <c:pt idx="2034">
                  <c:v>-0.17350221149979905</c:v>
                </c:pt>
                <c:pt idx="2035">
                  <c:v>-0.17712102935263374</c:v>
                </c:pt>
                <c:pt idx="2036">
                  <c:v>-0.17691998391636521</c:v>
                </c:pt>
                <c:pt idx="2037">
                  <c:v>-0.1690792119018899</c:v>
                </c:pt>
                <c:pt idx="2038">
                  <c:v>-0.17350221149979905</c:v>
                </c:pt>
                <c:pt idx="2039">
                  <c:v>-0.17229593888218742</c:v>
                </c:pt>
                <c:pt idx="2040">
                  <c:v>-0.17269802975472459</c:v>
                </c:pt>
                <c:pt idx="2041">
                  <c:v>-0.17752312022517103</c:v>
                </c:pt>
                <c:pt idx="2042">
                  <c:v>-0.17812625653397662</c:v>
                </c:pt>
                <c:pt idx="2043">
                  <c:v>-0.18275030156815442</c:v>
                </c:pt>
                <c:pt idx="2044">
                  <c:v>-0.18355448331322888</c:v>
                </c:pt>
                <c:pt idx="2045">
                  <c:v>-0.17732207478890227</c:v>
                </c:pt>
                <c:pt idx="2046">
                  <c:v>-0.1821471652593486</c:v>
                </c:pt>
                <c:pt idx="2047">
                  <c:v>-0.17893043827905109</c:v>
                </c:pt>
                <c:pt idx="2048">
                  <c:v>-0.17310012062726177</c:v>
                </c:pt>
                <c:pt idx="2049">
                  <c:v>-0.16867712102935262</c:v>
                </c:pt>
                <c:pt idx="2050">
                  <c:v>-0.16626457579412957</c:v>
                </c:pt>
                <c:pt idx="2051">
                  <c:v>-0.15560916767189392</c:v>
                </c:pt>
                <c:pt idx="2052">
                  <c:v>-0.15420184961801375</c:v>
                </c:pt>
                <c:pt idx="2053">
                  <c:v>-0.1513872135102533</c:v>
                </c:pt>
                <c:pt idx="2054">
                  <c:v>-0.14535585042219545</c:v>
                </c:pt>
                <c:pt idx="2055">
                  <c:v>-0.14736630478488144</c:v>
                </c:pt>
                <c:pt idx="2056">
                  <c:v>-0.14636107760353845</c:v>
                </c:pt>
                <c:pt idx="2057">
                  <c:v>-0.14897466827503025</c:v>
                </c:pt>
                <c:pt idx="2058">
                  <c:v>-0.15480498592681946</c:v>
                </c:pt>
                <c:pt idx="2059">
                  <c:v>-0.15782066747084844</c:v>
                </c:pt>
                <c:pt idx="2060">
                  <c:v>-0.15379975874547647</c:v>
                </c:pt>
                <c:pt idx="2061">
                  <c:v>-0.15339766787293929</c:v>
                </c:pt>
                <c:pt idx="2062">
                  <c:v>-0.1471652593486128</c:v>
                </c:pt>
                <c:pt idx="2063">
                  <c:v>-0.14394853236831529</c:v>
                </c:pt>
                <c:pt idx="2064">
                  <c:v>-0.14676316847607562</c:v>
                </c:pt>
                <c:pt idx="2065">
                  <c:v>-0.14957780458383607</c:v>
                </c:pt>
                <c:pt idx="2066">
                  <c:v>-0.15219139525532766</c:v>
                </c:pt>
                <c:pt idx="2067">
                  <c:v>-0.15158825894652184</c:v>
                </c:pt>
                <c:pt idx="2068">
                  <c:v>-0.15359871330920793</c:v>
                </c:pt>
                <c:pt idx="2069">
                  <c:v>-0.15701648572577409</c:v>
                </c:pt>
                <c:pt idx="2070">
                  <c:v>-0.16365098512263776</c:v>
                </c:pt>
                <c:pt idx="2071">
                  <c:v>-0.16606353035786092</c:v>
                </c:pt>
                <c:pt idx="2072">
                  <c:v>-0.1690792119018899</c:v>
                </c:pt>
                <c:pt idx="2073">
                  <c:v>-0.16304784881383194</c:v>
                </c:pt>
                <c:pt idx="2074">
                  <c:v>-0.16264575794129477</c:v>
                </c:pt>
                <c:pt idx="2075">
                  <c:v>-0.16164053075995177</c:v>
                </c:pt>
                <c:pt idx="2076">
                  <c:v>-0.16083634901487731</c:v>
                </c:pt>
                <c:pt idx="2077">
                  <c:v>-0.15560916767189392</c:v>
                </c:pt>
                <c:pt idx="2078">
                  <c:v>-0.14696421391234427</c:v>
                </c:pt>
                <c:pt idx="2079">
                  <c:v>-0.15359871330920793</c:v>
                </c:pt>
                <c:pt idx="2080">
                  <c:v>-0.15058303176517895</c:v>
                </c:pt>
                <c:pt idx="2081">
                  <c:v>-0.14133494169682348</c:v>
                </c:pt>
                <c:pt idx="2082">
                  <c:v>-0.13691194209891444</c:v>
                </c:pt>
                <c:pt idx="2083">
                  <c:v>-0.13952553277040625</c:v>
                </c:pt>
                <c:pt idx="2084">
                  <c:v>-0.13952553277040625</c:v>
                </c:pt>
                <c:pt idx="2085">
                  <c:v>-0.13268998793727382</c:v>
                </c:pt>
                <c:pt idx="2086">
                  <c:v>-0.12826698833936478</c:v>
                </c:pt>
                <c:pt idx="2087">
                  <c:v>-0.13108162444712512</c:v>
                </c:pt>
                <c:pt idx="2088">
                  <c:v>-0.13550462404503416</c:v>
                </c:pt>
                <c:pt idx="2089">
                  <c:v>-0.12665862484921597</c:v>
                </c:pt>
                <c:pt idx="2090">
                  <c:v>-0.12464817048652999</c:v>
                </c:pt>
                <c:pt idx="2091">
                  <c:v>-0.12163248894250112</c:v>
                </c:pt>
                <c:pt idx="2092">
                  <c:v>-0.11962203457981513</c:v>
                </c:pt>
                <c:pt idx="2093">
                  <c:v>-0.11519903498190598</c:v>
                </c:pt>
                <c:pt idx="2094">
                  <c:v>-0.11680739847205468</c:v>
                </c:pt>
                <c:pt idx="2095">
                  <c:v>-0.11560112585444315</c:v>
                </c:pt>
                <c:pt idx="2096">
                  <c:v>-0.11540008041817451</c:v>
                </c:pt>
                <c:pt idx="2097">
                  <c:v>-0.12042621632488948</c:v>
                </c:pt>
                <c:pt idx="2098">
                  <c:v>-0.12303980699638128</c:v>
                </c:pt>
                <c:pt idx="2099">
                  <c:v>-0.13309207880981111</c:v>
                </c:pt>
                <c:pt idx="2100">
                  <c:v>-0.12866907921190185</c:v>
                </c:pt>
                <c:pt idx="2101">
                  <c:v>-0.12826698833936478</c:v>
                </c:pt>
                <c:pt idx="2102">
                  <c:v>-0.13067953357458784</c:v>
                </c:pt>
                <c:pt idx="2103">
                  <c:v>-0.12324085243264982</c:v>
                </c:pt>
                <c:pt idx="2104">
                  <c:v>-0.12444712505026145</c:v>
                </c:pt>
                <c:pt idx="2105">
                  <c:v>-0.11982308001608366</c:v>
                </c:pt>
                <c:pt idx="2106">
                  <c:v>-0.11801367108966632</c:v>
                </c:pt>
                <c:pt idx="2107">
                  <c:v>-0.11841576196220349</c:v>
                </c:pt>
                <c:pt idx="2108">
                  <c:v>-0.11962203457981513</c:v>
                </c:pt>
                <c:pt idx="2109">
                  <c:v>-0.11841576196220349</c:v>
                </c:pt>
                <c:pt idx="2110">
                  <c:v>-0.11359067149175706</c:v>
                </c:pt>
                <c:pt idx="2111">
                  <c:v>-0.10916767189384802</c:v>
                </c:pt>
                <c:pt idx="2112">
                  <c:v>-0.10615199034981904</c:v>
                </c:pt>
                <c:pt idx="2113">
                  <c:v>-0.10534780860474469</c:v>
                </c:pt>
                <c:pt idx="2114">
                  <c:v>-0.1043425814234018</c:v>
                </c:pt>
                <c:pt idx="2115">
                  <c:v>-0.10253317249698435</c:v>
                </c:pt>
                <c:pt idx="2116">
                  <c:v>-0.10394049055086452</c:v>
                </c:pt>
                <c:pt idx="2117">
                  <c:v>-0.10574989947728197</c:v>
                </c:pt>
                <c:pt idx="2118">
                  <c:v>-0.10554885404101322</c:v>
                </c:pt>
                <c:pt idx="2119">
                  <c:v>-0.10032167269802983</c:v>
                </c:pt>
                <c:pt idx="2120">
                  <c:v>-9.4893445918777575E-2</c:v>
                </c:pt>
                <c:pt idx="2121">
                  <c:v>-9.1676718938480173E-2</c:v>
                </c:pt>
                <c:pt idx="2122">
                  <c:v>-9.6501809408926498E-2</c:v>
                </c:pt>
                <c:pt idx="2123">
                  <c:v>-8.8459991958182549E-2</c:v>
                </c:pt>
                <c:pt idx="2124">
                  <c:v>-0.10313630880579017</c:v>
                </c:pt>
                <c:pt idx="2125">
                  <c:v>-9.8311218335343842E-2</c:v>
                </c:pt>
                <c:pt idx="2126">
                  <c:v>-0.10152794531564147</c:v>
                </c:pt>
                <c:pt idx="2127">
                  <c:v>-0.1049457177322074</c:v>
                </c:pt>
                <c:pt idx="2128">
                  <c:v>-0.10273421793325288</c:v>
                </c:pt>
                <c:pt idx="2129">
                  <c:v>-9.8512263771612374E-2</c:v>
                </c:pt>
                <c:pt idx="2130">
                  <c:v>-9.7305991154000848E-2</c:v>
                </c:pt>
                <c:pt idx="2131">
                  <c:v>-9.0470446320868536E-2</c:v>
                </c:pt>
                <c:pt idx="2132">
                  <c:v>-8.9666264575794186E-2</c:v>
                </c:pt>
                <c:pt idx="2133">
                  <c:v>-8.8862082830719724E-2</c:v>
                </c:pt>
                <c:pt idx="2134">
                  <c:v>-8.5846401286690854E-2</c:v>
                </c:pt>
                <c:pt idx="2135">
                  <c:v>-8.2830719742661985E-2</c:v>
                </c:pt>
                <c:pt idx="2136">
                  <c:v>-8.7253719340571023E-2</c:v>
                </c:pt>
                <c:pt idx="2137">
                  <c:v>-9.0269400884600004E-2</c:v>
                </c:pt>
                <c:pt idx="2138">
                  <c:v>-8.6851628468033737E-2</c:v>
                </c:pt>
                <c:pt idx="2139">
                  <c:v>-8.0820265379975886E-2</c:v>
                </c:pt>
                <c:pt idx="2140">
                  <c:v>-9.2480900683554523E-2</c:v>
                </c:pt>
                <c:pt idx="2141">
                  <c:v>-9.3084036992360342E-2</c:v>
                </c:pt>
                <c:pt idx="2142">
                  <c:v>-9.0269400884600004E-2</c:v>
                </c:pt>
                <c:pt idx="2143">
                  <c:v>-8.4238037796542153E-2</c:v>
                </c:pt>
                <c:pt idx="2144">
                  <c:v>-7.9815038198632893E-2</c:v>
                </c:pt>
                <c:pt idx="2145">
                  <c:v>-6.8556493767591542E-2</c:v>
                </c:pt>
                <c:pt idx="2146">
                  <c:v>-6.6948130277442841E-2</c:v>
                </c:pt>
                <c:pt idx="2147">
                  <c:v>-6.7149175713711373E-2</c:v>
                </c:pt>
                <c:pt idx="2148">
                  <c:v>-6.2123039806996405E-2</c:v>
                </c:pt>
                <c:pt idx="2149">
                  <c:v>-5.5689585846401379E-2</c:v>
                </c:pt>
                <c:pt idx="2150">
                  <c:v>-5.207076799356658E-2</c:v>
                </c:pt>
                <c:pt idx="2151">
                  <c:v>-5.5890631282669911E-2</c:v>
                </c:pt>
                <c:pt idx="2152">
                  <c:v>-5.3277040611178106E-2</c:v>
                </c:pt>
                <c:pt idx="2153">
                  <c:v>-5.126658624849223E-2</c:v>
                </c:pt>
                <c:pt idx="2154">
                  <c:v>-4.5235223160434268E-2</c:v>
                </c:pt>
                <c:pt idx="2155">
                  <c:v>-3.6188178528347437E-2</c:v>
                </c:pt>
                <c:pt idx="2156">
                  <c:v>-4.0008041817450768E-2</c:v>
                </c:pt>
                <c:pt idx="2157">
                  <c:v>-4.5838359469240086E-2</c:v>
                </c:pt>
                <c:pt idx="2158">
                  <c:v>-3.9605950944913482E-2</c:v>
                </c:pt>
                <c:pt idx="2159">
                  <c:v>-3.3976678729392917E-2</c:v>
                </c:pt>
                <c:pt idx="2160">
                  <c:v>-3.1363088057901112E-2</c:v>
                </c:pt>
                <c:pt idx="2161">
                  <c:v>-4.0410132689988054E-2</c:v>
                </c:pt>
                <c:pt idx="2162">
                  <c:v>-3.8801769199839131E-2</c:v>
                </c:pt>
                <c:pt idx="2163">
                  <c:v>-3.6791314837153255E-2</c:v>
                </c:pt>
                <c:pt idx="2164">
                  <c:v>-4.5034177724165736E-2</c:v>
                </c:pt>
                <c:pt idx="2165">
                  <c:v>-5.0663449939686411E-2</c:v>
                </c:pt>
                <c:pt idx="2166">
                  <c:v>-4.905508644953771E-2</c:v>
                </c:pt>
                <c:pt idx="2167">
                  <c:v>-4.8652995577000424E-2</c:v>
                </c:pt>
                <c:pt idx="2168">
                  <c:v>-4.242058705267393E-2</c:v>
                </c:pt>
                <c:pt idx="2169">
                  <c:v>-4.0410132689988054E-2</c:v>
                </c:pt>
                <c:pt idx="2170">
                  <c:v>-4.02090872537193E-2</c:v>
                </c:pt>
                <c:pt idx="2171">
                  <c:v>-3.6992360273421898E-2</c:v>
                </c:pt>
                <c:pt idx="2172">
                  <c:v>-3.6791314837153255E-2</c:v>
                </c:pt>
                <c:pt idx="2173">
                  <c:v>-4.1817450743868223E-2</c:v>
                </c:pt>
                <c:pt idx="2174">
                  <c:v>-4.0008041817450768E-2</c:v>
                </c:pt>
                <c:pt idx="2175">
                  <c:v>-3.4981905910735911E-2</c:v>
                </c:pt>
                <c:pt idx="2176">
                  <c:v>-3.1363088057901112E-2</c:v>
                </c:pt>
                <c:pt idx="2177">
                  <c:v>-3.2971451548049924E-2</c:v>
                </c:pt>
                <c:pt idx="2178">
                  <c:v>-3.5585042219541729E-2</c:v>
                </c:pt>
                <c:pt idx="2179">
                  <c:v>-3.2368315239244105E-2</c:v>
                </c:pt>
                <c:pt idx="2180">
                  <c:v>-2.5733815842380436E-2</c:v>
                </c:pt>
                <c:pt idx="2181">
                  <c:v>-2.8749497386409306E-2</c:v>
                </c:pt>
                <c:pt idx="2182">
                  <c:v>-2.2114997989545637E-2</c:v>
                </c:pt>
                <c:pt idx="2183">
                  <c:v>-2.4326497788500268E-2</c:v>
                </c:pt>
                <c:pt idx="2184">
                  <c:v>-1.5681544028950611E-2</c:v>
                </c:pt>
                <c:pt idx="2185">
                  <c:v>-7.8407720144753057E-3</c:v>
                </c:pt>
                <c:pt idx="2186">
                  <c:v>-8.242862887012592E-3</c:v>
                </c:pt>
                <c:pt idx="2187">
                  <c:v>-1.3268998793727449E-2</c:v>
                </c:pt>
                <c:pt idx="2188">
                  <c:v>-6.8355448331323121E-3</c:v>
                </c:pt>
                <c:pt idx="2189">
                  <c:v>-1.0856453558504175E-2</c:v>
                </c:pt>
                <c:pt idx="2190">
                  <c:v>-3.6188178528346882E-3</c:v>
                </c:pt>
                <c:pt idx="2191">
                  <c:v>0</c:v>
                </c:pt>
                <c:pt idx="2192">
                  <c:v>-4.2185616713539265E-3</c:v>
                </c:pt>
                <c:pt idx="2193">
                  <c:v>-2.4106066693452277E-3</c:v>
                </c:pt>
                <c:pt idx="2194">
                  <c:v>0</c:v>
                </c:pt>
                <c:pt idx="2195">
                  <c:v>0</c:v>
                </c:pt>
                <c:pt idx="2196">
                  <c:v>-1.5980823012385903E-3</c:v>
                </c:pt>
                <c:pt idx="2197">
                  <c:v>0</c:v>
                </c:pt>
                <c:pt idx="2198">
                  <c:v>0</c:v>
                </c:pt>
                <c:pt idx="2199">
                  <c:v>0</c:v>
                </c:pt>
                <c:pt idx="2200">
                  <c:v>0</c:v>
                </c:pt>
                <c:pt idx="2201">
                  <c:v>0</c:v>
                </c:pt>
                <c:pt idx="2202">
                  <c:v>-1.9584802193506334E-4</c:v>
                </c:pt>
                <c:pt idx="2203">
                  <c:v>0</c:v>
                </c:pt>
                <c:pt idx="2204">
                  <c:v>0</c:v>
                </c:pt>
                <c:pt idx="2205">
                  <c:v>-6.9740410693529542E-3</c:v>
                </c:pt>
                <c:pt idx="2206">
                  <c:v>-2.0147229755908547E-2</c:v>
                </c:pt>
                <c:pt idx="2207">
                  <c:v>-1.3173188686555592E-2</c:v>
                </c:pt>
                <c:pt idx="2208">
                  <c:v>-3.0995738086012636E-3</c:v>
                </c:pt>
                <c:pt idx="2209">
                  <c:v>-6.7803177063152642E-3</c:v>
                </c:pt>
                <c:pt idx="2210">
                  <c:v>-6.7803177063152642E-3</c:v>
                </c:pt>
                <c:pt idx="2211">
                  <c:v>-1.0654784967066955E-2</c:v>
                </c:pt>
                <c:pt idx="2212">
                  <c:v>-1.2592018597442856E-2</c:v>
                </c:pt>
                <c:pt idx="2213">
                  <c:v>-1.5691592406044119E-2</c:v>
                </c:pt>
                <c:pt idx="2214">
                  <c:v>-2.324680356450981E-2</c:v>
                </c:pt>
                <c:pt idx="2215">
                  <c:v>-1.956605966679581E-2</c:v>
                </c:pt>
                <c:pt idx="2216">
                  <c:v>-8.330104610616007E-3</c:v>
                </c:pt>
                <c:pt idx="2217">
                  <c:v>-6.7803177063152642E-3</c:v>
                </c:pt>
                <c:pt idx="2218">
                  <c:v>-5.6179775280899014E-3</c:v>
                </c:pt>
                <c:pt idx="2219">
                  <c:v>-1.1623401782253628E-3</c:v>
                </c:pt>
                <c:pt idx="2220">
                  <c:v>0</c:v>
                </c:pt>
                <c:pt idx="2221">
                  <c:v>0</c:v>
                </c:pt>
                <c:pt idx="2222">
                  <c:v>-3.6224976167780198E-3</c:v>
                </c:pt>
                <c:pt idx="2223">
                  <c:v>0</c:v>
                </c:pt>
                <c:pt idx="2224">
                  <c:v>0</c:v>
                </c:pt>
                <c:pt idx="2225">
                  <c:v>0</c:v>
                </c:pt>
                <c:pt idx="2226">
                  <c:v>-4.1470311027332896E-3</c:v>
                </c:pt>
                <c:pt idx="2227">
                  <c:v>0</c:v>
                </c:pt>
                <c:pt idx="2228">
                  <c:v>0</c:v>
                </c:pt>
                <c:pt idx="2229">
                  <c:v>-2.0661157024792765E-3</c:v>
                </c:pt>
                <c:pt idx="2230">
                  <c:v>-7.513148009015147E-4</c:v>
                </c:pt>
                <c:pt idx="2231">
                  <c:v>-5.6348610067624705E-4</c:v>
                </c:pt>
                <c:pt idx="2232">
                  <c:v>-1.0142749812171337E-2</c:v>
                </c:pt>
                <c:pt idx="2233">
                  <c:v>-3.5875281743050436E-2</c:v>
                </c:pt>
                <c:pt idx="2234">
                  <c:v>-4.1697971450037508E-2</c:v>
                </c:pt>
                <c:pt idx="2235">
                  <c:v>-2.5169045830202963E-2</c:v>
                </c:pt>
                <c:pt idx="2236">
                  <c:v>-1.4274981217130112E-2</c:v>
                </c:pt>
                <c:pt idx="2237">
                  <c:v>-1.0330578512396826E-2</c:v>
                </c:pt>
                <c:pt idx="2238">
                  <c:v>-1.4650638617580758E-2</c:v>
                </c:pt>
                <c:pt idx="2239">
                  <c:v>-1.3335837716002996E-2</c:v>
                </c:pt>
                <c:pt idx="2240">
                  <c:v>-1.296018031555235E-2</c:v>
                </c:pt>
                <c:pt idx="2241">
                  <c:v>-1.4650638617580758E-2</c:v>
                </c:pt>
                <c:pt idx="2242">
                  <c:v>-1.3523666416228375E-2</c:v>
                </c:pt>
                <c:pt idx="2243">
                  <c:v>-7.8888054094665705E-3</c:v>
                </c:pt>
                <c:pt idx="2244">
                  <c:v>0</c:v>
                </c:pt>
                <c:pt idx="2245">
                  <c:v>-2.057613168724215E-3</c:v>
                </c:pt>
                <c:pt idx="2246">
                  <c:v>-4.4893378226712466E-3</c:v>
                </c:pt>
                <c:pt idx="2247">
                  <c:v>-1.6835016835017313E-3</c:v>
                </c:pt>
                <c:pt idx="2248">
                  <c:v>0</c:v>
                </c:pt>
                <c:pt idx="2249">
                  <c:v>0</c:v>
                </c:pt>
                <c:pt idx="2250">
                  <c:v>0</c:v>
                </c:pt>
                <c:pt idx="2251">
                  <c:v>-1.4773776546629369E-3</c:v>
                </c:pt>
                <c:pt idx="2252">
                  <c:v>-8.1255771006463196E-3</c:v>
                </c:pt>
                <c:pt idx="2253">
                  <c:v>-1.3481071098799591E-2</c:v>
                </c:pt>
                <c:pt idx="2254">
                  <c:v>-7.3868882733152397E-4</c:v>
                </c:pt>
                <c:pt idx="2255">
                  <c:v>0</c:v>
                </c:pt>
                <c:pt idx="2256">
                  <c:v>0</c:v>
                </c:pt>
                <c:pt idx="2257">
                  <c:v>0</c:v>
                </c:pt>
                <c:pt idx="2258">
                  <c:v>0</c:v>
                </c:pt>
                <c:pt idx="2259">
                  <c:v>0</c:v>
                </c:pt>
                <c:pt idx="2260">
                  <c:v>-1.257635644987265E-3</c:v>
                </c:pt>
                <c:pt idx="2261">
                  <c:v>-1.383399209486158E-2</c:v>
                </c:pt>
                <c:pt idx="2262">
                  <c:v>-4.6712181099533012E-3</c:v>
                </c:pt>
                <c:pt idx="2263">
                  <c:v>0</c:v>
                </c:pt>
                <c:pt idx="2264">
                  <c:v>0</c:v>
                </c:pt>
                <c:pt idx="2265">
                  <c:v>-5.557547508067473E-3</c:v>
                </c:pt>
                <c:pt idx="2266">
                  <c:v>-2.8684116170670793E-3</c:v>
                </c:pt>
                <c:pt idx="2267">
                  <c:v>0</c:v>
                </c:pt>
                <c:pt idx="2268">
                  <c:v>-3.5823034210991089E-4</c:v>
                </c:pt>
                <c:pt idx="2269">
                  <c:v>-2.6867275658247758E-3</c:v>
                </c:pt>
                <c:pt idx="2270">
                  <c:v>-1.970266881604843E-3</c:v>
                </c:pt>
                <c:pt idx="2271">
                  <c:v>0</c:v>
                </c:pt>
                <c:pt idx="2272">
                  <c:v>-1.2491077801570771E-3</c:v>
                </c:pt>
                <c:pt idx="2273">
                  <c:v>-7.1377587437537748E-4</c:v>
                </c:pt>
                <c:pt idx="2274">
                  <c:v>-4.8179871520341866E-3</c:v>
                </c:pt>
                <c:pt idx="2275">
                  <c:v>-4.6395431834403977E-3</c:v>
                </c:pt>
                <c:pt idx="2276">
                  <c:v>-1.5703069236259859E-2</c:v>
                </c:pt>
                <c:pt idx="2277">
                  <c:v>-1.4989293361884259E-2</c:v>
                </c:pt>
                <c:pt idx="2278">
                  <c:v>-1.106352605281935E-2</c:v>
                </c:pt>
                <c:pt idx="2279">
                  <c:v>-1.4810849393290471E-2</c:v>
                </c:pt>
                <c:pt idx="2280">
                  <c:v>-1.3561741613133393E-2</c:v>
                </c:pt>
                <c:pt idx="2281">
                  <c:v>-1.7487508922198414E-2</c:v>
                </c:pt>
                <c:pt idx="2282">
                  <c:v>-2.1948608137044912E-2</c:v>
                </c:pt>
                <c:pt idx="2283">
                  <c:v>-2.9800142755174952E-2</c:v>
                </c:pt>
                <c:pt idx="2284">
                  <c:v>-4.3897216274089934E-2</c:v>
                </c:pt>
                <c:pt idx="2285">
                  <c:v>-3.0692362598144118E-2</c:v>
                </c:pt>
                <c:pt idx="2286">
                  <c:v>-3.015703069236253E-2</c:v>
                </c:pt>
                <c:pt idx="2287">
                  <c:v>-3.6402569593147693E-2</c:v>
                </c:pt>
                <c:pt idx="2288">
                  <c:v>-2.8907922912205564E-2</c:v>
                </c:pt>
                <c:pt idx="2289">
                  <c:v>-2.7480371163454698E-2</c:v>
                </c:pt>
                <c:pt idx="2290">
                  <c:v>-3.1227694503925818E-2</c:v>
                </c:pt>
                <c:pt idx="2291">
                  <c:v>-2.7480371163454698E-2</c:v>
                </c:pt>
                <c:pt idx="2292">
                  <c:v>-1.8201284796573791E-2</c:v>
                </c:pt>
                <c:pt idx="2293">
                  <c:v>-9.2790863668806844E-3</c:v>
                </c:pt>
                <c:pt idx="2294">
                  <c:v>-9.992862241256284E-3</c:v>
                </c:pt>
                <c:pt idx="2295">
                  <c:v>-1.4275517487508882E-2</c:v>
                </c:pt>
                <c:pt idx="2296">
                  <c:v>-1.2491077801570216E-2</c:v>
                </c:pt>
                <c:pt idx="2297">
                  <c:v>-1.1241970021413361E-2</c:v>
                </c:pt>
                <c:pt idx="2298">
                  <c:v>-5.5317630264097861E-3</c:v>
                </c:pt>
                <c:pt idx="2299">
                  <c:v>0</c:v>
                </c:pt>
                <c:pt idx="2300">
                  <c:v>0</c:v>
                </c:pt>
                <c:pt idx="2301">
                  <c:v>0</c:v>
                </c:pt>
                <c:pt idx="2302">
                  <c:v>-3.8986354775828458E-3</c:v>
                </c:pt>
                <c:pt idx="2303">
                  <c:v>-4.961899698741834E-3</c:v>
                </c:pt>
                <c:pt idx="2304">
                  <c:v>-2.1265284423178654E-3</c:v>
                </c:pt>
                <c:pt idx="2305">
                  <c:v>-1.4176856282118733E-3</c:v>
                </c:pt>
                <c:pt idx="2306">
                  <c:v>0</c:v>
                </c:pt>
                <c:pt idx="2307">
                  <c:v>0</c:v>
                </c:pt>
                <c:pt idx="2308">
                  <c:v>-1.0764072701605731E-2</c:v>
                </c:pt>
                <c:pt idx="2309">
                  <c:v>-2.6469031233457008E-3</c:v>
                </c:pt>
                <c:pt idx="2310">
                  <c:v>-4.9408858302453229E-3</c:v>
                </c:pt>
                <c:pt idx="2311">
                  <c:v>-5.8231868713605195E-3</c:v>
                </c:pt>
                <c:pt idx="2312">
                  <c:v>-4.9408858302453229E-3</c:v>
                </c:pt>
                <c:pt idx="2313">
                  <c:v>-1.41168166578437E-2</c:v>
                </c:pt>
                <c:pt idx="2314">
                  <c:v>-1.2528674783836236E-2</c:v>
                </c:pt>
                <c:pt idx="2315">
                  <c:v>-1.394035644962055E-2</c:v>
                </c:pt>
                <c:pt idx="2316">
                  <c:v>-1.6057878948297244E-2</c:v>
                </c:pt>
                <c:pt idx="2317">
                  <c:v>-2.1528145403211574E-2</c:v>
                </c:pt>
                <c:pt idx="2318">
                  <c:v>-2.1704605611434724E-2</c:v>
                </c:pt>
                <c:pt idx="2319">
                  <c:v>-1.7293100405858519E-2</c:v>
                </c:pt>
                <c:pt idx="2320">
                  <c:v>-1.1822833950944078E-2</c:v>
                </c:pt>
                <c:pt idx="2321">
                  <c:v>-4.0585847891301263E-3</c:v>
                </c:pt>
                <c:pt idx="2322">
                  <c:v>-1.2352214575612752E-3</c:v>
                </c:pt>
                <c:pt idx="2323">
                  <c:v>-3.3527439562379691E-3</c:v>
                </c:pt>
                <c:pt idx="2324">
                  <c:v>-8.1171695782601416E-3</c:v>
                </c:pt>
                <c:pt idx="2325">
                  <c:v>-8.8230104111522989E-3</c:v>
                </c:pt>
                <c:pt idx="2326">
                  <c:v>-7.9407093700371023E-3</c:v>
                </c:pt>
                <c:pt idx="2327">
                  <c:v>-4.2350449973531656E-3</c:v>
                </c:pt>
                <c:pt idx="2328">
                  <c:v>0</c:v>
                </c:pt>
                <c:pt idx="2329">
                  <c:v>0</c:v>
                </c:pt>
                <c:pt idx="2330">
                  <c:v>0</c:v>
                </c:pt>
                <c:pt idx="2331">
                  <c:v>0</c:v>
                </c:pt>
                <c:pt idx="2332">
                  <c:v>0</c:v>
                </c:pt>
                <c:pt idx="2333">
                  <c:v>-1.0314595152141059E-3</c:v>
                </c:pt>
                <c:pt idx="2334">
                  <c:v>-7.5640364449029995E-3</c:v>
                </c:pt>
                <c:pt idx="2335">
                  <c:v>-9.7988653945332294E-3</c:v>
                </c:pt>
                <c:pt idx="2336">
                  <c:v>-3.6101083032491488E-3</c:v>
                </c:pt>
                <c:pt idx="2337">
                  <c:v>-5.1572975760705297E-4</c:v>
                </c:pt>
                <c:pt idx="2338">
                  <c:v>-4.2977479800584417E-3</c:v>
                </c:pt>
                <c:pt idx="2339">
                  <c:v>-8.2516761217122925E-3</c:v>
                </c:pt>
                <c:pt idx="2340">
                  <c:v>-9.9707753137355803E-3</c:v>
                </c:pt>
                <c:pt idx="2341">
                  <c:v>-8.9393157985215854E-3</c:v>
                </c:pt>
                <c:pt idx="2342">
                  <c:v>-8.9393157985215854E-3</c:v>
                </c:pt>
                <c:pt idx="2343">
                  <c:v>-7.2202166064981865E-3</c:v>
                </c:pt>
                <c:pt idx="2344">
                  <c:v>-9.6269554753309894E-3</c:v>
                </c:pt>
                <c:pt idx="2345">
                  <c:v>-2.2176379577101613E-2</c:v>
                </c:pt>
                <c:pt idx="2346">
                  <c:v>-1.4612343132198724E-2</c:v>
                </c:pt>
                <c:pt idx="2347">
                  <c:v>-1.0486505071342633E-2</c:v>
                </c:pt>
                <c:pt idx="2348">
                  <c:v>-8.9393157985215854E-3</c:v>
                </c:pt>
                <c:pt idx="2349">
                  <c:v>-3.4381983840467978E-3</c:v>
                </c:pt>
                <c:pt idx="2350">
                  <c:v>0</c:v>
                </c:pt>
                <c:pt idx="2351">
                  <c:v>-3.5977385643309878E-3</c:v>
                </c:pt>
                <c:pt idx="2352">
                  <c:v>-3.7690594483467121E-3</c:v>
                </c:pt>
                <c:pt idx="2353">
                  <c:v>-8.5660442007873261E-4</c:v>
                </c:pt>
                <c:pt idx="2354">
                  <c:v>-4.7969847524411691E-3</c:v>
                </c:pt>
                <c:pt idx="2355">
                  <c:v>-3.9403803323624365E-3</c:v>
                </c:pt>
                <c:pt idx="2356">
                  <c:v>-6.8528353606300829E-4</c:v>
                </c:pt>
                <c:pt idx="2357">
                  <c:v>-3.2550967962994282E-3</c:v>
                </c:pt>
                <c:pt idx="2358">
                  <c:v>-4.7969847524411691E-3</c:v>
                </c:pt>
                <c:pt idx="2359">
                  <c:v>-3.0837759122837038E-3</c:v>
                </c:pt>
                <c:pt idx="2360">
                  <c:v>0</c:v>
                </c:pt>
                <c:pt idx="2361">
                  <c:v>0</c:v>
                </c:pt>
                <c:pt idx="2362">
                  <c:v>-8.5207907293793905E-4</c:v>
                </c:pt>
                <c:pt idx="2363">
                  <c:v>-7.6687116564417845E-3</c:v>
                </c:pt>
                <c:pt idx="2364">
                  <c:v>-7.3278800272664757E-3</c:v>
                </c:pt>
                <c:pt idx="2365">
                  <c:v>-1.7893660531697275E-2</c:v>
                </c:pt>
                <c:pt idx="2366">
                  <c:v>-1.9938650306748462E-2</c:v>
                </c:pt>
                <c:pt idx="2367">
                  <c:v>-3.2719836400817992E-2</c:v>
                </c:pt>
                <c:pt idx="2368">
                  <c:v>-3.9536468984321727E-2</c:v>
                </c:pt>
                <c:pt idx="2369">
                  <c:v>-2.5391956373551516E-2</c:v>
                </c:pt>
                <c:pt idx="2370">
                  <c:v>-2.4369461486025923E-2</c:v>
                </c:pt>
                <c:pt idx="2371">
                  <c:v>-2.4199045671438379E-2</c:v>
                </c:pt>
                <c:pt idx="2372">
                  <c:v>-2.8800272665303273E-2</c:v>
                </c:pt>
                <c:pt idx="2373">
                  <c:v>-3.6128152692569859E-2</c:v>
                </c:pt>
                <c:pt idx="2374">
                  <c:v>-2.7096114519427394E-2</c:v>
                </c:pt>
                <c:pt idx="2375">
                  <c:v>-2.777777777777779E-2</c:v>
                </c:pt>
                <c:pt idx="2376">
                  <c:v>-2.6414451261076999E-2</c:v>
                </c:pt>
                <c:pt idx="2377">
                  <c:v>-2.6414451261076999E-2</c:v>
                </c:pt>
                <c:pt idx="2378">
                  <c:v>-2.6584867075664653E-2</c:v>
                </c:pt>
                <c:pt idx="2379">
                  <c:v>-2.1642808452624451E-2</c:v>
                </c:pt>
                <c:pt idx="2380">
                  <c:v>-1.6189502385821508E-2</c:v>
                </c:pt>
                <c:pt idx="2381">
                  <c:v>-1.1929107021131591E-2</c:v>
                </c:pt>
                <c:pt idx="2382">
                  <c:v>-5.2828902522153998E-3</c:v>
                </c:pt>
                <c:pt idx="2383">
                  <c:v>-3.5787321063395217E-3</c:v>
                </c:pt>
                <c:pt idx="2384">
                  <c:v>0</c:v>
                </c:pt>
                <c:pt idx="2385">
                  <c:v>0</c:v>
                </c:pt>
                <c:pt idx="2386">
                  <c:v>0</c:v>
                </c:pt>
                <c:pt idx="2387">
                  <c:v>0</c:v>
                </c:pt>
                <c:pt idx="2388">
                  <c:v>0</c:v>
                </c:pt>
                <c:pt idx="2389">
                  <c:v>-9.9950024987505159E-4</c:v>
                </c:pt>
                <c:pt idx="2390">
                  <c:v>-1.9990004997502142E-3</c:v>
                </c:pt>
                <c:pt idx="2391">
                  <c:v>-1.0328169248709052E-2</c:v>
                </c:pt>
                <c:pt idx="2392">
                  <c:v>-7.9960019990005238E-3</c:v>
                </c:pt>
                <c:pt idx="2393">
                  <c:v>-7.3296684990837857E-3</c:v>
                </c:pt>
                <c:pt idx="2394">
                  <c:v>-1.0328169248709052E-2</c:v>
                </c:pt>
                <c:pt idx="2395">
                  <c:v>-1.3993003498250944E-2</c:v>
                </c:pt>
                <c:pt idx="2396">
                  <c:v>-1.8657337997667889E-2</c:v>
                </c:pt>
                <c:pt idx="2397">
                  <c:v>-1.0328169248709052E-2</c:v>
                </c:pt>
                <c:pt idx="2398">
                  <c:v>-6.9965017491254722E-3</c:v>
                </c:pt>
                <c:pt idx="2399">
                  <c:v>-5.9970014992504206E-3</c:v>
                </c:pt>
                <c:pt idx="2400">
                  <c:v>-6.3301682492087341E-3</c:v>
                </c:pt>
                <c:pt idx="2401">
                  <c:v>-1.6658337497910125E-4</c:v>
                </c:pt>
                <c:pt idx="2402">
                  <c:v>0</c:v>
                </c:pt>
                <c:pt idx="2403">
                  <c:v>0</c:v>
                </c:pt>
                <c:pt idx="2404">
                  <c:v>-1.9795447047178394E-3</c:v>
                </c:pt>
                <c:pt idx="2405">
                  <c:v>-1.814582645991436E-3</c:v>
                </c:pt>
                <c:pt idx="2406">
                  <c:v>0</c:v>
                </c:pt>
                <c:pt idx="2407">
                  <c:v>-1.6471750947125718E-3</c:v>
                </c:pt>
                <c:pt idx="2408">
                  <c:v>-6.7534178883216223E-3</c:v>
                </c:pt>
                <c:pt idx="2409">
                  <c:v>-7.7417229451490766E-3</c:v>
                </c:pt>
                <c:pt idx="2410">
                  <c:v>-1.3836270795585581E-2</c:v>
                </c:pt>
                <c:pt idx="2411">
                  <c:v>-3.4425959479492674E-2</c:v>
                </c:pt>
                <c:pt idx="2412">
                  <c:v>-2.1742711250205882E-2</c:v>
                </c:pt>
                <c:pt idx="2413">
                  <c:v>-2.404875638280346E-2</c:v>
                </c:pt>
                <c:pt idx="2414">
                  <c:v>-2.5695931477516143E-2</c:v>
                </c:pt>
                <c:pt idx="2415">
                  <c:v>-2.3389886344918454E-2</c:v>
                </c:pt>
                <c:pt idx="2416">
                  <c:v>-2.5366496458573584E-2</c:v>
                </c:pt>
                <c:pt idx="2417">
                  <c:v>-3.4425959479492674E-2</c:v>
                </c:pt>
                <c:pt idx="2418">
                  <c:v>-4.019107231098662E-2</c:v>
                </c:pt>
                <c:pt idx="2419">
                  <c:v>-2.5860648986987367E-2</c:v>
                </c:pt>
                <c:pt idx="2420">
                  <c:v>-2.6848954043814932E-2</c:v>
                </c:pt>
                <c:pt idx="2421">
                  <c:v>-3.03080217427113E-2</c:v>
                </c:pt>
                <c:pt idx="2422">
                  <c:v>-2.8331411629056169E-2</c:v>
                </c:pt>
                <c:pt idx="2423">
                  <c:v>-2.7013671553286156E-2</c:v>
                </c:pt>
                <c:pt idx="2424">
                  <c:v>-1.7624773513424508E-2</c:v>
                </c:pt>
                <c:pt idx="2425">
                  <c:v>-2.009553615549331E-2</c:v>
                </c:pt>
                <c:pt idx="2426">
                  <c:v>-1.8283643551309514E-2</c:v>
                </c:pt>
                <c:pt idx="2427">
                  <c:v>-3.03080217427113E-2</c:v>
                </c:pt>
                <c:pt idx="2428">
                  <c:v>-2.9484434195354958E-2</c:v>
                </c:pt>
                <c:pt idx="2429">
                  <c:v>-4.0355789820457955E-2</c:v>
                </c:pt>
                <c:pt idx="2430">
                  <c:v>-3.5743699555262798E-2</c:v>
                </c:pt>
                <c:pt idx="2431">
                  <c:v>-4.9579970350848268E-2</c:v>
                </c:pt>
                <c:pt idx="2432">
                  <c:v>-5.633338823916989E-2</c:v>
                </c:pt>
                <c:pt idx="2433">
                  <c:v>-6.1274913523307495E-2</c:v>
                </c:pt>
                <c:pt idx="2434">
                  <c:v>-5.435677812551476E-2</c:v>
                </c:pt>
                <c:pt idx="2435">
                  <c:v>-6.1274913523307495E-2</c:v>
                </c:pt>
                <c:pt idx="2436">
                  <c:v>-6.6381156316916545E-2</c:v>
                </c:pt>
                <c:pt idx="2437">
                  <c:v>-6.5722286279031539E-2</c:v>
                </c:pt>
                <c:pt idx="2438">
                  <c:v>-7.0828529072640478E-2</c:v>
                </c:pt>
                <c:pt idx="2439">
                  <c:v>-7.6099489375720641E-2</c:v>
                </c:pt>
                <c:pt idx="2440">
                  <c:v>-8.9606325152363664E-2</c:v>
                </c:pt>
                <c:pt idx="2441">
                  <c:v>-9.1747652775490018E-2</c:v>
                </c:pt>
                <c:pt idx="2442">
                  <c:v>-8.0546862131444574E-2</c:v>
                </c:pt>
                <c:pt idx="2443">
                  <c:v>-6.4733981222203862E-2</c:v>
                </c:pt>
                <c:pt idx="2444">
                  <c:v>-6.5557568769560315E-2</c:v>
                </c:pt>
                <c:pt idx="2445">
                  <c:v>-5.8639433371767469E-2</c:v>
                </c:pt>
                <c:pt idx="2446">
                  <c:v>-5.2709603030802188E-2</c:v>
                </c:pt>
                <c:pt idx="2447">
                  <c:v>-6.3086806127491291E-2</c:v>
                </c:pt>
                <c:pt idx="2448">
                  <c:v>-6.2098501070663836E-2</c:v>
                </c:pt>
                <c:pt idx="2449">
                  <c:v>-5.7815845824411127E-2</c:v>
                </c:pt>
                <c:pt idx="2450">
                  <c:v>-5.8804150881238693E-2</c:v>
                </c:pt>
                <c:pt idx="2451">
                  <c:v>-5.9627738428594923E-2</c:v>
                </c:pt>
                <c:pt idx="2452">
                  <c:v>-6.2098501070663836E-2</c:v>
                </c:pt>
                <c:pt idx="2453">
                  <c:v>-6.423982869379008E-2</c:v>
                </c:pt>
                <c:pt idx="2454">
                  <c:v>-6.1110196013836271E-2</c:v>
                </c:pt>
                <c:pt idx="2455">
                  <c:v>-5.5839235710756108E-2</c:v>
                </c:pt>
                <c:pt idx="2456">
                  <c:v>-5.8474715862296245E-2</c:v>
                </c:pt>
                <c:pt idx="2457">
                  <c:v>-6.5887003788502763E-2</c:v>
                </c:pt>
                <c:pt idx="2458">
                  <c:v>-6.3251523636962625E-2</c:v>
                </c:pt>
                <c:pt idx="2459">
                  <c:v>-5.5674518201284884E-2</c:v>
                </c:pt>
                <c:pt idx="2460">
                  <c:v>-6.0945478504365047E-2</c:v>
                </c:pt>
                <c:pt idx="2461">
                  <c:v>-6.6710591335859104E-2</c:v>
                </c:pt>
                <c:pt idx="2462">
                  <c:v>-6.85224839400429E-2</c:v>
                </c:pt>
                <c:pt idx="2463">
                  <c:v>-7.7581946960961989E-2</c:v>
                </c:pt>
                <c:pt idx="2464">
                  <c:v>-6.8357766430571565E-2</c:v>
                </c:pt>
                <c:pt idx="2465">
                  <c:v>-6.2098501070663836E-2</c:v>
                </c:pt>
                <c:pt idx="2466">
                  <c:v>-5.4192060616043425E-2</c:v>
                </c:pt>
                <c:pt idx="2467">
                  <c:v>-5.3533190578158418E-2</c:v>
                </c:pt>
                <c:pt idx="2468">
                  <c:v>-5.435677812551476E-2</c:v>
                </c:pt>
                <c:pt idx="2469">
                  <c:v>-5.2544885521330853E-2</c:v>
                </c:pt>
                <c:pt idx="2470">
                  <c:v>-5.435677812551476E-2</c:v>
                </c:pt>
                <c:pt idx="2471">
                  <c:v>-5.6827540767583673E-2</c:v>
                </c:pt>
                <c:pt idx="2472">
                  <c:v>-5.5839235710756108E-2</c:v>
                </c:pt>
                <c:pt idx="2473">
                  <c:v>-5.122714544556084E-2</c:v>
                </c:pt>
                <c:pt idx="2474">
                  <c:v>-5.2874320540273412E-2</c:v>
                </c:pt>
                <c:pt idx="2475">
                  <c:v>-5.3203755559215971E-2</c:v>
                </c:pt>
                <c:pt idx="2476">
                  <c:v>-5.3039038049744636E-2</c:v>
                </c:pt>
                <c:pt idx="2477">
                  <c:v>-5.830999835282491E-2</c:v>
                </c:pt>
                <c:pt idx="2478">
                  <c:v>-6.3580958655905073E-2</c:v>
                </c:pt>
                <c:pt idx="2479">
                  <c:v>-7.3958161752594287E-2</c:v>
                </c:pt>
                <c:pt idx="2480">
                  <c:v>-7.132268160105415E-2</c:v>
                </c:pt>
                <c:pt idx="2481">
                  <c:v>-6.1274913523307495E-2</c:v>
                </c:pt>
                <c:pt idx="2482">
                  <c:v>-6.2098501070663836E-2</c:v>
                </c:pt>
                <c:pt idx="2483">
                  <c:v>-6.1604348542250054E-2</c:v>
                </c:pt>
                <c:pt idx="2484">
                  <c:v>-5.9792455938066258E-2</c:v>
                </c:pt>
                <c:pt idx="2485">
                  <c:v>-5.5345083182342325E-2</c:v>
                </c:pt>
                <c:pt idx="2486">
                  <c:v>-5.3862625597100977E-2</c:v>
                </c:pt>
                <c:pt idx="2487">
                  <c:v>-4.9579970350848268E-2</c:v>
                </c:pt>
                <c:pt idx="2488">
                  <c:v>-4.0026354801515396E-2</c:v>
                </c:pt>
                <c:pt idx="2489">
                  <c:v>-3.310821940372255E-2</c:v>
                </c:pt>
                <c:pt idx="2490">
                  <c:v>-3.4755394498435122E-2</c:v>
                </c:pt>
                <c:pt idx="2491">
                  <c:v>-3.2614066875308878E-2</c:v>
                </c:pt>
                <c:pt idx="2492">
                  <c:v>-3.0637456761653747E-2</c:v>
                </c:pt>
                <c:pt idx="2493">
                  <c:v>-2.8825564157469952E-2</c:v>
                </c:pt>
                <c:pt idx="2494">
                  <c:v>-2.2566298797562112E-2</c:v>
                </c:pt>
                <c:pt idx="2495">
                  <c:v>-2.8660846647998728E-2</c:v>
                </c:pt>
                <c:pt idx="2496">
                  <c:v>-2.7837259100642386E-2</c:v>
                </c:pt>
                <c:pt idx="2497">
                  <c:v>-3.0143304233239965E-2</c:v>
                </c:pt>
                <c:pt idx="2498">
                  <c:v>-2.7507824081699939E-2</c:v>
                </c:pt>
                <c:pt idx="2499">
                  <c:v>-2.9813869214297517E-2</c:v>
                </c:pt>
                <c:pt idx="2500">
                  <c:v>-2.8660846647998728E-2</c:v>
                </c:pt>
                <c:pt idx="2501">
                  <c:v>-3.0472739252182524E-2</c:v>
                </c:pt>
                <c:pt idx="2502">
                  <c:v>-2.5860648986987367E-2</c:v>
                </c:pt>
                <c:pt idx="2503">
                  <c:v>-2.4213473892274684E-2</c:v>
                </c:pt>
                <c:pt idx="2504">
                  <c:v>-2.5860648986987367E-2</c:v>
                </c:pt>
                <c:pt idx="2505">
                  <c:v>-2.8825564157469952E-2</c:v>
                </c:pt>
                <c:pt idx="2506">
                  <c:v>-2.8166694119584945E-2</c:v>
                </c:pt>
                <c:pt idx="2507">
                  <c:v>-2.8496129138527504E-2</c:v>
                </c:pt>
                <c:pt idx="2508">
                  <c:v>-2.322516883544723E-2</c:v>
                </c:pt>
                <c:pt idx="2509">
                  <c:v>-1.5483445890298153E-2</c:v>
                </c:pt>
                <c:pt idx="2510">
                  <c:v>-1.3506835776643022E-2</c:v>
                </c:pt>
                <c:pt idx="2511">
                  <c:v>-1.3177400757700575E-2</c:v>
                </c:pt>
                <c:pt idx="2512">
                  <c:v>-5.2709603030802743E-3</c:v>
                </c:pt>
                <c:pt idx="2513">
                  <c:v>-9.5536155493328723E-3</c:v>
                </c:pt>
                <c:pt idx="2514">
                  <c:v>-1.6801185966068277E-2</c:v>
                </c:pt>
                <c:pt idx="2515">
                  <c:v>-1.9930818646022086E-2</c:v>
                </c:pt>
                <c:pt idx="2516">
                  <c:v>-3.195519683742376E-2</c:v>
                </c:pt>
                <c:pt idx="2517">
                  <c:v>-3.7885027178389152E-2</c:v>
                </c:pt>
                <c:pt idx="2518">
                  <c:v>-4.332070499094054E-2</c:v>
                </c:pt>
                <c:pt idx="2519">
                  <c:v>-3.8049744687860376E-2</c:v>
                </c:pt>
                <c:pt idx="2520">
                  <c:v>-3.8379179706802824E-2</c:v>
                </c:pt>
                <c:pt idx="2521">
                  <c:v>-4.6450337670894459E-2</c:v>
                </c:pt>
                <c:pt idx="2522">
                  <c:v>-5.6662823258112338E-2</c:v>
                </c:pt>
                <c:pt idx="2523">
                  <c:v>-5.9957173447537482E-2</c:v>
                </c:pt>
                <c:pt idx="2524">
                  <c:v>-5.7651128314939903E-2</c:v>
                </c:pt>
                <c:pt idx="2525">
                  <c:v>-5.4850930653928431E-2</c:v>
                </c:pt>
                <c:pt idx="2526">
                  <c:v>-6.4733981222203862E-2</c:v>
                </c:pt>
                <c:pt idx="2527">
                  <c:v>-6.3416241146433849E-2</c:v>
                </c:pt>
                <c:pt idx="2528">
                  <c:v>-6.5722286279031539E-2</c:v>
                </c:pt>
                <c:pt idx="2529">
                  <c:v>-7.5440619337835635E-2</c:v>
                </c:pt>
                <c:pt idx="2530">
                  <c:v>-8.4005929830340942E-2</c:v>
                </c:pt>
                <c:pt idx="2531">
                  <c:v>-7.8240816998846996E-2</c:v>
                </c:pt>
                <c:pt idx="2532">
                  <c:v>-6.4075111184318856E-2</c:v>
                </c:pt>
                <c:pt idx="2533">
                  <c:v>-7.2310986657881715E-2</c:v>
                </c:pt>
                <c:pt idx="2534">
                  <c:v>-7.3134574205237945E-2</c:v>
                </c:pt>
                <c:pt idx="2535">
                  <c:v>-7.7911381979904548E-2</c:v>
                </c:pt>
                <c:pt idx="2536">
                  <c:v>-8.8782737605007434E-2</c:v>
                </c:pt>
                <c:pt idx="2537">
                  <c:v>-8.0217427112502016E-2</c:v>
                </c:pt>
                <c:pt idx="2538">
                  <c:v>-8.5982539943996072E-2</c:v>
                </c:pt>
                <c:pt idx="2539">
                  <c:v>-9.1088782737605012E-2</c:v>
                </c:pt>
                <c:pt idx="2540">
                  <c:v>-8.6476692472409855E-2</c:v>
                </c:pt>
                <c:pt idx="2541">
                  <c:v>-9.1253500247076236E-2</c:v>
                </c:pt>
                <c:pt idx="2542">
                  <c:v>-9.8501070663811641E-2</c:v>
                </c:pt>
                <c:pt idx="2543">
                  <c:v>-9.3559545379673814E-2</c:v>
                </c:pt>
                <c:pt idx="2544">
                  <c:v>-8.0876297150387133E-2</c:v>
                </c:pt>
                <c:pt idx="2545">
                  <c:v>-7.3628726733651728E-2</c:v>
                </c:pt>
                <c:pt idx="2546">
                  <c:v>-7.8570252017789555E-2</c:v>
                </c:pt>
                <c:pt idx="2547">
                  <c:v>-8.1864602207214587E-2</c:v>
                </c:pt>
                <c:pt idx="2548">
                  <c:v>-7.8734969527260779E-2</c:v>
                </c:pt>
                <c:pt idx="2549">
                  <c:v>-7.4946466809421963E-2</c:v>
                </c:pt>
                <c:pt idx="2550">
                  <c:v>-7.560533684730697E-2</c:v>
                </c:pt>
                <c:pt idx="2551">
                  <c:v>-7.7417229451490766E-2</c:v>
                </c:pt>
                <c:pt idx="2552">
                  <c:v>-8.3841212320869718E-2</c:v>
                </c:pt>
                <c:pt idx="2553">
                  <c:v>-9.7677483116455299E-2</c:v>
                </c:pt>
                <c:pt idx="2554">
                  <c:v>-0.10113655081535167</c:v>
                </c:pt>
                <c:pt idx="2555">
                  <c:v>-0.11019601383627076</c:v>
                </c:pt>
                <c:pt idx="2556">
                  <c:v>-0.11925547685718996</c:v>
                </c:pt>
                <c:pt idx="2557">
                  <c:v>-0.10986657881732831</c:v>
                </c:pt>
                <c:pt idx="2558">
                  <c:v>-0.11332564651622468</c:v>
                </c:pt>
                <c:pt idx="2559">
                  <c:v>-0.10657222862790316</c:v>
                </c:pt>
                <c:pt idx="2560">
                  <c:v>-0.10525448855213315</c:v>
                </c:pt>
                <c:pt idx="2561">
                  <c:v>-9.8336353154340306E-2</c:v>
                </c:pt>
                <c:pt idx="2562">
                  <c:v>-9.339482787020259E-2</c:v>
                </c:pt>
                <c:pt idx="2563">
                  <c:v>-9.4712567945972603E-2</c:v>
                </c:pt>
                <c:pt idx="2564">
                  <c:v>-9.3888980398616373E-2</c:v>
                </c:pt>
                <c:pt idx="2565">
                  <c:v>-9.2900675341788808E-2</c:v>
                </c:pt>
                <c:pt idx="2566">
                  <c:v>-8.9276890133421216E-2</c:v>
                </c:pt>
                <c:pt idx="2567">
                  <c:v>-8.1864602207214587E-2</c:v>
                </c:pt>
                <c:pt idx="2568">
                  <c:v>-7.7911381979904548E-2</c:v>
                </c:pt>
                <c:pt idx="2569">
                  <c:v>-7.7911381979904548E-2</c:v>
                </c:pt>
                <c:pt idx="2570">
                  <c:v>-7.9887992093559568E-2</c:v>
                </c:pt>
                <c:pt idx="2571">
                  <c:v>-8.1205732169329581E-2</c:v>
                </c:pt>
                <c:pt idx="2572">
                  <c:v>-8.3182342282984711E-2</c:v>
                </c:pt>
                <c:pt idx="2573">
                  <c:v>-8.8453302586064875E-2</c:v>
                </c:pt>
                <c:pt idx="2574">
                  <c:v>-8.6970845000823638E-2</c:v>
                </c:pt>
                <c:pt idx="2575">
                  <c:v>-8.5158952396639842E-2</c:v>
                </c:pt>
                <c:pt idx="2576">
                  <c:v>-7.9723274584088344E-2</c:v>
                </c:pt>
                <c:pt idx="2577">
                  <c:v>-6.9181353977927906E-2</c:v>
                </c:pt>
                <c:pt idx="2578">
                  <c:v>-6.9016636468456571E-2</c:v>
                </c:pt>
                <c:pt idx="2579">
                  <c:v>-7.1157964091582926E-2</c:v>
                </c:pt>
                <c:pt idx="2580">
                  <c:v>-7.4781749299950517E-2</c:v>
                </c:pt>
                <c:pt idx="2581">
                  <c:v>-7.2640421676824274E-2</c:v>
                </c:pt>
                <c:pt idx="2582">
                  <c:v>-7.2640421676824274E-2</c:v>
                </c:pt>
                <c:pt idx="2583">
                  <c:v>-7.0499094053697919E-2</c:v>
                </c:pt>
                <c:pt idx="2584">
                  <c:v>-6.7863613902157782E-2</c:v>
                </c:pt>
                <c:pt idx="2585">
                  <c:v>-7.5440619337835635E-2</c:v>
                </c:pt>
                <c:pt idx="2586">
                  <c:v>-8.6806127491352414E-2</c:v>
                </c:pt>
                <c:pt idx="2587">
                  <c:v>-8.433536484928339E-2</c:v>
                </c:pt>
                <c:pt idx="2588">
                  <c:v>-8.7135562510294862E-2</c:v>
                </c:pt>
                <c:pt idx="2589">
                  <c:v>-9.6359743040685286E-2</c:v>
                </c:pt>
                <c:pt idx="2590">
                  <c:v>-9.339482787020259E-2</c:v>
                </c:pt>
                <c:pt idx="2591">
                  <c:v>-9.339482787020259E-2</c:v>
                </c:pt>
                <c:pt idx="2592">
                  <c:v>-0.10130126832482289</c:v>
                </c:pt>
                <c:pt idx="2593">
                  <c:v>-0.10443090100477681</c:v>
                </c:pt>
                <c:pt idx="2594">
                  <c:v>-0.10838412123208696</c:v>
                </c:pt>
                <c:pt idx="2595">
                  <c:v>-9.6853895569099069E-2</c:v>
                </c:pt>
                <c:pt idx="2596">
                  <c:v>-9.339482787020259E-2</c:v>
                </c:pt>
                <c:pt idx="2597">
                  <c:v>-9.6359743040685286E-2</c:v>
                </c:pt>
                <c:pt idx="2598">
                  <c:v>-9.8171635644869082E-2</c:v>
                </c:pt>
                <c:pt idx="2599">
                  <c:v>-9.7348048097512851E-2</c:v>
                </c:pt>
                <c:pt idx="2600">
                  <c:v>-0.10360731345742047</c:v>
                </c:pt>
                <c:pt idx="2601">
                  <c:v>-0.10113655081535167</c:v>
                </c:pt>
                <c:pt idx="2602">
                  <c:v>-9.652446055015651E-2</c:v>
                </c:pt>
                <c:pt idx="2603">
                  <c:v>-8.9112172623949992E-2</c:v>
                </c:pt>
                <c:pt idx="2604">
                  <c:v>-8.9935760171306223E-2</c:v>
                </c:pt>
                <c:pt idx="2605">
                  <c:v>-8.6476692472409855E-2</c:v>
                </c:pt>
                <c:pt idx="2606">
                  <c:v>-8.6806127491352414E-2</c:v>
                </c:pt>
                <c:pt idx="2607">
                  <c:v>-8.2852907264042153E-2</c:v>
                </c:pt>
                <c:pt idx="2608">
                  <c:v>-8.038214462197335E-2</c:v>
                </c:pt>
                <c:pt idx="2609">
                  <c:v>-8.153516718827214E-2</c:v>
                </c:pt>
                <c:pt idx="2610">
                  <c:v>-8.2523472245099594E-2</c:v>
                </c:pt>
                <c:pt idx="2611">
                  <c:v>-8.3017624773513377E-2</c:v>
                </c:pt>
                <c:pt idx="2612">
                  <c:v>-8.235875473562837E-2</c:v>
                </c:pt>
                <c:pt idx="2613">
                  <c:v>-8.1864602207214587E-2</c:v>
                </c:pt>
                <c:pt idx="2614">
                  <c:v>-8.038214462197335E-2</c:v>
                </c:pt>
                <c:pt idx="2615">
                  <c:v>-7.9393839565145785E-2</c:v>
                </c:pt>
                <c:pt idx="2616">
                  <c:v>-7.5440619337835635E-2</c:v>
                </c:pt>
                <c:pt idx="2617">
                  <c:v>-7.3793444243123063E-2</c:v>
                </c:pt>
                <c:pt idx="2618">
                  <c:v>-6.2922088618020067E-2</c:v>
                </c:pt>
                <c:pt idx="2619">
                  <c:v>-5.4027343106572201E-2</c:v>
                </c:pt>
                <c:pt idx="2620">
                  <c:v>-4.6450337670894459E-2</c:v>
                </c:pt>
                <c:pt idx="2621">
                  <c:v>-4.4638445066710553E-2</c:v>
                </c:pt>
                <c:pt idx="2622">
                  <c:v>-4.5132597595124446E-2</c:v>
                </c:pt>
                <c:pt idx="2623">
                  <c:v>-4.4803162576181776E-2</c:v>
                </c:pt>
                <c:pt idx="2624">
                  <c:v>-4.6120902651952012E-2</c:v>
                </c:pt>
                <c:pt idx="2625">
                  <c:v>-5.1721297973974623E-2</c:v>
                </c:pt>
                <c:pt idx="2626">
                  <c:v>-5.2874320540273412E-2</c:v>
                </c:pt>
                <c:pt idx="2627">
                  <c:v>-5.3862625597100977E-2</c:v>
                </c:pt>
                <c:pt idx="2628">
                  <c:v>-5.8474715862296245E-2</c:v>
                </c:pt>
                <c:pt idx="2629">
                  <c:v>-5.9298303409652475E-2</c:v>
                </c:pt>
                <c:pt idx="2630">
                  <c:v>-5.6498105748641114E-2</c:v>
                </c:pt>
                <c:pt idx="2631">
                  <c:v>-5.1391862955032064E-2</c:v>
                </c:pt>
                <c:pt idx="2632">
                  <c:v>-4.9909405369790827E-2</c:v>
                </c:pt>
                <c:pt idx="2633">
                  <c:v>-5.5674518201284884E-2</c:v>
                </c:pt>
                <c:pt idx="2634">
                  <c:v>-6.2098501070663836E-2</c:v>
                </c:pt>
                <c:pt idx="2635">
                  <c:v>-6.2098501070663836E-2</c:v>
                </c:pt>
                <c:pt idx="2636">
                  <c:v>-6.2427936089606284E-2</c:v>
                </c:pt>
                <c:pt idx="2637">
                  <c:v>-6.0121890957008706E-2</c:v>
                </c:pt>
                <c:pt idx="2638">
                  <c:v>-6.0780760994893712E-2</c:v>
                </c:pt>
                <c:pt idx="2639">
                  <c:v>-6.2098501070663836E-2</c:v>
                </c:pt>
                <c:pt idx="2640">
                  <c:v>-5.7156975786526121E-2</c:v>
                </c:pt>
                <c:pt idx="2641">
                  <c:v>-5.4850930653928431E-2</c:v>
                </c:pt>
                <c:pt idx="2642">
                  <c:v>-6.3251523636962625E-2</c:v>
                </c:pt>
                <c:pt idx="2643">
                  <c:v>-7.3464009224180504E-2</c:v>
                </c:pt>
                <c:pt idx="2644">
                  <c:v>-7.5934771866249418E-2</c:v>
                </c:pt>
                <c:pt idx="2645">
                  <c:v>-7.560533684730697E-2</c:v>
                </c:pt>
                <c:pt idx="2646">
                  <c:v>-7.6758359413605759E-2</c:v>
                </c:pt>
                <c:pt idx="2647">
                  <c:v>-8.2523472245099594E-2</c:v>
                </c:pt>
                <c:pt idx="2648">
                  <c:v>-8.2523472245099594E-2</c:v>
                </c:pt>
                <c:pt idx="2649">
                  <c:v>-8.4005929830340942E-2</c:v>
                </c:pt>
                <c:pt idx="2650">
                  <c:v>-9.2406522813375025E-2</c:v>
                </c:pt>
                <c:pt idx="2651">
                  <c:v>-9.8665788173282865E-2</c:v>
                </c:pt>
                <c:pt idx="2652">
                  <c:v>-0.10756053368473073</c:v>
                </c:pt>
                <c:pt idx="2653">
                  <c:v>-0.10212485587217923</c:v>
                </c:pt>
                <c:pt idx="2654">
                  <c:v>-0.10772525119420195</c:v>
                </c:pt>
                <c:pt idx="2655">
                  <c:v>-0.10113655081535167</c:v>
                </c:pt>
                <c:pt idx="2656">
                  <c:v>-8.5653104925053625E-2</c:v>
                </c:pt>
                <c:pt idx="2657">
                  <c:v>-8.5323669906111066E-2</c:v>
                </c:pt>
                <c:pt idx="2658">
                  <c:v>-9.339482787020259E-2</c:v>
                </c:pt>
                <c:pt idx="2659">
                  <c:v>-9.8665788173282865E-2</c:v>
                </c:pt>
                <c:pt idx="2660">
                  <c:v>-9.5865590512271504E-2</c:v>
                </c:pt>
                <c:pt idx="2661">
                  <c:v>-8.6806127491352414E-2</c:v>
                </c:pt>
                <c:pt idx="2662">
                  <c:v>-8.548838741558229E-2</c:v>
                </c:pt>
                <c:pt idx="2663">
                  <c:v>-8.0217427112502016E-2</c:v>
                </c:pt>
                <c:pt idx="2664">
                  <c:v>-7.64289243946632E-2</c:v>
                </c:pt>
                <c:pt idx="2665">
                  <c:v>-7.2969856695766722E-2</c:v>
                </c:pt>
                <c:pt idx="2666">
                  <c:v>-6.6710591335859104E-2</c:v>
                </c:pt>
                <c:pt idx="2667">
                  <c:v>-6.7534178883215334E-2</c:v>
                </c:pt>
                <c:pt idx="2668">
                  <c:v>-6.5722286279031539E-2</c:v>
                </c:pt>
                <c:pt idx="2669">
                  <c:v>-6.3745676165376297E-2</c:v>
                </c:pt>
                <c:pt idx="2670">
                  <c:v>-6.423982869379008E-2</c:v>
                </c:pt>
                <c:pt idx="2671">
                  <c:v>-6.0945478504365047E-2</c:v>
                </c:pt>
                <c:pt idx="2672">
                  <c:v>-5.7980563333882462E-2</c:v>
                </c:pt>
                <c:pt idx="2673">
                  <c:v>-4.8756382803492038E-2</c:v>
                </c:pt>
                <c:pt idx="2674">
                  <c:v>-4.3485422500411763E-2</c:v>
                </c:pt>
                <c:pt idx="2675">
                  <c:v>-4.8097512765607031E-2</c:v>
                </c:pt>
                <c:pt idx="2676">
                  <c:v>-5.122714544556084E-2</c:v>
                </c:pt>
                <c:pt idx="2677">
                  <c:v>-5.3862625597100977E-2</c:v>
                </c:pt>
                <c:pt idx="2678">
                  <c:v>-6.3745676165376297E-2</c:v>
                </c:pt>
                <c:pt idx="2679">
                  <c:v>-6.1769066051721278E-2</c:v>
                </c:pt>
                <c:pt idx="2680">
                  <c:v>-5.9627738428594923E-2</c:v>
                </c:pt>
                <c:pt idx="2681">
                  <c:v>-6.1110196013836271E-2</c:v>
                </c:pt>
                <c:pt idx="2682">
                  <c:v>-6.9510788996870354E-2</c:v>
                </c:pt>
                <c:pt idx="2683">
                  <c:v>-8.1041014659858357E-2</c:v>
                </c:pt>
                <c:pt idx="2684">
                  <c:v>-8.1864602207214587E-2</c:v>
                </c:pt>
                <c:pt idx="2685">
                  <c:v>-7.5770054356778194E-2</c:v>
                </c:pt>
                <c:pt idx="2686">
                  <c:v>-8.1370449678800805E-2</c:v>
                </c:pt>
                <c:pt idx="2687">
                  <c:v>-8.038214462197335E-2</c:v>
                </c:pt>
                <c:pt idx="2688">
                  <c:v>-8.6806127491352414E-2</c:v>
                </c:pt>
                <c:pt idx="2689">
                  <c:v>-9.0429912699720005E-2</c:v>
                </c:pt>
                <c:pt idx="2690">
                  <c:v>-9.2241805303903801E-2</c:v>
                </c:pt>
                <c:pt idx="2691">
                  <c:v>-0.11283149398781089</c:v>
                </c:pt>
                <c:pt idx="2692">
                  <c:v>-0.11036073134574209</c:v>
                </c:pt>
                <c:pt idx="2693">
                  <c:v>-0.10113655081535167</c:v>
                </c:pt>
                <c:pt idx="2694">
                  <c:v>-0.10459561851424803</c:v>
                </c:pt>
                <c:pt idx="2695">
                  <c:v>-0.11217262394992589</c:v>
                </c:pt>
                <c:pt idx="2696">
                  <c:v>-0.12600889474551147</c:v>
                </c:pt>
                <c:pt idx="2697">
                  <c:v>-0.1279855048591666</c:v>
                </c:pt>
                <c:pt idx="2698">
                  <c:v>-0.13556251029484445</c:v>
                </c:pt>
                <c:pt idx="2699">
                  <c:v>-0.13325646516224676</c:v>
                </c:pt>
                <c:pt idx="2700">
                  <c:v>-0.11843188930983362</c:v>
                </c:pt>
                <c:pt idx="2701">
                  <c:v>-0.12106736946137375</c:v>
                </c:pt>
                <c:pt idx="2702">
                  <c:v>-0.12716191731181026</c:v>
                </c:pt>
                <c:pt idx="2703">
                  <c:v>-0.12057321693295997</c:v>
                </c:pt>
                <c:pt idx="2704">
                  <c:v>-0.11513753912040858</c:v>
                </c:pt>
                <c:pt idx="2705">
                  <c:v>-0.11003129632679953</c:v>
                </c:pt>
                <c:pt idx="2706">
                  <c:v>-0.10821940372261574</c:v>
                </c:pt>
                <c:pt idx="2707">
                  <c:v>-0.10690166364684572</c:v>
                </c:pt>
                <c:pt idx="2708">
                  <c:v>-0.10805468621314451</c:v>
                </c:pt>
                <c:pt idx="2709">
                  <c:v>-0.10113655081535167</c:v>
                </c:pt>
                <c:pt idx="2710">
                  <c:v>-9.6359743040685286E-2</c:v>
                </c:pt>
                <c:pt idx="2711">
                  <c:v>-0.1001482457585241</c:v>
                </c:pt>
                <c:pt idx="2712">
                  <c:v>-0.10476033602371926</c:v>
                </c:pt>
                <c:pt idx="2713">
                  <c:v>-0.10640751111843194</c:v>
                </c:pt>
                <c:pt idx="2714">
                  <c:v>-0.11283149398781089</c:v>
                </c:pt>
                <c:pt idx="2715">
                  <c:v>-0.12172623949925876</c:v>
                </c:pt>
                <c:pt idx="2716">
                  <c:v>-0.13193872508647664</c:v>
                </c:pt>
                <c:pt idx="2717">
                  <c:v>-0.13852742546532704</c:v>
                </c:pt>
                <c:pt idx="2718">
                  <c:v>-0.1261736122549828</c:v>
                </c:pt>
                <c:pt idx="2719">
                  <c:v>-0.11678471421512115</c:v>
                </c:pt>
                <c:pt idx="2720">
                  <c:v>-0.12024378191401752</c:v>
                </c:pt>
                <c:pt idx="2721">
                  <c:v>-0.12057321693295997</c:v>
                </c:pt>
                <c:pt idx="2722">
                  <c:v>-0.11151375391204088</c:v>
                </c:pt>
                <c:pt idx="2723">
                  <c:v>-0.10690166364684572</c:v>
                </c:pt>
                <c:pt idx="2724">
                  <c:v>-0.10344259594794925</c:v>
                </c:pt>
                <c:pt idx="2725">
                  <c:v>-9.570087300280028E-2</c:v>
                </c:pt>
                <c:pt idx="2726">
                  <c:v>-9.2241805303903801E-2</c:v>
                </c:pt>
                <c:pt idx="2727">
                  <c:v>-8.8288585076593651E-2</c:v>
                </c:pt>
                <c:pt idx="2728">
                  <c:v>-7.5440619337835635E-2</c:v>
                </c:pt>
                <c:pt idx="2729">
                  <c:v>-7.9723274584088344E-2</c:v>
                </c:pt>
                <c:pt idx="2730">
                  <c:v>-8.433536484928339E-2</c:v>
                </c:pt>
                <c:pt idx="2731">
                  <c:v>-8.0711579640915798E-2</c:v>
                </c:pt>
                <c:pt idx="2732">
                  <c:v>-8.2523472245099594E-2</c:v>
                </c:pt>
                <c:pt idx="2733">
                  <c:v>-8.4994234887168618E-2</c:v>
                </c:pt>
                <c:pt idx="2734">
                  <c:v>-8.0546862131444574E-2</c:v>
                </c:pt>
                <c:pt idx="2735">
                  <c:v>-7.8734969527260779E-2</c:v>
                </c:pt>
                <c:pt idx="2736">
                  <c:v>-8.2194037226157146E-2</c:v>
                </c:pt>
                <c:pt idx="2737">
                  <c:v>-8.0876297150387133E-2</c:v>
                </c:pt>
                <c:pt idx="2738">
                  <c:v>-7.5440619337835635E-2</c:v>
                </c:pt>
                <c:pt idx="2739">
                  <c:v>-7.7087794432548207E-2</c:v>
                </c:pt>
                <c:pt idx="2740">
                  <c:v>-8.038214462197335E-2</c:v>
                </c:pt>
                <c:pt idx="2741">
                  <c:v>-8.5158952396639842E-2</c:v>
                </c:pt>
                <c:pt idx="2742">
                  <c:v>-8.9112172623949992E-2</c:v>
                </c:pt>
                <c:pt idx="2743">
                  <c:v>-8.7629715038708644E-2</c:v>
                </c:pt>
                <c:pt idx="2744">
                  <c:v>-8.8947455114478657E-2</c:v>
                </c:pt>
                <c:pt idx="2745">
                  <c:v>-8.6311974962938631E-2</c:v>
                </c:pt>
                <c:pt idx="2746">
                  <c:v>-7.7252511942019431E-2</c:v>
                </c:pt>
                <c:pt idx="2747">
                  <c:v>-7.5111184318893187E-2</c:v>
                </c:pt>
                <c:pt idx="2748">
                  <c:v>-6.6875308845330328E-2</c:v>
                </c:pt>
                <c:pt idx="2749">
                  <c:v>-6.3580958655905073E-2</c:v>
                </c:pt>
                <c:pt idx="2750">
                  <c:v>-6.3086806127491291E-2</c:v>
                </c:pt>
                <c:pt idx="2751">
                  <c:v>-6.3745676165376297E-2</c:v>
                </c:pt>
                <c:pt idx="2752">
                  <c:v>-6.6381156316916545E-2</c:v>
                </c:pt>
                <c:pt idx="2753">
                  <c:v>-5.7815845824411127E-2</c:v>
                </c:pt>
                <c:pt idx="2754">
                  <c:v>-5.8968868390709916E-2</c:v>
                </c:pt>
                <c:pt idx="2755">
                  <c:v>-5.9627738428594923E-2</c:v>
                </c:pt>
                <c:pt idx="2756">
                  <c:v>-5.2050732992917181E-2</c:v>
                </c:pt>
                <c:pt idx="2757">
                  <c:v>-5.4686213144457207E-2</c:v>
                </c:pt>
                <c:pt idx="2758">
                  <c:v>-5.3862625597100977E-2</c:v>
                </c:pt>
                <c:pt idx="2759">
                  <c:v>-5.2544885521330853E-2</c:v>
                </c:pt>
                <c:pt idx="2760">
                  <c:v>-4.8262230275078255E-2</c:v>
                </c:pt>
                <c:pt idx="2761">
                  <c:v>-4.3814857519354322E-2</c:v>
                </c:pt>
                <c:pt idx="2762">
                  <c:v>-4.2826552462526757E-2</c:v>
                </c:pt>
                <c:pt idx="2763">
                  <c:v>-5.1721297973974623E-2</c:v>
                </c:pt>
                <c:pt idx="2764">
                  <c:v>-3.8708614725745383E-2</c:v>
                </c:pt>
                <c:pt idx="2765">
                  <c:v>-3.5249547026849015E-2</c:v>
                </c:pt>
                <c:pt idx="2766">
                  <c:v>-3.6732004612090363E-2</c:v>
                </c:pt>
                <c:pt idx="2767">
                  <c:v>-3.1296326799538754E-2</c:v>
                </c:pt>
                <c:pt idx="2768">
                  <c:v>-2.8660846647998728E-2</c:v>
                </c:pt>
                <c:pt idx="2769">
                  <c:v>-2.5860648986987367E-2</c:v>
                </c:pt>
                <c:pt idx="2770">
                  <c:v>-2.2895733816504671E-2</c:v>
                </c:pt>
                <c:pt idx="2771">
                  <c:v>-1.8283643551309514E-2</c:v>
                </c:pt>
                <c:pt idx="2772">
                  <c:v>-1.8613078570252073E-2</c:v>
                </c:pt>
                <c:pt idx="2773">
                  <c:v>-2.2566298797562112E-2</c:v>
                </c:pt>
                <c:pt idx="2774">
                  <c:v>-1.6965903475539501E-2</c:v>
                </c:pt>
                <c:pt idx="2775">
                  <c:v>-1.5483445890298153E-2</c:v>
                </c:pt>
                <c:pt idx="2776">
                  <c:v>-1.2353813210344233E-2</c:v>
                </c:pt>
                <c:pt idx="2777">
                  <c:v>-6.9181353977928461E-3</c:v>
                </c:pt>
                <c:pt idx="2778">
                  <c:v>-4.282655246252598E-3</c:v>
                </c:pt>
                <c:pt idx="2779">
                  <c:v>-2.9649151704825849E-3</c:v>
                </c:pt>
                <c:pt idx="2780">
                  <c:v>-1.482457585241348E-3</c:v>
                </c:pt>
                <c:pt idx="2781">
                  <c:v>0</c:v>
                </c:pt>
                <c:pt idx="2782">
                  <c:v>0</c:v>
                </c:pt>
                <c:pt idx="2783">
                  <c:v>-3.0659996772631759E-3</c:v>
                </c:pt>
                <c:pt idx="2784">
                  <c:v>-1.1295788284654273E-3</c:v>
                </c:pt>
                <c:pt idx="2785">
                  <c:v>0</c:v>
                </c:pt>
                <c:pt idx="2786">
                  <c:v>-1.2841091492776791E-3</c:v>
                </c:pt>
                <c:pt idx="2787">
                  <c:v>-8.6677367576243336E-3</c:v>
                </c:pt>
                <c:pt idx="2788">
                  <c:v>-1.0433386837881198E-2</c:v>
                </c:pt>
                <c:pt idx="2789">
                  <c:v>-1.4446227929373334E-3</c:v>
                </c:pt>
                <c:pt idx="2790">
                  <c:v>-4.4943820224717657E-3</c:v>
                </c:pt>
                <c:pt idx="2791">
                  <c:v>-1.2841091492776791E-2</c:v>
                </c:pt>
                <c:pt idx="2792">
                  <c:v>-1.8619582664526457E-2</c:v>
                </c:pt>
                <c:pt idx="2793">
                  <c:v>-1.4285714285714346E-2</c:v>
                </c:pt>
                <c:pt idx="2794">
                  <c:v>-6.0995184590689755E-3</c:v>
                </c:pt>
                <c:pt idx="2795">
                  <c:v>0</c:v>
                </c:pt>
                <c:pt idx="2796">
                  <c:v>-3.2102728731941976E-3</c:v>
                </c:pt>
                <c:pt idx="2797">
                  <c:v>0</c:v>
                </c:pt>
                <c:pt idx="2798">
                  <c:v>0</c:v>
                </c:pt>
                <c:pt idx="2799">
                  <c:v>0</c:v>
                </c:pt>
                <c:pt idx="2800">
                  <c:v>0</c:v>
                </c:pt>
                <c:pt idx="2801">
                  <c:v>0</c:v>
                </c:pt>
                <c:pt idx="2802">
                  <c:v>0</c:v>
                </c:pt>
                <c:pt idx="2803">
                  <c:v>-1.5762925598983291E-4</c:v>
                </c:pt>
                <c:pt idx="2804">
                  <c:v>0</c:v>
                </c:pt>
                <c:pt idx="2805">
                  <c:v>0</c:v>
                </c:pt>
                <c:pt idx="2806">
                  <c:v>0</c:v>
                </c:pt>
                <c:pt idx="2807">
                  <c:v>-9.0554254488680597E-3</c:v>
                </c:pt>
                <c:pt idx="2808">
                  <c:v>-9.52380952380949E-3</c:v>
                </c:pt>
                <c:pt idx="2809">
                  <c:v>-8.5870413739266294E-3</c:v>
                </c:pt>
                <c:pt idx="2810">
                  <c:v>-8.8992974238876199E-3</c:v>
                </c:pt>
                <c:pt idx="2811">
                  <c:v>-6.088992974238927E-3</c:v>
                </c:pt>
                <c:pt idx="2812">
                  <c:v>-1.0460577673692351E-2</c:v>
                </c:pt>
                <c:pt idx="2813">
                  <c:v>-7.494145199063218E-3</c:v>
                </c:pt>
                <c:pt idx="2814">
                  <c:v>0</c:v>
                </c:pt>
                <c:pt idx="2815">
                  <c:v>0</c:v>
                </c:pt>
                <c:pt idx="2816">
                  <c:v>0</c:v>
                </c:pt>
                <c:pt idx="2817">
                  <c:v>-1.8501387604070718E-3</c:v>
                </c:pt>
                <c:pt idx="2818">
                  <c:v>-2.4668516805426144E-3</c:v>
                </c:pt>
                <c:pt idx="2819">
                  <c:v>-5.087881591119281E-3</c:v>
                </c:pt>
                <c:pt idx="2820">
                  <c:v>-6.7838421214924116E-3</c:v>
                </c:pt>
                <c:pt idx="2821">
                  <c:v>-7.8630897317299997E-3</c:v>
                </c:pt>
                <c:pt idx="2822">
                  <c:v>-7.4005550416281762E-3</c:v>
                </c:pt>
                <c:pt idx="2823">
                  <c:v>0</c:v>
                </c:pt>
                <c:pt idx="2824">
                  <c:v>0</c:v>
                </c:pt>
                <c:pt idx="2825">
                  <c:v>0</c:v>
                </c:pt>
                <c:pt idx="2826">
                  <c:v>0</c:v>
                </c:pt>
                <c:pt idx="2827">
                  <c:v>-3.0459945172098823E-3</c:v>
                </c:pt>
                <c:pt idx="2828">
                  <c:v>-7.6149862930241508E-4</c:v>
                </c:pt>
                <c:pt idx="2829">
                  <c:v>0</c:v>
                </c:pt>
                <c:pt idx="2830">
                  <c:v>0</c:v>
                </c:pt>
                <c:pt idx="2831">
                  <c:v>0</c:v>
                </c:pt>
                <c:pt idx="2832">
                  <c:v>-4.6532572800961347E-3</c:v>
                </c:pt>
                <c:pt idx="2833">
                  <c:v>-5.4037826478534612E-3</c:v>
                </c:pt>
                <c:pt idx="2834">
                  <c:v>-3.7526268387871875E-3</c:v>
                </c:pt>
                <c:pt idx="2835">
                  <c:v>0</c:v>
                </c:pt>
                <c:pt idx="2836">
                  <c:v>-7.1985602879425237E-3</c:v>
                </c:pt>
                <c:pt idx="2837">
                  <c:v>-1.3047390521895741E-2</c:v>
                </c:pt>
                <c:pt idx="2838">
                  <c:v>-1.289742051589704E-2</c:v>
                </c:pt>
                <c:pt idx="2839">
                  <c:v>-1.3647270545890988E-2</c:v>
                </c:pt>
                <c:pt idx="2840">
                  <c:v>-3.4193161367726432E-2</c:v>
                </c:pt>
                <c:pt idx="2841">
                  <c:v>-2.0695860827834589E-2</c:v>
                </c:pt>
                <c:pt idx="2842">
                  <c:v>-1.6946610677864515E-2</c:v>
                </c:pt>
                <c:pt idx="2843">
                  <c:v>-1.8296340731853822E-2</c:v>
                </c:pt>
                <c:pt idx="2844">
                  <c:v>-2.0545890821835666E-2</c:v>
                </c:pt>
                <c:pt idx="2845">
                  <c:v>-2.2645470905818921E-2</c:v>
                </c:pt>
                <c:pt idx="2846">
                  <c:v>-1.559688062387532E-2</c:v>
                </c:pt>
                <c:pt idx="2847">
                  <c:v>-7.4985002999400363E-3</c:v>
                </c:pt>
                <c:pt idx="2848">
                  <c:v>-3.5992801439713729E-3</c:v>
                </c:pt>
                <c:pt idx="2849">
                  <c:v>-2.3995200959809893E-3</c:v>
                </c:pt>
                <c:pt idx="2850">
                  <c:v>-4.0491901619678083E-3</c:v>
                </c:pt>
                <c:pt idx="2851">
                  <c:v>-3.1493701259749374E-3</c:v>
                </c:pt>
                <c:pt idx="2852">
                  <c:v>-4.0491901619678083E-3</c:v>
                </c:pt>
                <c:pt idx="2853">
                  <c:v>-4.349130173965321E-3</c:v>
                </c:pt>
                <c:pt idx="2854">
                  <c:v>-3.44931013797245E-3</c:v>
                </c:pt>
                <c:pt idx="2855">
                  <c:v>0</c:v>
                </c:pt>
                <c:pt idx="2856">
                  <c:v>0</c:v>
                </c:pt>
                <c:pt idx="2857">
                  <c:v>0</c:v>
                </c:pt>
                <c:pt idx="2858">
                  <c:v>-5.9355987535243404E-3</c:v>
                </c:pt>
                <c:pt idx="2859">
                  <c:v>-1.7806796260573243E-3</c:v>
                </c:pt>
                <c:pt idx="2860">
                  <c:v>-8.0130583172578485E-3</c:v>
                </c:pt>
                <c:pt idx="2861">
                  <c:v>-1.0535687787505466E-2</c:v>
                </c:pt>
                <c:pt idx="2862">
                  <c:v>-1.676806647870599E-2</c:v>
                </c:pt>
                <c:pt idx="2863">
                  <c:v>-2.0477815699658675E-2</c:v>
                </c:pt>
                <c:pt idx="2864">
                  <c:v>-1.4245437008458151E-2</c:v>
                </c:pt>
                <c:pt idx="2865">
                  <c:v>-1.231636741356279E-2</c:v>
                </c:pt>
                <c:pt idx="2866">
                  <c:v>-1.231636741356279E-2</c:v>
                </c:pt>
                <c:pt idx="2867">
                  <c:v>-9.7937379433149507E-3</c:v>
                </c:pt>
                <c:pt idx="2868">
                  <c:v>-4.6000890339813472E-3</c:v>
                </c:pt>
                <c:pt idx="2869">
                  <c:v>-7.41949844190537E-3</c:v>
                </c:pt>
                <c:pt idx="2870">
                  <c:v>-1.1129247662857944E-2</c:v>
                </c:pt>
                <c:pt idx="2871">
                  <c:v>-1.0684077756343613E-2</c:v>
                </c:pt>
                <c:pt idx="2872">
                  <c:v>-1.0832467725181871E-2</c:v>
                </c:pt>
                <c:pt idx="2873">
                  <c:v>-1.8400356135925167E-2</c:v>
                </c:pt>
                <c:pt idx="2874">
                  <c:v>-2.3594005045258992E-2</c:v>
                </c:pt>
                <c:pt idx="2875">
                  <c:v>-2.0922985606173006E-2</c:v>
                </c:pt>
                <c:pt idx="2876">
                  <c:v>-2.5226294702478169E-2</c:v>
                </c:pt>
                <c:pt idx="2877">
                  <c:v>-3.2794183113221465E-2</c:v>
                </c:pt>
                <c:pt idx="2878">
                  <c:v>-4.1697581243507975E-2</c:v>
                </c:pt>
                <c:pt idx="2879">
                  <c:v>-3.3239353019735796E-2</c:v>
                </c:pt>
                <c:pt idx="2880">
                  <c:v>-3.3387742988573943E-2</c:v>
                </c:pt>
                <c:pt idx="2881">
                  <c:v>-3.6949102240688481E-2</c:v>
                </c:pt>
                <c:pt idx="2882">
                  <c:v>-3.309096305089787E-2</c:v>
                </c:pt>
                <c:pt idx="2883">
                  <c:v>-4.3329870900727152E-2</c:v>
                </c:pt>
                <c:pt idx="2884">
                  <c:v>-4.3329870900727152E-2</c:v>
                </c:pt>
                <c:pt idx="2885">
                  <c:v>-4.1549191274669828E-2</c:v>
                </c:pt>
                <c:pt idx="2886">
                  <c:v>-4.2587921056536637E-2</c:v>
                </c:pt>
                <c:pt idx="2887">
                  <c:v>-4.0807241430479313E-2</c:v>
                </c:pt>
                <c:pt idx="2888">
                  <c:v>-3.2349013206707355E-2</c:v>
                </c:pt>
                <c:pt idx="2889">
                  <c:v>-2.6116634515506831E-2</c:v>
                </c:pt>
                <c:pt idx="2890">
                  <c:v>-2.3445615076420845E-2</c:v>
                </c:pt>
                <c:pt idx="2891">
                  <c:v>-2.4039174951773323E-2</c:v>
                </c:pt>
                <c:pt idx="2892">
                  <c:v>-2.4929514764801985E-2</c:v>
                </c:pt>
                <c:pt idx="2893">
                  <c:v>-2.5226294702478169E-2</c:v>
                </c:pt>
                <c:pt idx="2894">
                  <c:v>-3.0716723549488179E-2</c:v>
                </c:pt>
                <c:pt idx="2895">
                  <c:v>-3.7542662116040959E-2</c:v>
                </c:pt>
                <c:pt idx="2896">
                  <c:v>-3.1310283424840435E-2</c:v>
                </c:pt>
                <c:pt idx="2897">
                  <c:v>-3.8581391897907658E-2</c:v>
                </c:pt>
                <c:pt idx="2898">
                  <c:v>-4.4220210713755814E-2</c:v>
                </c:pt>
                <c:pt idx="2899">
                  <c:v>-3.9916901617450651E-2</c:v>
                </c:pt>
                <c:pt idx="2900">
                  <c:v>-3.9768511648612614E-2</c:v>
                </c:pt>
                <c:pt idx="2901">
                  <c:v>-3.7542662116040959E-2</c:v>
                </c:pt>
                <c:pt idx="2902">
                  <c:v>-3.7394272147202812E-2</c:v>
                </c:pt>
                <c:pt idx="2903">
                  <c:v>-3.205223326903095E-2</c:v>
                </c:pt>
                <c:pt idx="2904">
                  <c:v>-2.3000445169906514E-2</c:v>
                </c:pt>
                <c:pt idx="2905">
                  <c:v>-1.1574417569372275E-2</c:v>
                </c:pt>
                <c:pt idx="2906">
                  <c:v>-1.0090517880991356E-2</c:v>
                </c:pt>
                <c:pt idx="2907">
                  <c:v>-9.3485680368006197E-3</c:v>
                </c:pt>
                <c:pt idx="2908">
                  <c:v>-2.9677993767618371E-4</c:v>
                </c:pt>
                <c:pt idx="2909">
                  <c:v>-6.6775485977148552E-3</c:v>
                </c:pt>
                <c:pt idx="2910">
                  <c:v>-1.4838996883810296E-3</c:v>
                </c:pt>
                <c:pt idx="2911">
                  <c:v>0</c:v>
                </c:pt>
                <c:pt idx="2912">
                  <c:v>-4.560164754339513E-3</c:v>
                </c:pt>
                <c:pt idx="2913">
                  <c:v>-2.3536334215947807E-3</c:v>
                </c:pt>
                <c:pt idx="2914">
                  <c:v>-3.5304501323920601E-3</c:v>
                </c:pt>
                <c:pt idx="2915">
                  <c:v>-4.4130626654903526E-4</c:v>
                </c:pt>
                <c:pt idx="2916">
                  <c:v>0</c:v>
                </c:pt>
                <c:pt idx="2917">
                  <c:v>-4.9955921245959933E-3</c:v>
                </c:pt>
                <c:pt idx="2918">
                  <c:v>-7.4933881868940455E-3</c:v>
                </c:pt>
                <c:pt idx="2919">
                  <c:v>-4.8486629444607354E-3</c:v>
                </c:pt>
                <c:pt idx="2920">
                  <c:v>0</c:v>
                </c:pt>
                <c:pt idx="2921">
                  <c:v>0</c:v>
                </c:pt>
                <c:pt idx="2922">
                  <c:v>0</c:v>
                </c:pt>
                <c:pt idx="2923">
                  <c:v>0</c:v>
                </c:pt>
                <c:pt idx="2924">
                  <c:v>-6.7212156633547071E-3</c:v>
                </c:pt>
                <c:pt idx="2925">
                  <c:v>-1.2419637638807601E-2</c:v>
                </c:pt>
                <c:pt idx="2926">
                  <c:v>-1.1250730566919831E-2</c:v>
                </c:pt>
                <c:pt idx="2927">
                  <c:v>-1.0812390414961959E-2</c:v>
                </c:pt>
                <c:pt idx="2928">
                  <c:v>-1.3004091174751653E-2</c:v>
                </c:pt>
                <c:pt idx="2929">
                  <c:v>-9.2051431911162052E-3</c:v>
                </c:pt>
                <c:pt idx="2930">
                  <c:v>-5.4061952074810904E-3</c:v>
                </c:pt>
                <c:pt idx="2931">
                  <c:v>-3.6528345996493794E-3</c:v>
                </c:pt>
                <c:pt idx="2932">
                  <c:v>-7.013442431326733E-3</c:v>
                </c:pt>
                <c:pt idx="2933">
                  <c:v>0</c:v>
                </c:pt>
                <c:pt idx="2934">
                  <c:v>-1.6067776803972977E-3</c:v>
                </c:pt>
                <c:pt idx="2935">
                  <c:v>-8.4721004966403779E-3</c:v>
                </c:pt>
                <c:pt idx="2936">
                  <c:v>-1.7236342389716497E-2</c:v>
                </c:pt>
                <c:pt idx="2937">
                  <c:v>-7.3035349108968584E-3</c:v>
                </c:pt>
                <c:pt idx="2938">
                  <c:v>-6.573181419807006E-3</c:v>
                </c:pt>
                <c:pt idx="2939">
                  <c:v>-1.3584574934268123E-2</c:v>
                </c:pt>
                <c:pt idx="2940">
                  <c:v>-1.1831726555652788E-2</c:v>
                </c:pt>
                <c:pt idx="2941">
                  <c:v>-1.8258837277242201E-2</c:v>
                </c:pt>
                <c:pt idx="2942">
                  <c:v>-2.6000584282792727E-2</c:v>
                </c:pt>
                <c:pt idx="2943">
                  <c:v>-2.1910604732690575E-2</c:v>
                </c:pt>
                <c:pt idx="2944">
                  <c:v>-2.1472392638036797E-2</c:v>
                </c:pt>
                <c:pt idx="2945">
                  <c:v>-2.5416301489921023E-2</c:v>
                </c:pt>
                <c:pt idx="2946">
                  <c:v>-3.9293017820625109E-2</c:v>
                </c:pt>
                <c:pt idx="2947">
                  <c:v>-3.9146947122407183E-2</c:v>
                </c:pt>
                <c:pt idx="2948">
                  <c:v>-2.9068068945369507E-2</c:v>
                </c:pt>
                <c:pt idx="2949">
                  <c:v>-2.746129126497221E-2</c:v>
                </c:pt>
                <c:pt idx="2950">
                  <c:v>-2.5270230791702986E-2</c:v>
                </c:pt>
                <c:pt idx="2951">
                  <c:v>-2.4685947998831392E-2</c:v>
                </c:pt>
                <c:pt idx="2952">
                  <c:v>-2.5270230791702986E-2</c:v>
                </c:pt>
                <c:pt idx="2953">
                  <c:v>-1.8697049371895758E-2</c:v>
                </c:pt>
                <c:pt idx="2954">
                  <c:v>-1.0078878177037676E-2</c:v>
                </c:pt>
                <c:pt idx="2955">
                  <c:v>-7.1574642126788213E-3</c:v>
                </c:pt>
                <c:pt idx="2956">
                  <c:v>-7.5956763073327105E-3</c:v>
                </c:pt>
                <c:pt idx="2957">
                  <c:v>-5.1124744376277453E-3</c:v>
                </c:pt>
                <c:pt idx="2958">
                  <c:v>-4.2360502483200779E-3</c:v>
                </c:pt>
                <c:pt idx="2959">
                  <c:v>-4.382120946538115E-3</c:v>
                </c:pt>
                <c:pt idx="2960">
                  <c:v>-6.1349693251532278E-3</c:v>
                </c:pt>
                <c:pt idx="2961">
                  <c:v>-8.9103125912941561E-3</c:v>
                </c:pt>
                <c:pt idx="2962">
                  <c:v>-8.6181711948581929E-3</c:v>
                </c:pt>
                <c:pt idx="2963">
                  <c:v>-3.6517674554484847E-3</c:v>
                </c:pt>
                <c:pt idx="2964">
                  <c:v>-1.4607069821781504E-4</c:v>
                </c:pt>
                <c:pt idx="2965">
                  <c:v>0</c:v>
                </c:pt>
                <c:pt idx="2966">
                  <c:v>-6.1331775700934621E-3</c:v>
                </c:pt>
                <c:pt idx="2967">
                  <c:v>-7.3014018691588412E-3</c:v>
                </c:pt>
                <c:pt idx="2968">
                  <c:v>-2.0443925233645244E-3</c:v>
                </c:pt>
                <c:pt idx="2969">
                  <c:v>-2.9205607476645579E-4</c:v>
                </c:pt>
                <c:pt idx="2970">
                  <c:v>-2.0443925233645244E-3</c:v>
                </c:pt>
                <c:pt idx="2971">
                  <c:v>-8.7616822429914532E-4</c:v>
                </c:pt>
                <c:pt idx="2972">
                  <c:v>0</c:v>
                </c:pt>
                <c:pt idx="2973">
                  <c:v>0</c:v>
                </c:pt>
                <c:pt idx="2974">
                  <c:v>0</c:v>
                </c:pt>
                <c:pt idx="2975">
                  <c:v>0</c:v>
                </c:pt>
                <c:pt idx="2976">
                  <c:v>0</c:v>
                </c:pt>
                <c:pt idx="2977">
                  <c:v>0</c:v>
                </c:pt>
                <c:pt idx="2978">
                  <c:v>-1.4110342881332727E-3</c:v>
                </c:pt>
                <c:pt idx="2979">
                  <c:v>0</c:v>
                </c:pt>
                <c:pt idx="2980">
                  <c:v>0</c:v>
                </c:pt>
                <c:pt idx="2981">
                  <c:v>0</c:v>
                </c:pt>
                <c:pt idx="2982">
                  <c:v>0</c:v>
                </c:pt>
                <c:pt idx="2983">
                  <c:v>-6.9764197014088314E-4</c:v>
                </c:pt>
                <c:pt idx="2984">
                  <c:v>-6.9764197014088314E-4</c:v>
                </c:pt>
                <c:pt idx="2985">
                  <c:v>0</c:v>
                </c:pt>
                <c:pt idx="2986">
                  <c:v>0</c:v>
                </c:pt>
                <c:pt idx="2987">
                  <c:v>-1.1145165784340882E-3</c:v>
                </c:pt>
                <c:pt idx="2988">
                  <c:v>0</c:v>
                </c:pt>
                <c:pt idx="2989">
                  <c:v>0</c:v>
                </c:pt>
                <c:pt idx="2990">
                  <c:v>-1.3917884481557952E-3</c:v>
                </c:pt>
                <c:pt idx="2991">
                  <c:v>-2.0876826722336927E-3</c:v>
                </c:pt>
                <c:pt idx="2992">
                  <c:v>-7.3764787752261807E-3</c:v>
                </c:pt>
                <c:pt idx="2993">
                  <c:v>-9.3249826026442495E-3</c:v>
                </c:pt>
                <c:pt idx="2994">
                  <c:v>0</c:v>
                </c:pt>
                <c:pt idx="2995">
                  <c:v>-1.1109568115539314E-3</c:v>
                </c:pt>
                <c:pt idx="2996">
                  <c:v>-2.7773920288864939E-4</c:v>
                </c:pt>
                <c:pt idx="2997">
                  <c:v>-4.3049576447715676E-3</c:v>
                </c:pt>
                <c:pt idx="2998">
                  <c:v>0</c:v>
                </c:pt>
                <c:pt idx="2999">
                  <c:v>0</c:v>
                </c:pt>
                <c:pt idx="3000">
                  <c:v>0</c:v>
                </c:pt>
                <c:pt idx="3001">
                  <c:v>-1.5143171806167866E-3</c:v>
                </c:pt>
                <c:pt idx="3002">
                  <c:v>-9.0859030837003862E-3</c:v>
                </c:pt>
                <c:pt idx="3003">
                  <c:v>-8.6729074889867475E-3</c:v>
                </c:pt>
                <c:pt idx="3004">
                  <c:v>-1.2114537444933848E-2</c:v>
                </c:pt>
                <c:pt idx="3005">
                  <c:v>-1.8997797356828161E-2</c:v>
                </c:pt>
                <c:pt idx="3006">
                  <c:v>-2.0925110132158586E-2</c:v>
                </c:pt>
                <c:pt idx="3007">
                  <c:v>-2.4504405286343678E-2</c:v>
                </c:pt>
                <c:pt idx="3008">
                  <c:v>-2.381607929515428E-2</c:v>
                </c:pt>
                <c:pt idx="3009">
                  <c:v>-2.2301762114537493E-2</c:v>
                </c:pt>
                <c:pt idx="3010">
                  <c:v>-1.3628854625550635E-2</c:v>
                </c:pt>
                <c:pt idx="3011">
                  <c:v>-1.3078193832599116E-2</c:v>
                </c:pt>
                <c:pt idx="3012">
                  <c:v>-1.5005506607929542E-2</c:v>
                </c:pt>
                <c:pt idx="3013">
                  <c:v>-2.3127753303964882E-2</c:v>
                </c:pt>
                <c:pt idx="3014">
                  <c:v>-2.0787444933920818E-2</c:v>
                </c:pt>
                <c:pt idx="3015">
                  <c:v>-2.753303964757714E-2</c:v>
                </c:pt>
                <c:pt idx="3016">
                  <c:v>-4.1024229074889895E-2</c:v>
                </c:pt>
                <c:pt idx="3017">
                  <c:v>-4.8458149779735615E-2</c:v>
                </c:pt>
                <c:pt idx="3018">
                  <c:v>-4.8045154185021977E-2</c:v>
                </c:pt>
                <c:pt idx="3019">
                  <c:v>-5.0660792951541911E-2</c:v>
                </c:pt>
                <c:pt idx="3020">
                  <c:v>-4.5016519823788514E-2</c:v>
                </c:pt>
                <c:pt idx="3021">
                  <c:v>-4.1712555066079293E-2</c:v>
                </c:pt>
                <c:pt idx="3022">
                  <c:v>-4.3639867841409719E-2</c:v>
                </c:pt>
                <c:pt idx="3023">
                  <c:v>-4.9146475770925235E-2</c:v>
                </c:pt>
                <c:pt idx="3024">
                  <c:v>-5.9471365638766649E-2</c:v>
                </c:pt>
                <c:pt idx="3025">
                  <c:v>-5.850770925110127E-2</c:v>
                </c:pt>
                <c:pt idx="3026">
                  <c:v>-5.3551762114537493E-2</c:v>
                </c:pt>
                <c:pt idx="3027">
                  <c:v>-5.2725770925110105E-2</c:v>
                </c:pt>
                <c:pt idx="3028">
                  <c:v>-5.9884361233480066E-2</c:v>
                </c:pt>
                <c:pt idx="3029">
                  <c:v>-5.837004405286339E-2</c:v>
                </c:pt>
                <c:pt idx="3030">
                  <c:v>-5.9058370044052899E-2</c:v>
                </c:pt>
                <c:pt idx="3031">
                  <c:v>-6.2087004405286361E-2</c:v>
                </c:pt>
                <c:pt idx="3032">
                  <c:v>-6.5253303964757592E-2</c:v>
                </c:pt>
                <c:pt idx="3033">
                  <c:v>-6.1536343612334732E-2</c:v>
                </c:pt>
                <c:pt idx="3034">
                  <c:v>-5.2312775330396466E-2</c:v>
                </c:pt>
                <c:pt idx="3035">
                  <c:v>-4.653083700440519E-2</c:v>
                </c:pt>
                <c:pt idx="3036">
                  <c:v>-3.895925110132159E-2</c:v>
                </c:pt>
                <c:pt idx="3037">
                  <c:v>-3.7995594713656433E-2</c:v>
                </c:pt>
                <c:pt idx="3038">
                  <c:v>-3.6894273127753396E-2</c:v>
                </c:pt>
                <c:pt idx="3039">
                  <c:v>-3.0561674008810602E-2</c:v>
                </c:pt>
                <c:pt idx="3040">
                  <c:v>-2.8359030837004418E-2</c:v>
                </c:pt>
                <c:pt idx="3041">
                  <c:v>-2.9735682819383213E-2</c:v>
                </c:pt>
                <c:pt idx="3042">
                  <c:v>-3.0011013215859084E-2</c:v>
                </c:pt>
                <c:pt idx="3043">
                  <c:v>-3.0148678414096852E-2</c:v>
                </c:pt>
                <c:pt idx="3044">
                  <c:v>-3.0561674008810602E-2</c:v>
                </c:pt>
                <c:pt idx="3045">
                  <c:v>-2.6156387665198344E-2</c:v>
                </c:pt>
                <c:pt idx="3046">
                  <c:v>-2.8221365638766427E-2</c:v>
                </c:pt>
                <c:pt idx="3047">
                  <c:v>-3.0699339207048482E-2</c:v>
                </c:pt>
                <c:pt idx="3048">
                  <c:v>-2.7257709251101381E-2</c:v>
                </c:pt>
                <c:pt idx="3049">
                  <c:v>-3.1938325991189509E-2</c:v>
                </c:pt>
                <c:pt idx="3050">
                  <c:v>-3.4140969162995694E-2</c:v>
                </c:pt>
                <c:pt idx="3051">
                  <c:v>-3.9647577092510988E-2</c:v>
                </c:pt>
                <c:pt idx="3052">
                  <c:v>-3.7857929515418554E-2</c:v>
                </c:pt>
                <c:pt idx="3053">
                  <c:v>-3.6894273127753396E-2</c:v>
                </c:pt>
                <c:pt idx="3054">
                  <c:v>-3.3590308370044064E-2</c:v>
                </c:pt>
                <c:pt idx="3055">
                  <c:v>-3.4140969162995694E-2</c:v>
                </c:pt>
                <c:pt idx="3056">
                  <c:v>-3.6205947136563776E-2</c:v>
                </c:pt>
                <c:pt idx="3057">
                  <c:v>-3.9372246696035229E-2</c:v>
                </c:pt>
                <c:pt idx="3058">
                  <c:v>-4.0611233480176256E-2</c:v>
                </c:pt>
                <c:pt idx="3059">
                  <c:v>-3.3727973568281944E-2</c:v>
                </c:pt>
                <c:pt idx="3060">
                  <c:v>-3.0561674008810602E-2</c:v>
                </c:pt>
                <c:pt idx="3061">
                  <c:v>-3.083700440528625E-2</c:v>
                </c:pt>
                <c:pt idx="3062">
                  <c:v>-2.8083700440528769E-2</c:v>
                </c:pt>
                <c:pt idx="3063">
                  <c:v>-2.381607929515428E-2</c:v>
                </c:pt>
                <c:pt idx="3064">
                  <c:v>-2.1751101321585864E-2</c:v>
                </c:pt>
                <c:pt idx="3065">
                  <c:v>-2.340308370044053E-2</c:v>
                </c:pt>
                <c:pt idx="3066">
                  <c:v>-2.4642070484581557E-2</c:v>
                </c:pt>
                <c:pt idx="3067">
                  <c:v>-2.7257709251101381E-2</c:v>
                </c:pt>
                <c:pt idx="3068">
                  <c:v>-2.9322687224669575E-2</c:v>
                </c:pt>
                <c:pt idx="3069">
                  <c:v>-3.083700440528625E-2</c:v>
                </c:pt>
                <c:pt idx="3070">
                  <c:v>-3.0148678414096852E-2</c:v>
                </c:pt>
                <c:pt idx="3071">
                  <c:v>-3.7857929515418554E-2</c:v>
                </c:pt>
                <c:pt idx="3072">
                  <c:v>-4.0473568281938266E-2</c:v>
                </c:pt>
                <c:pt idx="3073">
                  <c:v>-3.5792951541850138E-2</c:v>
                </c:pt>
                <c:pt idx="3074">
                  <c:v>-3.6205947136563776E-2</c:v>
                </c:pt>
                <c:pt idx="3075">
                  <c:v>-4.2538546255506682E-2</c:v>
                </c:pt>
                <c:pt idx="3076">
                  <c:v>-4.5016519823788514E-2</c:v>
                </c:pt>
                <c:pt idx="3077">
                  <c:v>-5.2725770925110105E-2</c:v>
                </c:pt>
                <c:pt idx="3078">
                  <c:v>-5.7131057268722585E-2</c:v>
                </c:pt>
                <c:pt idx="3079">
                  <c:v>-5.1349118942731309E-2</c:v>
                </c:pt>
                <c:pt idx="3080">
                  <c:v>-5.2312775330396466E-2</c:v>
                </c:pt>
                <c:pt idx="3081">
                  <c:v>-5.9609030837004418E-2</c:v>
                </c:pt>
                <c:pt idx="3082">
                  <c:v>-5.6167400881057206E-2</c:v>
                </c:pt>
                <c:pt idx="3083">
                  <c:v>-5.8232378854625622E-2</c:v>
                </c:pt>
                <c:pt idx="3084">
                  <c:v>-6.7868942731277637E-2</c:v>
                </c:pt>
                <c:pt idx="3085">
                  <c:v>-6.5253303964757592E-2</c:v>
                </c:pt>
                <c:pt idx="3086">
                  <c:v>-6.9383259911894313E-2</c:v>
                </c:pt>
                <c:pt idx="3087">
                  <c:v>-6.5253303964757592E-2</c:v>
                </c:pt>
                <c:pt idx="3088">
                  <c:v>-6.0159691629956047E-2</c:v>
                </c:pt>
                <c:pt idx="3089">
                  <c:v>-5.5754405286343567E-2</c:v>
                </c:pt>
                <c:pt idx="3090">
                  <c:v>-5.6580396475770955E-2</c:v>
                </c:pt>
                <c:pt idx="3091">
                  <c:v>-5.7544052863436224E-2</c:v>
                </c:pt>
                <c:pt idx="3092">
                  <c:v>-6.7868942731277637E-2</c:v>
                </c:pt>
                <c:pt idx="3093">
                  <c:v>-7.6954845814978023E-2</c:v>
                </c:pt>
                <c:pt idx="3094">
                  <c:v>-8.7279735682819437E-2</c:v>
                </c:pt>
                <c:pt idx="3095">
                  <c:v>-0.10187224669603534</c:v>
                </c:pt>
                <c:pt idx="3096">
                  <c:v>-9.5539647577092435E-2</c:v>
                </c:pt>
                <c:pt idx="3097">
                  <c:v>-9.1547356828193927E-2</c:v>
                </c:pt>
                <c:pt idx="3098">
                  <c:v>-8.4113436123347984E-2</c:v>
                </c:pt>
                <c:pt idx="3099">
                  <c:v>-8.8105726872246826E-2</c:v>
                </c:pt>
                <c:pt idx="3100">
                  <c:v>-9.1134361233480288E-2</c:v>
                </c:pt>
                <c:pt idx="3101">
                  <c:v>-0.10283590308370039</c:v>
                </c:pt>
                <c:pt idx="3102">
                  <c:v>-0.11536343612334798</c:v>
                </c:pt>
                <c:pt idx="3103">
                  <c:v>-0.12486233480176212</c:v>
                </c:pt>
                <c:pt idx="3104">
                  <c:v>-0.1375275330396476</c:v>
                </c:pt>
                <c:pt idx="3105">
                  <c:v>-0.13133259911894268</c:v>
                </c:pt>
                <c:pt idx="3106">
                  <c:v>-0.11495044052863423</c:v>
                </c:pt>
                <c:pt idx="3107">
                  <c:v>-0.11522577092511022</c:v>
                </c:pt>
                <c:pt idx="3108">
                  <c:v>-0.11990638766519823</c:v>
                </c:pt>
                <c:pt idx="3109">
                  <c:v>-0.12142070484581502</c:v>
                </c:pt>
                <c:pt idx="3110">
                  <c:v>-0.12458700440528625</c:v>
                </c:pt>
                <c:pt idx="3111">
                  <c:v>-0.14179515418502198</c:v>
                </c:pt>
                <c:pt idx="3112">
                  <c:v>-0.15872797356828194</c:v>
                </c:pt>
                <c:pt idx="3113">
                  <c:v>-0.16547356828193838</c:v>
                </c:pt>
                <c:pt idx="3114">
                  <c:v>-0.1813050660792952</c:v>
                </c:pt>
                <c:pt idx="3115">
                  <c:v>-0.23595814977973573</c:v>
                </c:pt>
                <c:pt idx="3116">
                  <c:v>-0.20044052863436124</c:v>
                </c:pt>
                <c:pt idx="3117">
                  <c:v>-0.17910242290748901</c:v>
                </c:pt>
                <c:pt idx="3118">
                  <c:v>-0.18254405286343611</c:v>
                </c:pt>
                <c:pt idx="3119">
                  <c:v>-0.21159140969162993</c:v>
                </c:pt>
                <c:pt idx="3120">
                  <c:v>-0.20746145374449343</c:v>
                </c:pt>
                <c:pt idx="3121">
                  <c:v>-0.19617290748898675</c:v>
                </c:pt>
                <c:pt idx="3122">
                  <c:v>-0.19603524229074898</c:v>
                </c:pt>
                <c:pt idx="3123">
                  <c:v>-0.19534691629955947</c:v>
                </c:pt>
                <c:pt idx="3124">
                  <c:v>-0.20401982378854622</c:v>
                </c:pt>
                <c:pt idx="3125">
                  <c:v>-0.22439427312775329</c:v>
                </c:pt>
                <c:pt idx="3126">
                  <c:v>-0.23595814977973573</c:v>
                </c:pt>
                <c:pt idx="3127">
                  <c:v>-0.2520649779735683</c:v>
                </c:pt>
                <c:pt idx="3128">
                  <c:v>-0.2305892070484582</c:v>
                </c:pt>
                <c:pt idx="3129">
                  <c:v>-0.23265418502202639</c:v>
                </c:pt>
                <c:pt idx="3130">
                  <c:v>-0.23540748898678421</c:v>
                </c:pt>
                <c:pt idx="3131">
                  <c:v>-0.24587004405286339</c:v>
                </c:pt>
                <c:pt idx="3132">
                  <c:v>-0.26225220264317173</c:v>
                </c:pt>
                <c:pt idx="3133">
                  <c:v>-0.27477973568281944</c:v>
                </c:pt>
                <c:pt idx="3134">
                  <c:v>-0.27794603524229067</c:v>
                </c:pt>
                <c:pt idx="3135">
                  <c:v>-0.27973568281938321</c:v>
                </c:pt>
                <c:pt idx="3136">
                  <c:v>-0.27588105726872247</c:v>
                </c:pt>
                <c:pt idx="3137">
                  <c:v>-0.25096365638766527</c:v>
                </c:pt>
                <c:pt idx="3138">
                  <c:v>-0.24628303964757714</c:v>
                </c:pt>
                <c:pt idx="3139">
                  <c:v>-0.23100220264317184</c:v>
                </c:pt>
                <c:pt idx="3140">
                  <c:v>-0.22232929515418498</c:v>
                </c:pt>
                <c:pt idx="3141">
                  <c:v>-0.21792400881057261</c:v>
                </c:pt>
                <c:pt idx="3142">
                  <c:v>-0.22673458149779735</c:v>
                </c:pt>
                <c:pt idx="3143">
                  <c:v>-0.2215033039647577</c:v>
                </c:pt>
                <c:pt idx="3144">
                  <c:v>-0.21255506607929509</c:v>
                </c:pt>
                <c:pt idx="3145">
                  <c:v>-0.20525881057268724</c:v>
                </c:pt>
                <c:pt idx="3146">
                  <c:v>-0.20112885462555063</c:v>
                </c:pt>
                <c:pt idx="3147">
                  <c:v>-0.20388215859030845</c:v>
                </c:pt>
                <c:pt idx="3148">
                  <c:v>-0.20388215859030845</c:v>
                </c:pt>
                <c:pt idx="3149">
                  <c:v>-0.21833700440528636</c:v>
                </c:pt>
                <c:pt idx="3150">
                  <c:v>-0.22632158590308371</c:v>
                </c:pt>
                <c:pt idx="3151">
                  <c:v>-0.22329295154185025</c:v>
                </c:pt>
                <c:pt idx="3152">
                  <c:v>-0.21792400881057261</c:v>
                </c:pt>
                <c:pt idx="3153">
                  <c:v>-0.2180616740088106</c:v>
                </c:pt>
                <c:pt idx="3154">
                  <c:v>-0.22411894273127753</c:v>
                </c:pt>
                <c:pt idx="3155">
                  <c:v>-0.22274229074889862</c:v>
                </c:pt>
                <c:pt idx="3156">
                  <c:v>-0.21847466960352424</c:v>
                </c:pt>
                <c:pt idx="3157">
                  <c:v>-0.21255506607929509</c:v>
                </c:pt>
                <c:pt idx="3158">
                  <c:v>-0.20388215859030845</c:v>
                </c:pt>
                <c:pt idx="3159">
                  <c:v>-0.19837555066079304</c:v>
                </c:pt>
                <c:pt idx="3160">
                  <c:v>-0.20498348017621149</c:v>
                </c:pt>
                <c:pt idx="3161">
                  <c:v>-0.20181718061674014</c:v>
                </c:pt>
                <c:pt idx="3162">
                  <c:v>-0.19988986784140972</c:v>
                </c:pt>
                <c:pt idx="3163">
                  <c:v>-0.20498348017621149</c:v>
                </c:pt>
                <c:pt idx="3164">
                  <c:v>-0.21035242290748901</c:v>
                </c:pt>
                <c:pt idx="3165">
                  <c:v>-0.20828744493392071</c:v>
                </c:pt>
                <c:pt idx="3166">
                  <c:v>-0.20883810572687223</c:v>
                </c:pt>
                <c:pt idx="3167">
                  <c:v>-0.20773678414096919</c:v>
                </c:pt>
                <c:pt idx="3168">
                  <c:v>-0.20663546255506604</c:v>
                </c:pt>
                <c:pt idx="3169">
                  <c:v>-0.19810022026431717</c:v>
                </c:pt>
                <c:pt idx="3170">
                  <c:v>-0.19245594713656389</c:v>
                </c:pt>
                <c:pt idx="3171">
                  <c:v>-0.19273127753303965</c:v>
                </c:pt>
                <c:pt idx="3172">
                  <c:v>-0.18763766519823788</c:v>
                </c:pt>
                <c:pt idx="3173">
                  <c:v>-0.1826817180616741</c:v>
                </c:pt>
                <c:pt idx="3174">
                  <c:v>-0.1861233480176212</c:v>
                </c:pt>
                <c:pt idx="3175">
                  <c:v>-0.17703744493392071</c:v>
                </c:pt>
                <c:pt idx="3176">
                  <c:v>-0.17813876651982374</c:v>
                </c:pt>
                <c:pt idx="3177">
                  <c:v>-0.17979074889867841</c:v>
                </c:pt>
                <c:pt idx="3178">
                  <c:v>-0.18020374449339216</c:v>
                </c:pt>
                <c:pt idx="3179">
                  <c:v>-0.19066629955947134</c:v>
                </c:pt>
                <c:pt idx="3180">
                  <c:v>-0.19245594713656389</c:v>
                </c:pt>
                <c:pt idx="3181">
                  <c:v>-0.19218061674008813</c:v>
                </c:pt>
                <c:pt idx="3182">
                  <c:v>-0.1861233480176212</c:v>
                </c:pt>
                <c:pt idx="3183">
                  <c:v>-0.19383259911894268</c:v>
                </c:pt>
                <c:pt idx="3184">
                  <c:v>-0.19988986784140972</c:v>
                </c:pt>
                <c:pt idx="3185">
                  <c:v>-0.1965859030837005</c:v>
                </c:pt>
                <c:pt idx="3186">
                  <c:v>-0.19631057268722463</c:v>
                </c:pt>
                <c:pt idx="3187">
                  <c:v>-0.19534691629955947</c:v>
                </c:pt>
                <c:pt idx="3188">
                  <c:v>-0.19341960352422904</c:v>
                </c:pt>
                <c:pt idx="3189">
                  <c:v>-0.18997797356828194</c:v>
                </c:pt>
                <c:pt idx="3190">
                  <c:v>-0.19190528634361226</c:v>
                </c:pt>
                <c:pt idx="3191">
                  <c:v>-0.18928964757709255</c:v>
                </c:pt>
                <c:pt idx="3192">
                  <c:v>-0.18667400881057272</c:v>
                </c:pt>
                <c:pt idx="3193">
                  <c:v>-0.18736233480176212</c:v>
                </c:pt>
                <c:pt idx="3194">
                  <c:v>-0.18846365638766516</c:v>
                </c:pt>
                <c:pt idx="3195">
                  <c:v>-0.19410792951541855</c:v>
                </c:pt>
                <c:pt idx="3196">
                  <c:v>-0.20580947136563876</c:v>
                </c:pt>
                <c:pt idx="3197">
                  <c:v>-0.22040198237885456</c:v>
                </c:pt>
                <c:pt idx="3198">
                  <c:v>-0.21585903083700442</c:v>
                </c:pt>
                <c:pt idx="3199">
                  <c:v>-0.22700991189427311</c:v>
                </c:pt>
                <c:pt idx="3200">
                  <c:v>-0.23224118942731276</c:v>
                </c:pt>
                <c:pt idx="3201">
                  <c:v>-0.22535792951541844</c:v>
                </c:pt>
                <c:pt idx="3202">
                  <c:v>-0.23609581497797349</c:v>
                </c:pt>
                <c:pt idx="3203">
                  <c:v>-0.22769823788546251</c:v>
                </c:pt>
                <c:pt idx="3204">
                  <c:v>-0.22687224669603534</c:v>
                </c:pt>
                <c:pt idx="3205">
                  <c:v>-0.2194383259911894</c:v>
                </c:pt>
                <c:pt idx="3206">
                  <c:v>-0.21434471365638763</c:v>
                </c:pt>
                <c:pt idx="3207">
                  <c:v>-0.21434471365638763</c:v>
                </c:pt>
                <c:pt idx="3208">
                  <c:v>-0.21255506607929509</c:v>
                </c:pt>
                <c:pt idx="3209">
                  <c:v>-0.21200440528634357</c:v>
                </c:pt>
                <c:pt idx="3210">
                  <c:v>-0.2146200440528635</c:v>
                </c:pt>
                <c:pt idx="3211">
                  <c:v>-0.2159966960352423</c:v>
                </c:pt>
                <c:pt idx="3212">
                  <c:v>-0.21159140969162993</c:v>
                </c:pt>
                <c:pt idx="3213">
                  <c:v>-0.21420704845814986</c:v>
                </c:pt>
                <c:pt idx="3214">
                  <c:v>-0.21682268722466957</c:v>
                </c:pt>
                <c:pt idx="3215">
                  <c:v>-0.22439427312775329</c:v>
                </c:pt>
                <c:pt idx="3216">
                  <c:v>-0.2347191629955947</c:v>
                </c:pt>
                <c:pt idx="3217">
                  <c:v>-0.24339207048458145</c:v>
                </c:pt>
                <c:pt idx="3218">
                  <c:v>-0.26362885462555063</c:v>
                </c:pt>
                <c:pt idx="3219">
                  <c:v>-0.23995044052863435</c:v>
                </c:pt>
                <c:pt idx="3220">
                  <c:v>-0.24710903083700442</c:v>
                </c:pt>
                <c:pt idx="3221">
                  <c:v>-0.24917400881057272</c:v>
                </c:pt>
                <c:pt idx="3222">
                  <c:v>-0.23292951541850226</c:v>
                </c:pt>
                <c:pt idx="3223">
                  <c:v>-0.22164096916299558</c:v>
                </c:pt>
                <c:pt idx="3224">
                  <c:v>-0.22191629955947134</c:v>
                </c:pt>
                <c:pt idx="3225">
                  <c:v>-0.21365638766519823</c:v>
                </c:pt>
                <c:pt idx="3226">
                  <c:v>-0.20498348017621149</c:v>
                </c:pt>
                <c:pt idx="3227">
                  <c:v>-0.19672356828193827</c:v>
                </c:pt>
                <c:pt idx="3228">
                  <c:v>-0.19176762114537449</c:v>
                </c:pt>
                <c:pt idx="3229">
                  <c:v>-0.19713656387665202</c:v>
                </c:pt>
                <c:pt idx="3230">
                  <c:v>-0.19080396475770922</c:v>
                </c:pt>
                <c:pt idx="3231">
                  <c:v>-0.17965308370044053</c:v>
                </c:pt>
                <c:pt idx="3232">
                  <c:v>-0.18144273127753308</c:v>
                </c:pt>
                <c:pt idx="3233">
                  <c:v>-0.17180616740088106</c:v>
                </c:pt>
                <c:pt idx="3234">
                  <c:v>-0.17442180616740088</c:v>
                </c:pt>
                <c:pt idx="3235">
                  <c:v>-0.17180616740088106</c:v>
                </c:pt>
                <c:pt idx="3236">
                  <c:v>-0.17648678414096919</c:v>
                </c:pt>
                <c:pt idx="3237">
                  <c:v>-0.16781387665198233</c:v>
                </c:pt>
                <c:pt idx="3238">
                  <c:v>-0.16285792951541844</c:v>
                </c:pt>
                <c:pt idx="3239">
                  <c:v>-0.1528083700440529</c:v>
                </c:pt>
                <c:pt idx="3240">
                  <c:v>-0.15528634361233484</c:v>
                </c:pt>
                <c:pt idx="3241">
                  <c:v>-0.15019273127753308</c:v>
                </c:pt>
                <c:pt idx="3242">
                  <c:v>-0.14482378854625555</c:v>
                </c:pt>
                <c:pt idx="3243">
                  <c:v>-0.14083149779735693</c:v>
                </c:pt>
                <c:pt idx="3244">
                  <c:v>-0.14289647577092512</c:v>
                </c:pt>
                <c:pt idx="3245">
                  <c:v>-0.14730176211453749</c:v>
                </c:pt>
                <c:pt idx="3246">
                  <c:v>-0.13766519823788548</c:v>
                </c:pt>
                <c:pt idx="3247">
                  <c:v>-0.13422356828193838</c:v>
                </c:pt>
                <c:pt idx="3248">
                  <c:v>-0.13367290748898675</c:v>
                </c:pt>
                <c:pt idx="3249">
                  <c:v>-0.1318832599118942</c:v>
                </c:pt>
                <c:pt idx="3250">
                  <c:v>-0.14275881057268713</c:v>
                </c:pt>
                <c:pt idx="3251">
                  <c:v>-0.14207048458149785</c:v>
                </c:pt>
                <c:pt idx="3252">
                  <c:v>-0.13780286343612336</c:v>
                </c:pt>
                <c:pt idx="3253">
                  <c:v>-0.14069383259911894</c:v>
                </c:pt>
                <c:pt idx="3254">
                  <c:v>-0.13862885462555063</c:v>
                </c:pt>
                <c:pt idx="3255">
                  <c:v>-0.14138215859030845</c:v>
                </c:pt>
                <c:pt idx="3256">
                  <c:v>-0.14551211453744495</c:v>
                </c:pt>
                <c:pt idx="3257">
                  <c:v>-0.13849118942731276</c:v>
                </c:pt>
                <c:pt idx="3258">
                  <c:v>-0.13518722466960353</c:v>
                </c:pt>
                <c:pt idx="3259">
                  <c:v>-0.13766519823788548</c:v>
                </c:pt>
                <c:pt idx="3260">
                  <c:v>-0.13780286343612336</c:v>
                </c:pt>
                <c:pt idx="3261">
                  <c:v>-0.13243392070484583</c:v>
                </c:pt>
                <c:pt idx="3262">
                  <c:v>-0.13367290748898675</c:v>
                </c:pt>
                <c:pt idx="3263">
                  <c:v>-0.13325991189427311</c:v>
                </c:pt>
                <c:pt idx="3264">
                  <c:v>-0.13133259911894268</c:v>
                </c:pt>
                <c:pt idx="3265">
                  <c:v>-0.13697687224669608</c:v>
                </c:pt>
                <c:pt idx="3266">
                  <c:v>-0.12279735682819382</c:v>
                </c:pt>
                <c:pt idx="3267">
                  <c:v>-0.11715308370044064</c:v>
                </c:pt>
                <c:pt idx="3268">
                  <c:v>-0.11729074889867841</c:v>
                </c:pt>
                <c:pt idx="3269">
                  <c:v>-0.10875550660792954</c:v>
                </c:pt>
                <c:pt idx="3270">
                  <c:v>-0.11082048458149774</c:v>
                </c:pt>
                <c:pt idx="3271">
                  <c:v>-0.10916850220264329</c:v>
                </c:pt>
                <c:pt idx="3272">
                  <c:v>-0.10724118942731287</c:v>
                </c:pt>
                <c:pt idx="3273">
                  <c:v>-0.10242290748898675</c:v>
                </c:pt>
                <c:pt idx="3274">
                  <c:v>-0.10366189427312777</c:v>
                </c:pt>
                <c:pt idx="3275">
                  <c:v>-0.1097191629955947</c:v>
                </c:pt>
                <c:pt idx="3276">
                  <c:v>-0.10338656387665202</c:v>
                </c:pt>
                <c:pt idx="3277">
                  <c:v>-0.10269823788546251</c:v>
                </c:pt>
                <c:pt idx="3278">
                  <c:v>-0.10132158590308371</c:v>
                </c:pt>
                <c:pt idx="3279">
                  <c:v>-9.9118942731277526E-2</c:v>
                </c:pt>
                <c:pt idx="3280">
                  <c:v>-9.6640969162995582E-2</c:v>
                </c:pt>
                <c:pt idx="3281">
                  <c:v>-9.4851321585903037E-2</c:v>
                </c:pt>
                <c:pt idx="3282">
                  <c:v>-9.2511013215858973E-2</c:v>
                </c:pt>
                <c:pt idx="3283">
                  <c:v>-8.8105726872246826E-2</c:v>
                </c:pt>
                <c:pt idx="3284">
                  <c:v>-8.8243392070484483E-2</c:v>
                </c:pt>
                <c:pt idx="3285">
                  <c:v>-9.3474669603524352E-2</c:v>
                </c:pt>
                <c:pt idx="3286">
                  <c:v>-8.8656387665198233E-2</c:v>
                </c:pt>
                <c:pt idx="3287">
                  <c:v>-8.7142070484581446E-2</c:v>
                </c:pt>
                <c:pt idx="3288">
                  <c:v>-8.9069383259911872E-2</c:v>
                </c:pt>
                <c:pt idx="3289">
                  <c:v>-8.989537444933926E-2</c:v>
                </c:pt>
                <c:pt idx="3290">
                  <c:v>-8.5903083700440419E-2</c:v>
                </c:pt>
                <c:pt idx="3291">
                  <c:v>-8.9069383259911872E-2</c:v>
                </c:pt>
                <c:pt idx="3292">
                  <c:v>-8.9069383259911872E-2</c:v>
                </c:pt>
                <c:pt idx="3293">
                  <c:v>-9.4713656387665157E-2</c:v>
                </c:pt>
                <c:pt idx="3294">
                  <c:v>-9.375E-2</c:v>
                </c:pt>
                <c:pt idx="3295">
                  <c:v>-8.9344713656387631E-2</c:v>
                </c:pt>
                <c:pt idx="3296">
                  <c:v>-8.6591409691630039E-2</c:v>
                </c:pt>
                <c:pt idx="3297">
                  <c:v>-8.5765418502202651E-2</c:v>
                </c:pt>
                <c:pt idx="3298">
                  <c:v>-8.4251101321585975E-2</c:v>
                </c:pt>
                <c:pt idx="3299">
                  <c:v>-8.8656387665198233E-2</c:v>
                </c:pt>
                <c:pt idx="3300">
                  <c:v>-9.375E-2</c:v>
                </c:pt>
                <c:pt idx="3301">
                  <c:v>-9.2511013215858973E-2</c:v>
                </c:pt>
                <c:pt idx="3302">
                  <c:v>-9.8843612334801878E-2</c:v>
                </c:pt>
                <c:pt idx="3303">
                  <c:v>-9.8705947136563887E-2</c:v>
                </c:pt>
                <c:pt idx="3304">
                  <c:v>-0.10503854625550657</c:v>
                </c:pt>
                <c:pt idx="3305">
                  <c:v>-0.11495044052863423</c:v>
                </c:pt>
                <c:pt idx="3306">
                  <c:v>-0.11756607929515428</c:v>
                </c:pt>
                <c:pt idx="3307">
                  <c:v>-0.1090308370044053</c:v>
                </c:pt>
                <c:pt idx="3308">
                  <c:v>-0.10875550660792954</c:v>
                </c:pt>
                <c:pt idx="3309">
                  <c:v>-0.10724118942731287</c:v>
                </c:pt>
                <c:pt idx="3310">
                  <c:v>-0.10159691629955936</c:v>
                </c:pt>
                <c:pt idx="3311">
                  <c:v>-0.10063325991189431</c:v>
                </c:pt>
                <c:pt idx="3312">
                  <c:v>-9.8155286343612258E-2</c:v>
                </c:pt>
                <c:pt idx="3313">
                  <c:v>-9.5952643171806185E-2</c:v>
                </c:pt>
                <c:pt idx="3314">
                  <c:v>-9.2648678414096963E-2</c:v>
                </c:pt>
                <c:pt idx="3315">
                  <c:v>-9.6916299559471453E-2</c:v>
                </c:pt>
                <c:pt idx="3316">
                  <c:v>-9.2373348017621093E-2</c:v>
                </c:pt>
                <c:pt idx="3317">
                  <c:v>-9.6778634361233462E-2</c:v>
                </c:pt>
                <c:pt idx="3318">
                  <c:v>-9.8705947136563887E-2</c:v>
                </c:pt>
                <c:pt idx="3319">
                  <c:v>-9.2098017621145334E-2</c:v>
                </c:pt>
                <c:pt idx="3320">
                  <c:v>-9.3474669603524352E-2</c:v>
                </c:pt>
                <c:pt idx="3321">
                  <c:v>-8.8794052863436113E-2</c:v>
                </c:pt>
                <c:pt idx="3322">
                  <c:v>-8.8518722466960464E-2</c:v>
                </c:pt>
                <c:pt idx="3323">
                  <c:v>-8.5903083700440419E-2</c:v>
                </c:pt>
                <c:pt idx="3324">
                  <c:v>-8.2048458149779679E-2</c:v>
                </c:pt>
                <c:pt idx="3325">
                  <c:v>-8.3425110132158586E-2</c:v>
                </c:pt>
                <c:pt idx="3326">
                  <c:v>-8.3562775330396577E-2</c:v>
                </c:pt>
                <c:pt idx="3327">
                  <c:v>-7.9708149779735726E-2</c:v>
                </c:pt>
                <c:pt idx="3328">
                  <c:v>-7.9845814977973495E-2</c:v>
                </c:pt>
                <c:pt idx="3329">
                  <c:v>-7.2687224669603534E-2</c:v>
                </c:pt>
                <c:pt idx="3330">
                  <c:v>-6.5941629955947212E-2</c:v>
                </c:pt>
                <c:pt idx="3331">
                  <c:v>-6.0022026431718056E-2</c:v>
                </c:pt>
                <c:pt idx="3332">
                  <c:v>-5.6718061674008835E-2</c:v>
                </c:pt>
                <c:pt idx="3333">
                  <c:v>-5.7681718061673992E-2</c:v>
                </c:pt>
                <c:pt idx="3334">
                  <c:v>-5.9884361233480066E-2</c:v>
                </c:pt>
                <c:pt idx="3335">
                  <c:v>-5.3276431718061734E-2</c:v>
                </c:pt>
                <c:pt idx="3336">
                  <c:v>-4.8871145374449254E-2</c:v>
                </c:pt>
                <c:pt idx="3337">
                  <c:v>-4.8182819383259856E-2</c:v>
                </c:pt>
                <c:pt idx="3338">
                  <c:v>-5.1211453744493429E-2</c:v>
                </c:pt>
                <c:pt idx="3339">
                  <c:v>-5.1624449339207068E-2</c:v>
                </c:pt>
                <c:pt idx="3340">
                  <c:v>-4.694383259911894E-2</c:v>
                </c:pt>
                <c:pt idx="3341">
                  <c:v>-4.5980176211453783E-2</c:v>
                </c:pt>
                <c:pt idx="3342">
                  <c:v>-4.281387665198233E-2</c:v>
                </c:pt>
                <c:pt idx="3343">
                  <c:v>-4.0198237885462618E-2</c:v>
                </c:pt>
                <c:pt idx="3344">
                  <c:v>-3.9647577092510988E-2</c:v>
                </c:pt>
                <c:pt idx="3345">
                  <c:v>-4.0473568281938266E-2</c:v>
                </c:pt>
                <c:pt idx="3346">
                  <c:v>-4.1161894273127664E-2</c:v>
                </c:pt>
                <c:pt idx="3347">
                  <c:v>-3.909691629955947E-2</c:v>
                </c:pt>
                <c:pt idx="3348">
                  <c:v>-3.6756607929515406E-2</c:v>
                </c:pt>
                <c:pt idx="3349">
                  <c:v>-3.4003303964757703E-2</c:v>
                </c:pt>
                <c:pt idx="3350">
                  <c:v>-3.5930616740088128E-2</c:v>
                </c:pt>
                <c:pt idx="3351">
                  <c:v>-4.281387665198233E-2</c:v>
                </c:pt>
                <c:pt idx="3352">
                  <c:v>-4.4052863436123357E-2</c:v>
                </c:pt>
                <c:pt idx="3353">
                  <c:v>-3.6205947136563776E-2</c:v>
                </c:pt>
                <c:pt idx="3354">
                  <c:v>-3.152533039647587E-2</c:v>
                </c:pt>
                <c:pt idx="3355">
                  <c:v>-2.9185022026431806E-2</c:v>
                </c:pt>
                <c:pt idx="3356">
                  <c:v>-2.9735682819383213E-2</c:v>
                </c:pt>
                <c:pt idx="3357">
                  <c:v>-3.3452643171806296E-2</c:v>
                </c:pt>
                <c:pt idx="3358">
                  <c:v>-3.0424008810572611E-2</c:v>
                </c:pt>
                <c:pt idx="3359">
                  <c:v>-3.2901982378854666E-2</c:v>
                </c:pt>
                <c:pt idx="3360">
                  <c:v>-3.2351321585903037E-2</c:v>
                </c:pt>
                <c:pt idx="3361">
                  <c:v>-3.6894273127753396E-2</c:v>
                </c:pt>
                <c:pt idx="3362">
                  <c:v>-3.4416299559471342E-2</c:v>
                </c:pt>
                <c:pt idx="3363">
                  <c:v>-3.4416299559471342E-2</c:v>
                </c:pt>
                <c:pt idx="3364">
                  <c:v>-3.4966960352422971E-2</c:v>
                </c:pt>
                <c:pt idx="3365">
                  <c:v>-3.6068281938326008E-2</c:v>
                </c:pt>
                <c:pt idx="3366">
                  <c:v>-3.8133259911894202E-2</c:v>
                </c:pt>
                <c:pt idx="3367">
                  <c:v>-3.6205947136563776E-2</c:v>
                </c:pt>
                <c:pt idx="3368">
                  <c:v>-3.1800660792951518E-2</c:v>
                </c:pt>
                <c:pt idx="3369">
                  <c:v>-2.5330396475770955E-2</c:v>
                </c:pt>
                <c:pt idx="3370">
                  <c:v>-2.6844713656387742E-2</c:v>
                </c:pt>
                <c:pt idx="3371">
                  <c:v>-2.6707048458149751E-2</c:v>
                </c:pt>
                <c:pt idx="3372">
                  <c:v>-2.9047356828193815E-2</c:v>
                </c:pt>
                <c:pt idx="3373">
                  <c:v>-2.8359030837004418E-2</c:v>
                </c:pt>
                <c:pt idx="3374">
                  <c:v>-3.0699339207048482E-2</c:v>
                </c:pt>
                <c:pt idx="3375">
                  <c:v>-3.7169603524229156E-2</c:v>
                </c:pt>
                <c:pt idx="3376">
                  <c:v>-3.5930616740088128E-2</c:v>
                </c:pt>
                <c:pt idx="3377">
                  <c:v>-3.0699339207048482E-2</c:v>
                </c:pt>
                <c:pt idx="3378">
                  <c:v>-3.3177312775330314E-2</c:v>
                </c:pt>
                <c:pt idx="3379">
                  <c:v>-3.2901982378854666E-2</c:v>
                </c:pt>
                <c:pt idx="3380">
                  <c:v>-3.7169603524229156E-2</c:v>
                </c:pt>
                <c:pt idx="3381">
                  <c:v>-3.6068281938326008E-2</c:v>
                </c:pt>
                <c:pt idx="3382">
                  <c:v>-3.510462555066074E-2</c:v>
                </c:pt>
                <c:pt idx="3383">
                  <c:v>-3.6205947136563776E-2</c:v>
                </c:pt>
                <c:pt idx="3384">
                  <c:v>-3.2901982378854666E-2</c:v>
                </c:pt>
                <c:pt idx="3385">
                  <c:v>-3.3590308370044064E-2</c:v>
                </c:pt>
                <c:pt idx="3386">
                  <c:v>-3.5792951541850138E-2</c:v>
                </c:pt>
                <c:pt idx="3387">
                  <c:v>-4.4465859030837107E-2</c:v>
                </c:pt>
                <c:pt idx="3388">
                  <c:v>-4.9146475770925235E-2</c:v>
                </c:pt>
                <c:pt idx="3389">
                  <c:v>-4.5016519823788514E-2</c:v>
                </c:pt>
                <c:pt idx="3390">
                  <c:v>-5.2037444933920707E-2</c:v>
                </c:pt>
                <c:pt idx="3391">
                  <c:v>-4.3777533039647709E-2</c:v>
                </c:pt>
                <c:pt idx="3392">
                  <c:v>-3.7169603524229156E-2</c:v>
                </c:pt>
                <c:pt idx="3393">
                  <c:v>-3.3314977973568305E-2</c:v>
                </c:pt>
                <c:pt idx="3394">
                  <c:v>-3.9922907488986858E-2</c:v>
                </c:pt>
                <c:pt idx="3395">
                  <c:v>-3.5792951541850138E-2</c:v>
                </c:pt>
                <c:pt idx="3396">
                  <c:v>-3.7857929515418554E-2</c:v>
                </c:pt>
                <c:pt idx="3397">
                  <c:v>-3.9647577092510988E-2</c:v>
                </c:pt>
                <c:pt idx="3398">
                  <c:v>-4.1299559471365654E-2</c:v>
                </c:pt>
                <c:pt idx="3399">
                  <c:v>-4.7356828193832579E-2</c:v>
                </c:pt>
                <c:pt idx="3400">
                  <c:v>-4.8182819383259856E-2</c:v>
                </c:pt>
                <c:pt idx="3401">
                  <c:v>-5.1073788546255439E-2</c:v>
                </c:pt>
                <c:pt idx="3402">
                  <c:v>-5.7131057268722585E-2</c:v>
                </c:pt>
                <c:pt idx="3403">
                  <c:v>-5.9058370044052899E-2</c:v>
                </c:pt>
                <c:pt idx="3404">
                  <c:v>-6.5253303964757592E-2</c:v>
                </c:pt>
                <c:pt idx="3405">
                  <c:v>-6.5115638766519823E-2</c:v>
                </c:pt>
                <c:pt idx="3406">
                  <c:v>-6.0022026431718056E-2</c:v>
                </c:pt>
                <c:pt idx="3407">
                  <c:v>-6.0297356828193815E-2</c:v>
                </c:pt>
                <c:pt idx="3408">
                  <c:v>-5.6442731277532965E-2</c:v>
                </c:pt>
                <c:pt idx="3409">
                  <c:v>-5.465308370044053E-2</c:v>
                </c:pt>
                <c:pt idx="3410">
                  <c:v>-4.6806167400881171E-2</c:v>
                </c:pt>
                <c:pt idx="3411">
                  <c:v>-4.8320484581497847E-2</c:v>
                </c:pt>
                <c:pt idx="3412">
                  <c:v>-4.9146475770925235E-2</c:v>
                </c:pt>
                <c:pt idx="3413">
                  <c:v>-4.5980176211453783E-2</c:v>
                </c:pt>
                <c:pt idx="3414">
                  <c:v>-4.0335903083700497E-2</c:v>
                </c:pt>
                <c:pt idx="3415">
                  <c:v>-3.4003303964757703E-2</c:v>
                </c:pt>
                <c:pt idx="3416">
                  <c:v>-3.6894273127753396E-2</c:v>
                </c:pt>
                <c:pt idx="3417">
                  <c:v>-3.6068281938326008E-2</c:v>
                </c:pt>
                <c:pt idx="3418">
                  <c:v>-2.9735682819383213E-2</c:v>
                </c:pt>
                <c:pt idx="3419">
                  <c:v>-2.8221365638766427E-2</c:v>
                </c:pt>
                <c:pt idx="3420">
                  <c:v>-2.5468061674008724E-2</c:v>
                </c:pt>
                <c:pt idx="3421">
                  <c:v>-2.1613436123348095E-2</c:v>
                </c:pt>
                <c:pt idx="3422">
                  <c:v>-1.7345814977973606E-2</c:v>
                </c:pt>
                <c:pt idx="3423">
                  <c:v>-1.583149779735693E-2</c:v>
                </c:pt>
                <c:pt idx="3424">
                  <c:v>-1.6519823788546328E-2</c:v>
                </c:pt>
                <c:pt idx="3425">
                  <c:v>-1.7345814977973606E-2</c:v>
                </c:pt>
                <c:pt idx="3426">
                  <c:v>-1.8584801762114411E-2</c:v>
                </c:pt>
                <c:pt idx="3427">
                  <c:v>-1.514317180616731E-2</c:v>
                </c:pt>
                <c:pt idx="3428">
                  <c:v>-1.2114537444933848E-2</c:v>
                </c:pt>
                <c:pt idx="3429">
                  <c:v>-1.0049559471365654E-2</c:v>
                </c:pt>
                <c:pt idx="3430">
                  <c:v>-1.5418502202643181E-2</c:v>
                </c:pt>
                <c:pt idx="3431">
                  <c:v>-8.2599118942729977E-3</c:v>
                </c:pt>
                <c:pt idx="3432">
                  <c:v>-6.6079295154185536E-3</c:v>
                </c:pt>
                <c:pt idx="3433">
                  <c:v>-1.9273127753304253E-3</c:v>
                </c:pt>
                <c:pt idx="3434">
                  <c:v>0</c:v>
                </c:pt>
                <c:pt idx="3435">
                  <c:v>-2.7525461051469691E-4</c:v>
                </c:pt>
                <c:pt idx="3436">
                  <c:v>0</c:v>
                </c:pt>
                <c:pt idx="3437">
                  <c:v>-2.1917808219177326E-3</c:v>
                </c:pt>
                <c:pt idx="3438">
                  <c:v>-5.7534246575342562E-3</c:v>
                </c:pt>
                <c:pt idx="3439">
                  <c:v>-1.3698630136993462E-4</c:v>
                </c:pt>
                <c:pt idx="3440">
                  <c:v>0</c:v>
                </c:pt>
                <c:pt idx="3441">
                  <c:v>-6.8306010928953498E-4</c:v>
                </c:pt>
                <c:pt idx="3442">
                  <c:v>-4.098360655737654E-4</c:v>
                </c:pt>
                <c:pt idx="3443">
                  <c:v>-1.7759562841531684E-3</c:v>
                </c:pt>
                <c:pt idx="3444">
                  <c:v>-1.0928961748634114E-3</c:v>
                </c:pt>
                <c:pt idx="3445">
                  <c:v>-5.464480874317057E-3</c:v>
                </c:pt>
                <c:pt idx="3446">
                  <c:v>0</c:v>
                </c:pt>
                <c:pt idx="3447">
                  <c:v>0</c:v>
                </c:pt>
                <c:pt idx="3448">
                  <c:v>-4.6384720327421469E-3</c:v>
                </c:pt>
                <c:pt idx="3449">
                  <c:v>0</c:v>
                </c:pt>
                <c:pt idx="3450">
                  <c:v>-5.5934515688949027E-3</c:v>
                </c:pt>
                <c:pt idx="3451">
                  <c:v>-1.4051841746248295E-2</c:v>
                </c:pt>
                <c:pt idx="3452">
                  <c:v>-1.5961800818553917E-2</c:v>
                </c:pt>
                <c:pt idx="3453">
                  <c:v>-2.1828103683492417E-2</c:v>
                </c:pt>
                <c:pt idx="3454">
                  <c:v>-1.4733969986357454E-2</c:v>
                </c:pt>
                <c:pt idx="3455">
                  <c:v>-1.3642564802182844E-2</c:v>
                </c:pt>
                <c:pt idx="3456">
                  <c:v>-6.4120054570259155E-3</c:v>
                </c:pt>
                <c:pt idx="3457">
                  <c:v>-6.1391541609823186E-3</c:v>
                </c:pt>
                <c:pt idx="3458">
                  <c:v>-8.1855388813095731E-3</c:v>
                </c:pt>
                <c:pt idx="3459">
                  <c:v>-9.5497953615280018E-3</c:v>
                </c:pt>
                <c:pt idx="3460">
                  <c:v>-1.5279672578444647E-2</c:v>
                </c:pt>
                <c:pt idx="3461">
                  <c:v>-1.5006821282401051E-2</c:v>
                </c:pt>
                <c:pt idx="3462">
                  <c:v>-1.4051841746248295E-2</c:v>
                </c:pt>
                <c:pt idx="3463">
                  <c:v>-1.3642564802182844E-2</c:v>
                </c:pt>
                <c:pt idx="3464">
                  <c:v>-1.2278308321964415E-2</c:v>
                </c:pt>
                <c:pt idx="3465">
                  <c:v>-4.5020463847202929E-3</c:v>
                </c:pt>
                <c:pt idx="3466">
                  <c:v>-5.4570259208719385E-4</c:v>
                </c:pt>
                <c:pt idx="3467">
                  <c:v>0</c:v>
                </c:pt>
                <c:pt idx="3468">
                  <c:v>0</c:v>
                </c:pt>
                <c:pt idx="3469">
                  <c:v>-5.7236304170074082E-3</c:v>
                </c:pt>
                <c:pt idx="3470">
                  <c:v>-5.178522758244708E-3</c:v>
                </c:pt>
                <c:pt idx="3471">
                  <c:v>-1.3627691469064729E-3</c:v>
                </c:pt>
                <c:pt idx="3472">
                  <c:v>0</c:v>
                </c:pt>
                <c:pt idx="3473">
                  <c:v>0</c:v>
                </c:pt>
                <c:pt idx="3474">
                  <c:v>-2.6852846401737018E-4</c:v>
                </c:pt>
                <c:pt idx="3475">
                  <c:v>-9.129967776584369E-3</c:v>
                </c:pt>
                <c:pt idx="3476">
                  <c:v>-6.3104189044038694E-3</c:v>
                </c:pt>
                <c:pt idx="3477">
                  <c:v>-8.7271750805586468E-3</c:v>
                </c:pt>
                <c:pt idx="3478">
                  <c:v>-1.3829215896885128E-2</c:v>
                </c:pt>
                <c:pt idx="3479">
                  <c:v>-2.2422126745435089E-2</c:v>
                </c:pt>
                <c:pt idx="3480">
                  <c:v>-1.9065520945220182E-2</c:v>
                </c:pt>
                <c:pt idx="3481">
                  <c:v>-1.5037593984962516E-2</c:v>
                </c:pt>
                <c:pt idx="3482">
                  <c:v>-1.2889366272824998E-2</c:v>
                </c:pt>
                <c:pt idx="3483">
                  <c:v>-1.678302900107409E-2</c:v>
                </c:pt>
                <c:pt idx="3484">
                  <c:v>-1.5977443609022535E-2</c:v>
                </c:pt>
                <c:pt idx="3485">
                  <c:v>-2.0542427497314719E-2</c:v>
                </c:pt>
                <c:pt idx="3486">
                  <c:v>-2.8598281417830385E-2</c:v>
                </c:pt>
                <c:pt idx="3487">
                  <c:v>-3.5580021482277235E-2</c:v>
                </c:pt>
                <c:pt idx="3488">
                  <c:v>-3.4640171858216995E-2</c:v>
                </c:pt>
                <c:pt idx="3489">
                  <c:v>-2.5778732545649885E-2</c:v>
                </c:pt>
                <c:pt idx="3490">
                  <c:v>-3.8399570354457513E-2</c:v>
                </c:pt>
                <c:pt idx="3491">
                  <c:v>-6.5386680988184787E-2</c:v>
                </c:pt>
                <c:pt idx="3492">
                  <c:v>-2.8195488721804662E-2</c:v>
                </c:pt>
                <c:pt idx="3493">
                  <c:v>-2.9940923737916236E-2</c:v>
                </c:pt>
                <c:pt idx="3494">
                  <c:v>-1.678302900107409E-2</c:v>
                </c:pt>
                <c:pt idx="3495">
                  <c:v>-1.1009667024704739E-2</c:v>
                </c:pt>
                <c:pt idx="3496">
                  <c:v>-1.1546723952739035E-2</c:v>
                </c:pt>
                <c:pt idx="3497">
                  <c:v>-9.129967776584369E-3</c:v>
                </c:pt>
                <c:pt idx="3498">
                  <c:v>-2.6852846401719255E-3</c:v>
                </c:pt>
                <c:pt idx="3499">
                  <c:v>-6.4446831364125545E-3</c:v>
                </c:pt>
                <c:pt idx="3500">
                  <c:v>-6.9817400644469618E-3</c:v>
                </c:pt>
                <c:pt idx="3501">
                  <c:v>-6.5789473684211286E-3</c:v>
                </c:pt>
                <c:pt idx="3502">
                  <c:v>-7.7873254564984062E-3</c:v>
                </c:pt>
                <c:pt idx="3503">
                  <c:v>-7.6530612244899432E-3</c:v>
                </c:pt>
                <c:pt idx="3504">
                  <c:v>-5.6390977443608881E-3</c:v>
                </c:pt>
                <c:pt idx="3505">
                  <c:v>-2.4167561761547773E-3</c:v>
                </c:pt>
                <c:pt idx="3506">
                  <c:v>0</c:v>
                </c:pt>
                <c:pt idx="3507">
                  <c:v>-1.4717687985014161E-3</c:v>
                </c:pt>
                <c:pt idx="3508">
                  <c:v>-4.5491035590043971E-3</c:v>
                </c:pt>
                <c:pt idx="3509">
                  <c:v>-6.1546695210060731E-3</c:v>
                </c:pt>
                <c:pt idx="3510">
                  <c:v>-1.2443136205512295E-2</c:v>
                </c:pt>
                <c:pt idx="3511">
                  <c:v>-1.0302381589510246E-2</c:v>
                </c:pt>
                <c:pt idx="3512">
                  <c:v>-5.6194808670055885E-3</c:v>
                </c:pt>
                <c:pt idx="3513">
                  <c:v>-4.0139149050040235E-3</c:v>
                </c:pt>
                <c:pt idx="3514">
                  <c:v>-2.4083489430023475E-3</c:v>
                </c:pt>
                <c:pt idx="3515">
                  <c:v>0</c:v>
                </c:pt>
                <c:pt idx="3516">
                  <c:v>0</c:v>
                </c:pt>
                <c:pt idx="3517">
                  <c:v>0</c:v>
                </c:pt>
                <c:pt idx="3518">
                  <c:v>0</c:v>
                </c:pt>
                <c:pt idx="3519">
                  <c:v>0</c:v>
                </c:pt>
                <c:pt idx="3520">
                  <c:v>0</c:v>
                </c:pt>
                <c:pt idx="3521">
                  <c:v>0</c:v>
                </c:pt>
                <c:pt idx="3522">
                  <c:v>-5.2438384897757206E-4</c:v>
                </c:pt>
                <c:pt idx="3523">
                  <c:v>-7.8657577346619156E-4</c:v>
                </c:pt>
                <c:pt idx="3524">
                  <c:v>0</c:v>
                </c:pt>
                <c:pt idx="3525">
                  <c:v>0</c:v>
                </c:pt>
                <c:pt idx="3526">
                  <c:v>-1.1743215031315701E-3</c:v>
                </c:pt>
                <c:pt idx="3527">
                  <c:v>-1.0438413361169019E-3</c:v>
                </c:pt>
                <c:pt idx="3528">
                  <c:v>-3.0010438413361484E-3</c:v>
                </c:pt>
                <c:pt idx="3529">
                  <c:v>-2.6096033402922547E-4</c:v>
                </c:pt>
                <c:pt idx="3530">
                  <c:v>0</c:v>
                </c:pt>
                <c:pt idx="3531">
                  <c:v>0</c:v>
                </c:pt>
                <c:pt idx="3532">
                  <c:v>0</c:v>
                </c:pt>
                <c:pt idx="3533">
                  <c:v>-3.8905459732851977E-4</c:v>
                </c:pt>
                <c:pt idx="3534">
                  <c:v>-1.2968486577624727E-4</c:v>
                </c:pt>
                <c:pt idx="3535">
                  <c:v>-6.2248735572558722E-3</c:v>
                </c:pt>
                <c:pt idx="3536">
                  <c:v>-5.3170794968226964E-3</c:v>
                </c:pt>
                <c:pt idx="3537">
                  <c:v>-9.0779406043306476E-4</c:v>
                </c:pt>
                <c:pt idx="3538">
                  <c:v>-1.8155881208663516E-3</c:v>
                </c:pt>
                <c:pt idx="3539">
                  <c:v>-2.9827519128517999E-3</c:v>
                </c:pt>
                <c:pt idx="3540">
                  <c:v>-4.6686551679419042E-3</c:v>
                </c:pt>
                <c:pt idx="3541">
                  <c:v>-2.3343275839708966E-3</c:v>
                </c:pt>
                <c:pt idx="3542">
                  <c:v>0</c:v>
                </c:pt>
                <c:pt idx="3543">
                  <c:v>-1.6843741902048404E-3</c:v>
                </c:pt>
                <c:pt idx="3544">
                  <c:v>0</c:v>
                </c:pt>
                <c:pt idx="3545">
                  <c:v>0</c:v>
                </c:pt>
                <c:pt idx="3546">
                  <c:v>-6.4457908985426915E-4</c:v>
                </c:pt>
                <c:pt idx="3547">
                  <c:v>-1.1602423617376179E-3</c:v>
                </c:pt>
                <c:pt idx="3548">
                  <c:v>-1.4180739976794587E-3</c:v>
                </c:pt>
                <c:pt idx="3549">
                  <c:v>-1.2891581797085383E-3</c:v>
                </c:pt>
                <c:pt idx="3550">
                  <c:v>-2.5783163594172986E-4</c:v>
                </c:pt>
                <c:pt idx="3551">
                  <c:v>0</c:v>
                </c:pt>
                <c:pt idx="3552">
                  <c:v>0</c:v>
                </c:pt>
                <c:pt idx="3553">
                  <c:v>0</c:v>
                </c:pt>
                <c:pt idx="3554">
                  <c:v>0</c:v>
                </c:pt>
                <c:pt idx="3555">
                  <c:v>-3.2104790034672703E-3</c:v>
                </c:pt>
                <c:pt idx="3556">
                  <c:v>-8.9893412097097336E-4</c:v>
                </c:pt>
                <c:pt idx="3557">
                  <c:v>0</c:v>
                </c:pt>
                <c:pt idx="3558">
                  <c:v>0</c:v>
                </c:pt>
                <c:pt idx="3559">
                  <c:v>-1.9176681155715913E-3</c:v>
                </c:pt>
                <c:pt idx="3560">
                  <c:v>-2.0455126566095716E-3</c:v>
                </c:pt>
                <c:pt idx="3561">
                  <c:v>0</c:v>
                </c:pt>
                <c:pt idx="3562">
                  <c:v>0</c:v>
                </c:pt>
                <c:pt idx="3563">
                  <c:v>0</c:v>
                </c:pt>
                <c:pt idx="3564">
                  <c:v>0</c:v>
                </c:pt>
                <c:pt idx="3565">
                  <c:v>0</c:v>
                </c:pt>
                <c:pt idx="3566">
                  <c:v>0</c:v>
                </c:pt>
                <c:pt idx="3567">
                  <c:v>0</c:v>
                </c:pt>
                <c:pt idx="3568">
                  <c:v>0</c:v>
                </c:pt>
                <c:pt idx="3569">
                  <c:v>0</c:v>
                </c:pt>
                <c:pt idx="3570">
                  <c:v>-1.0078105316200237E-3</c:v>
                </c:pt>
                <c:pt idx="3571">
                  <c:v>-5.794910556815247E-3</c:v>
                </c:pt>
                <c:pt idx="3572">
                  <c:v>-5.668934240362633E-3</c:v>
                </c:pt>
                <c:pt idx="3573">
                  <c:v>-7.4326026706977855E-3</c:v>
                </c:pt>
                <c:pt idx="3574">
                  <c:v>-5.1650289745527322E-3</c:v>
                </c:pt>
                <c:pt idx="3575">
                  <c:v>-2.3935500125975562E-3</c:v>
                </c:pt>
                <c:pt idx="3576">
                  <c:v>-3.023431594860071E-3</c:v>
                </c:pt>
                <c:pt idx="3577">
                  <c:v>-5.0390526581001183E-3</c:v>
                </c:pt>
                <c:pt idx="3578">
                  <c:v>-1.7636684303351524E-3</c:v>
                </c:pt>
                <c:pt idx="3579">
                  <c:v>0</c:v>
                </c:pt>
                <c:pt idx="3580">
                  <c:v>0</c:v>
                </c:pt>
                <c:pt idx="3581">
                  <c:v>0</c:v>
                </c:pt>
                <c:pt idx="3582">
                  <c:v>-3.4991252186953314E-3</c:v>
                </c:pt>
                <c:pt idx="3583">
                  <c:v>-3.3741564608846808E-3</c:v>
                </c:pt>
                <c:pt idx="3584">
                  <c:v>-3.9990002499373789E-3</c:v>
                </c:pt>
                <c:pt idx="3585">
                  <c:v>-2.1244688827792846E-3</c:v>
                </c:pt>
                <c:pt idx="3586">
                  <c:v>-3.1242189452637126E-3</c:v>
                </c:pt>
                <c:pt idx="3587">
                  <c:v>-3.7490627343161886E-4</c:v>
                </c:pt>
                <c:pt idx="3588">
                  <c:v>0</c:v>
                </c:pt>
                <c:pt idx="3589">
                  <c:v>0</c:v>
                </c:pt>
                <c:pt idx="3590">
                  <c:v>0</c:v>
                </c:pt>
                <c:pt idx="3591">
                  <c:v>-6.2073246430782714E-4</c:v>
                </c:pt>
                <c:pt idx="3592">
                  <c:v>-1.2414649286141E-4</c:v>
                </c:pt>
                <c:pt idx="3593">
                  <c:v>-7.4487895716945918E-4</c:v>
                </c:pt>
                <c:pt idx="3594">
                  <c:v>-2.1104903786468565E-3</c:v>
                </c:pt>
                <c:pt idx="3595">
                  <c:v>-9.9317194289261224E-3</c:v>
                </c:pt>
                <c:pt idx="3596">
                  <c:v>-1.4897579143389184E-2</c:v>
                </c:pt>
                <c:pt idx="3597">
                  <c:v>-8.0695220360024189E-3</c:v>
                </c:pt>
                <c:pt idx="3598">
                  <c:v>-1.0552451893233949E-2</c:v>
                </c:pt>
                <c:pt idx="3599">
                  <c:v>-1.3531967721911897E-2</c:v>
                </c:pt>
                <c:pt idx="3600">
                  <c:v>-4.7175667287399081E-3</c:v>
                </c:pt>
                <c:pt idx="3601">
                  <c:v>-9.9317194289261224E-4</c:v>
                </c:pt>
                <c:pt idx="3602">
                  <c:v>0</c:v>
                </c:pt>
                <c:pt idx="3603">
                  <c:v>0</c:v>
                </c:pt>
                <c:pt idx="3604">
                  <c:v>0</c:v>
                </c:pt>
                <c:pt idx="3605">
                  <c:v>-1.848428835489857E-3</c:v>
                </c:pt>
                <c:pt idx="3606">
                  <c:v>-3.0807147258163914E-3</c:v>
                </c:pt>
                <c:pt idx="3607">
                  <c:v>0</c:v>
                </c:pt>
                <c:pt idx="3608">
                  <c:v>-2.3410547067520548E-3</c:v>
                </c:pt>
                <c:pt idx="3609">
                  <c:v>-3.6964021685559345E-3</c:v>
                </c:pt>
                <c:pt idx="3610">
                  <c:v>-7.392804337111869E-4</c:v>
                </c:pt>
                <c:pt idx="3611">
                  <c:v>-5.4213898472152966E-3</c:v>
                </c:pt>
                <c:pt idx="3612">
                  <c:v>-1.0596352883193716E-2</c:v>
                </c:pt>
                <c:pt idx="3613">
                  <c:v>-6.1606702809265945E-3</c:v>
                </c:pt>
                <c:pt idx="3614">
                  <c:v>-5.6678166584523959E-3</c:v>
                </c:pt>
                <c:pt idx="3615">
                  <c:v>-5.2981764415968025E-3</c:v>
                </c:pt>
                <c:pt idx="3616">
                  <c:v>-7.392804337111758E-3</c:v>
                </c:pt>
                <c:pt idx="3617">
                  <c:v>-9.4874322326268246E-3</c:v>
                </c:pt>
                <c:pt idx="3618">
                  <c:v>-1.1089206505667693E-2</c:v>
                </c:pt>
                <c:pt idx="3619">
                  <c:v>-9.7338590438639239E-3</c:v>
                </c:pt>
                <c:pt idx="3620">
                  <c:v>-1.2937407589945771E-2</c:v>
                </c:pt>
                <c:pt idx="3621">
                  <c:v>-1.7989157220305474E-2</c:v>
                </c:pt>
                <c:pt idx="3622">
                  <c:v>-2.0576638738294739E-2</c:v>
                </c:pt>
                <c:pt idx="3623">
                  <c:v>-3.0680137999014256E-2</c:v>
                </c:pt>
                <c:pt idx="3624">
                  <c:v>-2.636766880236574E-2</c:v>
                </c:pt>
                <c:pt idx="3625">
                  <c:v>-3.104977821586985E-2</c:v>
                </c:pt>
                <c:pt idx="3626">
                  <c:v>-2.4889107934943255E-2</c:v>
                </c:pt>
                <c:pt idx="3627">
                  <c:v>-2.1192705766387321E-2</c:v>
                </c:pt>
                <c:pt idx="3628">
                  <c:v>-1.761951700344988E-2</c:v>
                </c:pt>
                <c:pt idx="3629">
                  <c:v>-1.9221291276490859E-2</c:v>
                </c:pt>
                <c:pt idx="3630">
                  <c:v>-1.4662395268605244E-2</c:v>
                </c:pt>
                <c:pt idx="3631">
                  <c:v>-9.3642188270082194E-3</c:v>
                </c:pt>
                <c:pt idx="3632">
                  <c:v>-4.3124691966485162E-3</c:v>
                </c:pt>
                <c:pt idx="3633">
                  <c:v>-4.5588960078855045E-3</c:v>
                </c:pt>
                <c:pt idx="3634">
                  <c:v>-3.3267619517003411E-3</c:v>
                </c:pt>
                <c:pt idx="3635">
                  <c:v>-6.1606702809258174E-4</c:v>
                </c:pt>
                <c:pt idx="3636">
                  <c:v>-4.8053228191227149E-3</c:v>
                </c:pt>
                <c:pt idx="3637">
                  <c:v>-1.2321340561852745E-3</c:v>
                </c:pt>
                <c:pt idx="3638">
                  <c:v>0</c:v>
                </c:pt>
                <c:pt idx="3639">
                  <c:v>0</c:v>
                </c:pt>
                <c:pt idx="3640">
                  <c:v>0</c:v>
                </c:pt>
                <c:pt idx="3641">
                  <c:v>0</c:v>
                </c:pt>
                <c:pt idx="3642">
                  <c:v>0</c:v>
                </c:pt>
                <c:pt idx="3643">
                  <c:v>0</c:v>
                </c:pt>
                <c:pt idx="3644">
                  <c:v>0</c:v>
                </c:pt>
                <c:pt idx="3645">
                  <c:v>0</c:v>
                </c:pt>
                <c:pt idx="3646">
                  <c:v>0</c:v>
                </c:pt>
                <c:pt idx="3647">
                  <c:v>0</c:v>
                </c:pt>
                <c:pt idx="3648">
                  <c:v>0</c:v>
                </c:pt>
                <c:pt idx="3649">
                  <c:v>-5.9980806142034826E-4</c:v>
                </c:pt>
                <c:pt idx="3650">
                  <c:v>-3.5988483685220896E-3</c:v>
                </c:pt>
                <c:pt idx="3651">
                  <c:v>-2.399232245681171E-4</c:v>
                </c:pt>
                <c:pt idx="3652">
                  <c:v>0</c:v>
                </c:pt>
                <c:pt idx="3653">
                  <c:v>0</c:v>
                </c:pt>
                <c:pt idx="3654">
                  <c:v>-3.2139031067731638E-3</c:v>
                </c:pt>
                <c:pt idx="3655">
                  <c:v>-5.5945720747530014E-3</c:v>
                </c:pt>
                <c:pt idx="3656">
                  <c:v>-5.8326389715510629E-3</c:v>
                </c:pt>
                <c:pt idx="3657">
                  <c:v>-6.3087727651470749E-3</c:v>
                </c:pt>
                <c:pt idx="3658">
                  <c:v>-6.5468396619451363E-3</c:v>
                </c:pt>
                <c:pt idx="3659">
                  <c:v>-1.1070110701107083E-2</c:v>
                </c:pt>
                <c:pt idx="3660">
                  <c:v>-1.3807880014284124E-2</c:v>
                </c:pt>
                <c:pt idx="3661">
                  <c:v>-1.297464587549102E-2</c:v>
                </c:pt>
                <c:pt idx="3662">
                  <c:v>-1.0951077252708052E-2</c:v>
                </c:pt>
                <c:pt idx="3663">
                  <c:v>-9.8797762171169978E-3</c:v>
                </c:pt>
                <c:pt idx="3664">
                  <c:v>-1.2022378288299107E-2</c:v>
                </c:pt>
                <c:pt idx="3665">
                  <c:v>-2.4401856921795195E-2</c:v>
                </c:pt>
                <c:pt idx="3666">
                  <c:v>-2.2854422092608018E-2</c:v>
                </c:pt>
                <c:pt idx="3667">
                  <c:v>-3.1781930722533103E-2</c:v>
                </c:pt>
                <c:pt idx="3668">
                  <c:v>-2.5592191405785059E-2</c:v>
                </c:pt>
                <c:pt idx="3669">
                  <c:v>-2.6544458992977082E-2</c:v>
                </c:pt>
                <c:pt idx="3670">
                  <c:v>-2.6782525889775033E-2</c:v>
                </c:pt>
                <c:pt idx="3671">
                  <c:v>-2.1902154505416105E-2</c:v>
                </c:pt>
                <c:pt idx="3672">
                  <c:v>-1.9045351743840144E-2</c:v>
                </c:pt>
                <c:pt idx="3673">
                  <c:v>-1.9759552434234107E-2</c:v>
                </c:pt>
                <c:pt idx="3674">
                  <c:v>-1.9640518985835076E-2</c:v>
                </c:pt>
                <c:pt idx="3675">
                  <c:v>-1.9164385192239064E-2</c:v>
                </c:pt>
                <c:pt idx="3676">
                  <c:v>-2.0116652779431199E-2</c:v>
                </c:pt>
                <c:pt idx="3677">
                  <c:v>-2.4639923818593146E-2</c:v>
                </c:pt>
                <c:pt idx="3678">
                  <c:v>-2.309248898940619E-2</c:v>
                </c:pt>
                <c:pt idx="3679">
                  <c:v>-2.4997024163790127E-2</c:v>
                </c:pt>
                <c:pt idx="3680">
                  <c:v>-3.0591596238543128E-2</c:v>
                </c:pt>
                <c:pt idx="3681">
                  <c:v>-3.2019997619331164E-2</c:v>
                </c:pt>
                <c:pt idx="3682">
                  <c:v>-2.7496726580169106E-2</c:v>
                </c:pt>
                <c:pt idx="3683">
                  <c:v>-2.4044756576598103E-2</c:v>
                </c:pt>
                <c:pt idx="3684">
                  <c:v>-2.5949291750982151E-2</c:v>
                </c:pt>
                <c:pt idx="3685">
                  <c:v>-2.1783121057016963E-2</c:v>
                </c:pt>
                <c:pt idx="3686">
                  <c:v>-2.0235686227830008E-2</c:v>
                </c:pt>
                <c:pt idx="3687">
                  <c:v>-1.7259850017855016E-2</c:v>
                </c:pt>
                <c:pt idx="3688">
                  <c:v>-1.4879181049875068E-2</c:v>
                </c:pt>
                <c:pt idx="3689">
                  <c:v>-1.3569813117486063E-2</c:v>
                </c:pt>
                <c:pt idx="3690">
                  <c:v>-1.1427211046304064E-2</c:v>
                </c:pt>
                <c:pt idx="3691">
                  <c:v>-1.0832043804309133E-2</c:v>
                </c:pt>
                <c:pt idx="3692">
                  <c:v>-6.6658731103440561E-3</c:v>
                </c:pt>
                <c:pt idx="3693">
                  <c:v>-9.4036424235210969E-3</c:v>
                </c:pt>
                <c:pt idx="3694">
                  <c:v>-1.2022378288299107E-2</c:v>
                </c:pt>
                <c:pt idx="3695">
                  <c:v>-9.1655755267231465E-3</c:v>
                </c:pt>
                <c:pt idx="3696">
                  <c:v>-2.6187358647780101E-3</c:v>
                </c:pt>
                <c:pt idx="3697">
                  <c:v>-6.3087727651470749E-3</c:v>
                </c:pt>
                <c:pt idx="3698">
                  <c:v>-1.785501725985017E-3</c:v>
                </c:pt>
                <c:pt idx="3699">
                  <c:v>-1.4284013807880358E-3</c:v>
                </c:pt>
                <c:pt idx="3700">
                  <c:v>-1.1903344839900853E-3</c:v>
                </c:pt>
                <c:pt idx="3701">
                  <c:v>-1.1903344839903074E-4</c:v>
                </c:pt>
                <c:pt idx="3702">
                  <c:v>0</c:v>
                </c:pt>
                <c:pt idx="3703">
                  <c:v>0</c:v>
                </c:pt>
                <c:pt idx="3704">
                  <c:v>-4.7460844803048907E-4</c:v>
                </c:pt>
                <c:pt idx="3705">
                  <c:v>-1.1865211200758896E-3</c:v>
                </c:pt>
                <c:pt idx="3706">
                  <c:v>-2.3730422401518902E-3</c:v>
                </c:pt>
                <c:pt idx="3707">
                  <c:v>0</c:v>
                </c:pt>
                <c:pt idx="3708">
                  <c:v>0</c:v>
                </c:pt>
                <c:pt idx="3709">
                  <c:v>0</c:v>
                </c:pt>
                <c:pt idx="3710">
                  <c:v>0</c:v>
                </c:pt>
                <c:pt idx="3711">
                  <c:v>0</c:v>
                </c:pt>
                <c:pt idx="3712">
                  <c:v>0</c:v>
                </c:pt>
                <c:pt idx="3713">
                  <c:v>0</c:v>
                </c:pt>
                <c:pt idx="3714">
                  <c:v>-3.2848427968090732E-3</c:v>
                </c:pt>
                <c:pt idx="3715">
                  <c:v>-5.279211637728598E-3</c:v>
                </c:pt>
                <c:pt idx="3716">
                  <c:v>-1.1614265603003271E-2</c:v>
                </c:pt>
                <c:pt idx="3717">
                  <c:v>-4.809948381041762E-3</c:v>
                </c:pt>
                <c:pt idx="3718">
                  <c:v>-3.6367902393241724E-3</c:v>
                </c:pt>
                <c:pt idx="3719">
                  <c:v>-7.038948850303095E-4</c:v>
                </c:pt>
                <c:pt idx="3720">
                  <c:v>-1.6424213984045366E-3</c:v>
                </c:pt>
                <c:pt idx="3721">
                  <c:v>-3.5194744251524357E-3</c:v>
                </c:pt>
                <c:pt idx="3722">
                  <c:v>-1.1731581417174786E-3</c:v>
                </c:pt>
                <c:pt idx="3723">
                  <c:v>-2.8155795401219041E-3</c:v>
                </c:pt>
                <c:pt idx="3724">
                  <c:v>-2.8155795401219041E-3</c:v>
                </c:pt>
                <c:pt idx="3725">
                  <c:v>-6.4523697794461876E-3</c:v>
                </c:pt>
                <c:pt idx="3726">
                  <c:v>-5.9831065227591296E-3</c:v>
                </c:pt>
                <c:pt idx="3727">
                  <c:v>-4.4580009385264407E-3</c:v>
                </c:pt>
                <c:pt idx="3728">
                  <c:v>-7.038948850303095E-4</c:v>
                </c:pt>
                <c:pt idx="3729">
                  <c:v>-1.1731581417174786E-3</c:v>
                </c:pt>
                <c:pt idx="3730">
                  <c:v>-9.3852651337400506E-4</c:v>
                </c:pt>
                <c:pt idx="3731">
                  <c:v>-1.1731581417162573E-4</c:v>
                </c:pt>
                <c:pt idx="3732">
                  <c:v>-5.8657907085868377E-4</c:v>
                </c:pt>
                <c:pt idx="3733">
                  <c:v>-4.6926325668699143E-3</c:v>
                </c:pt>
                <c:pt idx="3734">
                  <c:v>-1.8770530267480101E-3</c:v>
                </c:pt>
                <c:pt idx="3735">
                  <c:v>-5.8657907085868377E-4</c:v>
                </c:pt>
                <c:pt idx="3736">
                  <c:v>-3.5194744251521026E-4</c:v>
                </c:pt>
                <c:pt idx="3737">
                  <c:v>0</c:v>
                </c:pt>
                <c:pt idx="3738">
                  <c:v>0</c:v>
                </c:pt>
                <c:pt idx="3739">
                  <c:v>0</c:v>
                </c:pt>
                <c:pt idx="3740">
                  <c:v>-4.6392948271856138E-4</c:v>
                </c:pt>
                <c:pt idx="3741">
                  <c:v>0</c:v>
                </c:pt>
                <c:pt idx="3742">
                  <c:v>-3.2452480296708552E-3</c:v>
                </c:pt>
                <c:pt idx="3743">
                  <c:v>-6.3745943439962316E-3</c:v>
                </c:pt>
                <c:pt idx="3744">
                  <c:v>-9.7357440890125657E-3</c:v>
                </c:pt>
                <c:pt idx="3745">
                  <c:v>-1.2980992118683421E-2</c:v>
                </c:pt>
                <c:pt idx="3746">
                  <c:v>-2.1557719054241975E-2</c:v>
                </c:pt>
                <c:pt idx="3747">
                  <c:v>-3.1641168289290755E-2</c:v>
                </c:pt>
                <c:pt idx="3748">
                  <c:v>-2.8859527121001372E-2</c:v>
                </c:pt>
                <c:pt idx="3749">
                  <c:v>-2.4339360222531248E-2</c:v>
                </c:pt>
                <c:pt idx="3750">
                  <c:v>-2.2369031061659772E-2</c:v>
                </c:pt>
                <c:pt idx="3751">
                  <c:v>-2.2600834492350508E-2</c:v>
                </c:pt>
                <c:pt idx="3752">
                  <c:v>-2.6425591098748313E-2</c:v>
                </c:pt>
                <c:pt idx="3753">
                  <c:v>-3.2684283727399288E-2</c:v>
                </c:pt>
                <c:pt idx="3754">
                  <c:v>-3.2800185442744545E-2</c:v>
                </c:pt>
                <c:pt idx="3755">
                  <c:v>-3.0366249420491487E-2</c:v>
                </c:pt>
                <c:pt idx="3756">
                  <c:v>-3.2800185442744545E-2</c:v>
                </c:pt>
                <c:pt idx="3757">
                  <c:v>-3.546592489568845E-2</c:v>
                </c:pt>
                <c:pt idx="3758">
                  <c:v>-3.1641168289290755E-2</c:v>
                </c:pt>
                <c:pt idx="3759">
                  <c:v>-2.7584608252202103E-2</c:v>
                </c:pt>
                <c:pt idx="3760">
                  <c:v>-2.3064441353731979E-2</c:v>
                </c:pt>
                <c:pt idx="3761">
                  <c:v>-2.2021325915623668E-2</c:v>
                </c:pt>
                <c:pt idx="3762">
                  <c:v>-2.2600834492350508E-2</c:v>
                </c:pt>
                <c:pt idx="3763">
                  <c:v>-2.4687065368567351E-2</c:v>
                </c:pt>
                <c:pt idx="3764">
                  <c:v>-2.4687065368567351E-2</c:v>
                </c:pt>
                <c:pt idx="3765">
                  <c:v>-2.5614279091330627E-2</c:v>
                </c:pt>
                <c:pt idx="3766">
                  <c:v>-2.8627723690310636E-2</c:v>
                </c:pt>
                <c:pt idx="3767">
                  <c:v>-2.2948539638386722E-2</c:v>
                </c:pt>
                <c:pt idx="3768">
                  <c:v>-1.773296244784428E-2</c:v>
                </c:pt>
                <c:pt idx="3769">
                  <c:v>-2.3759851645804297E-2</c:v>
                </c:pt>
                <c:pt idx="3770">
                  <c:v>-1.9123783031988917E-2</c:v>
                </c:pt>
                <c:pt idx="3771">
                  <c:v>-1.6110338433008797E-2</c:v>
                </c:pt>
                <c:pt idx="3772">
                  <c:v>-1.1821974965229409E-2</c:v>
                </c:pt>
                <c:pt idx="3773">
                  <c:v>-1.0547056096430141E-2</c:v>
                </c:pt>
                <c:pt idx="3774">
                  <c:v>-1.0199350950394037E-2</c:v>
                </c:pt>
                <c:pt idx="3775">
                  <c:v>-7.765414928140979E-3</c:v>
                </c:pt>
                <c:pt idx="3776">
                  <c:v>-5.0996754751969631E-3</c:v>
                </c:pt>
                <c:pt idx="3777">
                  <c:v>-5.0996754751969631E-3</c:v>
                </c:pt>
                <c:pt idx="3778">
                  <c:v>-8.1131200741779708E-4</c:v>
                </c:pt>
                <c:pt idx="3779">
                  <c:v>0</c:v>
                </c:pt>
                <c:pt idx="3780">
                  <c:v>0</c:v>
                </c:pt>
                <c:pt idx="3781">
                  <c:v>-3.463003578436652E-4</c:v>
                </c:pt>
                <c:pt idx="3782">
                  <c:v>-1.2697679787602167E-3</c:v>
                </c:pt>
                <c:pt idx="3783">
                  <c:v>0</c:v>
                </c:pt>
                <c:pt idx="3784">
                  <c:v>0</c:v>
                </c:pt>
                <c:pt idx="3785">
                  <c:v>0</c:v>
                </c:pt>
                <c:pt idx="3786">
                  <c:v>0</c:v>
                </c:pt>
                <c:pt idx="3787">
                  <c:v>0</c:v>
                </c:pt>
                <c:pt idx="3788">
                  <c:v>0</c:v>
                </c:pt>
                <c:pt idx="3789">
                  <c:v>0</c:v>
                </c:pt>
                <c:pt idx="3790">
                  <c:v>-3.4254395980815033E-4</c:v>
                </c:pt>
                <c:pt idx="3791">
                  <c:v>0</c:v>
                </c:pt>
                <c:pt idx="3792">
                  <c:v>-6.8469702156803702E-4</c:v>
                </c:pt>
                <c:pt idx="3793">
                  <c:v>-3.879949788884951E-3</c:v>
                </c:pt>
                <c:pt idx="3794">
                  <c:v>-7.7598995777701241E-3</c:v>
                </c:pt>
                <c:pt idx="3795">
                  <c:v>-4.450530640191741E-3</c:v>
                </c:pt>
                <c:pt idx="3796">
                  <c:v>-1.3351591920575112E-2</c:v>
                </c:pt>
                <c:pt idx="3797">
                  <c:v>-2.3850279584617051E-2</c:v>
                </c:pt>
                <c:pt idx="3798">
                  <c:v>-1.6660960858153495E-2</c:v>
                </c:pt>
                <c:pt idx="3799">
                  <c:v>-1.7802122560766853E-2</c:v>
                </c:pt>
                <c:pt idx="3800">
                  <c:v>-2.2366769371219841E-2</c:v>
                </c:pt>
                <c:pt idx="3801">
                  <c:v>-2.1225607668606594E-2</c:v>
                </c:pt>
                <c:pt idx="3802">
                  <c:v>-1.8030354901289458E-2</c:v>
                </c:pt>
                <c:pt idx="3803">
                  <c:v>-1.6204496177108285E-2</c:v>
                </c:pt>
                <c:pt idx="3804">
                  <c:v>-1.1297500855871223E-2</c:v>
                </c:pt>
                <c:pt idx="3805">
                  <c:v>-5.249343832020914E-3</c:v>
                </c:pt>
                <c:pt idx="3806">
                  <c:v>-4.906995321236951E-3</c:v>
                </c:pt>
                <c:pt idx="3807">
                  <c:v>-2.282323405226383E-3</c:v>
                </c:pt>
                <c:pt idx="3808">
                  <c:v>-4.336414469930383E-3</c:v>
                </c:pt>
                <c:pt idx="3809">
                  <c:v>-2.624671916010346E-3</c:v>
                </c:pt>
                <c:pt idx="3810">
                  <c:v>-4.222298299668914E-3</c:v>
                </c:pt>
                <c:pt idx="3811">
                  <c:v>-7.41755106698605E-3</c:v>
                </c:pt>
                <c:pt idx="3812">
                  <c:v>-9.4716421316900501E-3</c:v>
                </c:pt>
                <c:pt idx="3813">
                  <c:v>-9.1292936209060871E-3</c:v>
                </c:pt>
                <c:pt idx="3814">
                  <c:v>-1.0726920004564655E-2</c:v>
                </c:pt>
                <c:pt idx="3815">
                  <c:v>-1.243866255848447E-2</c:v>
                </c:pt>
                <c:pt idx="3816">
                  <c:v>-8.3304804290766921E-3</c:v>
                </c:pt>
                <c:pt idx="3817">
                  <c:v>-4.7928791509757041E-3</c:v>
                </c:pt>
                <c:pt idx="3818">
                  <c:v>-4.450530640191741E-3</c:v>
                </c:pt>
                <c:pt idx="3819">
                  <c:v>-5.7058085130663461E-3</c:v>
                </c:pt>
                <c:pt idx="3820">
                  <c:v>-6.9610863859408401E-3</c:v>
                </c:pt>
                <c:pt idx="3821">
                  <c:v>-9.3575259614286921E-3</c:v>
                </c:pt>
                <c:pt idx="3822">
                  <c:v>-9.0151774506446181E-3</c:v>
                </c:pt>
                <c:pt idx="3823">
                  <c:v>-9.1292936209060871E-3</c:v>
                </c:pt>
                <c:pt idx="3824">
                  <c:v>-7.9881319182927291E-3</c:v>
                </c:pt>
                <c:pt idx="3825">
                  <c:v>-6.1622731941115561E-3</c:v>
                </c:pt>
                <c:pt idx="3826">
                  <c:v>-9.0151774506446181E-3</c:v>
                </c:pt>
                <c:pt idx="3827">
                  <c:v>-1.6318612347369532E-2</c:v>
                </c:pt>
                <c:pt idx="3828">
                  <c:v>-1.8258587241812063E-2</c:v>
                </c:pt>
                <c:pt idx="3829">
                  <c:v>-1.6318612347369532E-2</c:v>
                </c:pt>
                <c:pt idx="3830">
                  <c:v>-1.6775077028414964E-2</c:v>
                </c:pt>
                <c:pt idx="3831">
                  <c:v>-1.4949218304233791E-2</c:v>
                </c:pt>
                <c:pt idx="3832">
                  <c:v>-1.2552778728745828E-2</c:v>
                </c:pt>
                <c:pt idx="3833">
                  <c:v>-1.2552778728745828E-2</c:v>
                </c:pt>
                <c:pt idx="3834">
                  <c:v>-1.2895127239529791E-2</c:v>
                </c:pt>
                <c:pt idx="3835">
                  <c:v>-1.2324546388223223E-2</c:v>
                </c:pt>
                <c:pt idx="3836">
                  <c:v>-6.732854045418124E-3</c:v>
                </c:pt>
                <c:pt idx="3837">
                  <c:v>-7.9881319182917299E-4</c:v>
                </c:pt>
                <c:pt idx="3838">
                  <c:v>0</c:v>
                </c:pt>
                <c:pt idx="3839">
                  <c:v>0</c:v>
                </c:pt>
                <c:pt idx="3840">
                  <c:v>0</c:v>
                </c:pt>
                <c:pt idx="3841">
                  <c:v>-1.0199456029010845E-3</c:v>
                </c:pt>
                <c:pt idx="3842">
                  <c:v>0</c:v>
                </c:pt>
                <c:pt idx="3843">
                  <c:v>-5.6490792000918333E-4</c:v>
                </c:pt>
                <c:pt idx="3844">
                  <c:v>-2.3726132640380371E-3</c:v>
                </c:pt>
                <c:pt idx="3845">
                  <c:v>0</c:v>
                </c:pt>
                <c:pt idx="3846">
                  <c:v>0</c:v>
                </c:pt>
                <c:pt idx="3847">
                  <c:v>0</c:v>
                </c:pt>
                <c:pt idx="3848">
                  <c:v>0</c:v>
                </c:pt>
                <c:pt idx="3849">
                  <c:v>-4.4923629829296541E-4</c:v>
                </c:pt>
                <c:pt idx="3850">
                  <c:v>-1.2353998203055161E-3</c:v>
                </c:pt>
                <c:pt idx="3851">
                  <c:v>0</c:v>
                </c:pt>
                <c:pt idx="3852">
                  <c:v>0</c:v>
                </c:pt>
                <c:pt idx="3853">
                  <c:v>0</c:v>
                </c:pt>
                <c:pt idx="3854">
                  <c:v>0</c:v>
                </c:pt>
                <c:pt idx="3855">
                  <c:v>0</c:v>
                </c:pt>
                <c:pt idx="3856">
                  <c:v>-7.7846975088979864E-4</c:v>
                </c:pt>
                <c:pt idx="3857">
                  <c:v>-2.8914590747332047E-3</c:v>
                </c:pt>
                <c:pt idx="3858">
                  <c:v>-4.1147686832740948E-3</c:v>
                </c:pt>
                <c:pt idx="3859">
                  <c:v>0</c:v>
                </c:pt>
                <c:pt idx="3860">
                  <c:v>0</c:v>
                </c:pt>
                <c:pt idx="3861">
                  <c:v>-1.8832391713747842E-3</c:v>
                </c:pt>
                <c:pt idx="3862">
                  <c:v>-8.0868505594327011E-3</c:v>
                </c:pt>
                <c:pt idx="3863">
                  <c:v>-8.9730807577268479E-3</c:v>
                </c:pt>
                <c:pt idx="3864">
                  <c:v>-6.6467264872049903E-3</c:v>
                </c:pt>
                <c:pt idx="3865">
                  <c:v>-1.2074886451755695E-2</c:v>
                </c:pt>
                <c:pt idx="3866">
                  <c:v>-1.6838373767586123E-2</c:v>
                </c:pt>
                <c:pt idx="3867">
                  <c:v>-2.4149772903511613E-2</c:v>
                </c:pt>
                <c:pt idx="3868">
                  <c:v>-1.8500055389387371E-2</c:v>
                </c:pt>
                <c:pt idx="3869">
                  <c:v>-2.1823418632989866E-2</c:v>
                </c:pt>
                <c:pt idx="3870">
                  <c:v>-2.6919242273180433E-2</c:v>
                </c:pt>
                <c:pt idx="3871">
                  <c:v>-2.0494073335548868E-2</c:v>
                </c:pt>
                <c:pt idx="3872">
                  <c:v>-2.8248587570621431E-2</c:v>
                </c:pt>
                <c:pt idx="3873">
                  <c:v>-3.522765038218667E-2</c:v>
                </c:pt>
                <c:pt idx="3874">
                  <c:v>-3.733244710313488E-2</c:v>
                </c:pt>
                <c:pt idx="3875">
                  <c:v>-3.5006092832613245E-2</c:v>
                </c:pt>
                <c:pt idx="3876">
                  <c:v>-3.7554004652708528E-2</c:v>
                </c:pt>
                <c:pt idx="3877">
                  <c:v>-4.80779882574498E-2</c:v>
                </c:pt>
                <c:pt idx="3878">
                  <c:v>-5.7937299213470572E-2</c:v>
                </c:pt>
                <c:pt idx="3879">
                  <c:v>-6.1371441231859891E-2</c:v>
                </c:pt>
                <c:pt idx="3880">
                  <c:v>-5.7051069015176648E-2</c:v>
                </c:pt>
                <c:pt idx="3881">
                  <c:v>-6.9347513016505991E-2</c:v>
                </c:pt>
                <c:pt idx="3882">
                  <c:v>-6.4030131826741998E-2</c:v>
                </c:pt>
                <c:pt idx="3883">
                  <c:v>-5.6164838816882612E-2</c:v>
                </c:pt>
                <c:pt idx="3884">
                  <c:v>-5.0182784978398121E-2</c:v>
                </c:pt>
                <c:pt idx="3885">
                  <c:v>-5.4613935969868077E-2</c:v>
                </c:pt>
                <c:pt idx="3886">
                  <c:v>-5.782652043868397E-2</c:v>
                </c:pt>
                <c:pt idx="3887">
                  <c:v>-5.605406004209601E-2</c:v>
                </c:pt>
                <c:pt idx="3888">
                  <c:v>-6.203611388058039E-2</c:v>
                </c:pt>
                <c:pt idx="3889">
                  <c:v>-7.4332557881909733E-2</c:v>
                </c:pt>
                <c:pt idx="3890">
                  <c:v>-7.9871496621247262E-2</c:v>
                </c:pt>
                <c:pt idx="3891">
                  <c:v>-9.6045197740112997E-2</c:v>
                </c:pt>
                <c:pt idx="3892">
                  <c:v>-8.707211698238615E-2</c:v>
                </c:pt>
                <c:pt idx="3893">
                  <c:v>-6.8128946493851705E-2</c:v>
                </c:pt>
                <c:pt idx="3894">
                  <c:v>-6.4140910601528711E-2</c:v>
                </c:pt>
                <c:pt idx="3895">
                  <c:v>-5.6607953916029685E-2</c:v>
                </c:pt>
                <c:pt idx="3896">
                  <c:v>-5.8491193087404469E-2</c:v>
                </c:pt>
                <c:pt idx="3897">
                  <c:v>-6.203611388058039E-2</c:v>
                </c:pt>
                <c:pt idx="3898">
                  <c:v>-5.4060042095934402E-2</c:v>
                </c:pt>
                <c:pt idx="3899">
                  <c:v>-5.051512130275837E-2</c:v>
                </c:pt>
                <c:pt idx="3900">
                  <c:v>-5.0736678852331907E-2</c:v>
                </c:pt>
                <c:pt idx="3901">
                  <c:v>-5.1844466600199368E-2</c:v>
                </c:pt>
                <c:pt idx="3902">
                  <c:v>-4.8742660906170299E-2</c:v>
                </c:pt>
                <c:pt idx="3903">
                  <c:v>-5.0404342527971657E-2</c:v>
                </c:pt>
                <c:pt idx="3904">
                  <c:v>-5.0736678852331907E-2</c:v>
                </c:pt>
                <c:pt idx="3905">
                  <c:v>-5.1401351501052406E-2</c:v>
                </c:pt>
                <c:pt idx="3906">
                  <c:v>-6.3365459178021499E-2</c:v>
                </c:pt>
                <c:pt idx="3907">
                  <c:v>-6.8682840367785603E-2</c:v>
                </c:pt>
                <c:pt idx="3908">
                  <c:v>-7.1119973413094062E-2</c:v>
                </c:pt>
                <c:pt idx="3909">
                  <c:v>-6.8682840367785603E-2</c:v>
                </c:pt>
                <c:pt idx="3910">
                  <c:v>-6.8904397917359028E-2</c:v>
                </c:pt>
                <c:pt idx="3911">
                  <c:v>-7.0898415863520414E-2</c:v>
                </c:pt>
                <c:pt idx="3912">
                  <c:v>-6.9125955466932454E-2</c:v>
                </c:pt>
                <c:pt idx="3913">
                  <c:v>-6.1925335105793566E-2</c:v>
                </c:pt>
                <c:pt idx="3914">
                  <c:v>-5.5610944942948937E-2</c:v>
                </c:pt>
                <c:pt idx="3915">
                  <c:v>-5.3727705771574152E-2</c:v>
                </c:pt>
                <c:pt idx="3916">
                  <c:v>-5.328459067242719E-2</c:v>
                </c:pt>
                <c:pt idx="3917">
                  <c:v>-4.9628891104464223E-2</c:v>
                </c:pt>
                <c:pt idx="3918">
                  <c:v>-4.9628891104464223E-2</c:v>
                </c:pt>
                <c:pt idx="3919">
                  <c:v>-4.6527085410435376E-2</c:v>
                </c:pt>
                <c:pt idx="3920">
                  <c:v>-4.8853439680957123E-2</c:v>
                </c:pt>
                <c:pt idx="3921">
                  <c:v>-4.8742660906170299E-2</c:v>
                </c:pt>
                <c:pt idx="3922">
                  <c:v>-4.5862412761714877E-2</c:v>
                </c:pt>
                <c:pt idx="3923">
                  <c:v>-4.3092943392046057E-2</c:v>
                </c:pt>
                <c:pt idx="3924">
                  <c:v>-3.8772571175362813E-2</c:v>
                </c:pt>
                <c:pt idx="3925">
                  <c:v>-3.7664783427495241E-2</c:v>
                </c:pt>
                <c:pt idx="3926">
                  <c:v>-3.5781544256120457E-2</c:v>
                </c:pt>
                <c:pt idx="3927">
                  <c:v>-3.6335438130054243E-2</c:v>
                </c:pt>
                <c:pt idx="3928">
                  <c:v>-3.8551013625789166E-2</c:v>
                </c:pt>
                <c:pt idx="3929">
                  <c:v>-3.9658801373656738E-2</c:v>
                </c:pt>
                <c:pt idx="3930">
                  <c:v>-4.1098925445884449E-2</c:v>
                </c:pt>
                <c:pt idx="3931">
                  <c:v>-3.9437243824083312E-2</c:v>
                </c:pt>
                <c:pt idx="3932">
                  <c:v>-3.832945607621574E-2</c:v>
                </c:pt>
                <c:pt idx="3933">
                  <c:v>-3.4673756508252995E-2</c:v>
                </c:pt>
                <c:pt idx="3934">
                  <c:v>-3.4009083859532385E-2</c:v>
                </c:pt>
                <c:pt idx="3935">
                  <c:v>-3.3898305084745783E-2</c:v>
                </c:pt>
                <c:pt idx="3936">
                  <c:v>-3.4341420183892746E-2</c:v>
                </c:pt>
                <c:pt idx="3937">
                  <c:v>-3.4341420183892746E-2</c:v>
                </c:pt>
                <c:pt idx="3938">
                  <c:v>-2.9024038994128643E-2</c:v>
                </c:pt>
                <c:pt idx="3939">
                  <c:v>-2.4482109227871862E-2</c:v>
                </c:pt>
                <c:pt idx="3940">
                  <c:v>-2.1158745984269367E-2</c:v>
                </c:pt>
                <c:pt idx="3941">
                  <c:v>-1.7835382740666872E-2</c:v>
                </c:pt>
                <c:pt idx="3942">
                  <c:v>-1.5287470920571589E-2</c:v>
                </c:pt>
                <c:pt idx="3943">
                  <c:v>-1.2739559100476305E-2</c:v>
                </c:pt>
                <c:pt idx="3944">
                  <c:v>-9.8593109560208836E-3</c:v>
                </c:pt>
                <c:pt idx="3945">
                  <c:v>-1.3736568073557054E-2</c:v>
                </c:pt>
                <c:pt idx="3946">
                  <c:v>-8.3084081090063489E-3</c:v>
                </c:pt>
                <c:pt idx="3947">
                  <c:v>-2.76946936966882E-3</c:v>
                </c:pt>
                <c:pt idx="3948">
                  <c:v>-2.4371330453084594E-3</c:v>
                </c:pt>
                <c:pt idx="3949">
                  <c:v>-2.1047967209482099E-3</c:v>
                </c:pt>
                <c:pt idx="3950">
                  <c:v>-5.0958236401904555E-3</c:v>
                </c:pt>
                <c:pt idx="3951">
                  <c:v>-5.5389387393367517E-4</c:v>
                </c:pt>
                <c:pt idx="3952">
                  <c:v>-4.5419297662567804E-3</c:v>
                </c:pt>
                <c:pt idx="3953">
                  <c:v>-2.76946936966882E-3</c:v>
                </c:pt>
                <c:pt idx="3954">
                  <c:v>0</c:v>
                </c:pt>
                <c:pt idx="3955">
                  <c:v>-2.4269167126309554E-3</c:v>
                </c:pt>
                <c:pt idx="3956">
                  <c:v>-6.9498069498070691E-3</c:v>
                </c:pt>
                <c:pt idx="3957">
                  <c:v>-7.6116933259792185E-3</c:v>
                </c:pt>
                <c:pt idx="3958">
                  <c:v>-8.2735797021511459E-3</c:v>
                </c:pt>
                <c:pt idx="3959">
                  <c:v>-6.2879205736349197E-3</c:v>
                </c:pt>
                <c:pt idx="3960">
                  <c:v>-2.2062879205753116E-4</c:v>
                </c:pt>
                <c:pt idx="3961">
                  <c:v>-1.2134583563154777E-3</c:v>
                </c:pt>
                <c:pt idx="3962">
                  <c:v>-1.9856591285163372E-3</c:v>
                </c:pt>
                <c:pt idx="3963">
                  <c:v>0</c:v>
                </c:pt>
                <c:pt idx="3964">
                  <c:v>0</c:v>
                </c:pt>
                <c:pt idx="3965">
                  <c:v>-2.188902265515269E-4</c:v>
                </c:pt>
                <c:pt idx="3966">
                  <c:v>-3.2833533982712382E-4</c:v>
                </c:pt>
                <c:pt idx="3967">
                  <c:v>-1.9700120389625209E-3</c:v>
                </c:pt>
                <c:pt idx="3968">
                  <c:v>0</c:v>
                </c:pt>
                <c:pt idx="3969">
                  <c:v>0</c:v>
                </c:pt>
                <c:pt idx="3970">
                  <c:v>0</c:v>
                </c:pt>
                <c:pt idx="3971">
                  <c:v>-2.178649237472019E-4</c:v>
                </c:pt>
                <c:pt idx="3972">
                  <c:v>0</c:v>
                </c:pt>
                <c:pt idx="3973">
                  <c:v>0</c:v>
                </c:pt>
                <c:pt idx="3974">
                  <c:v>-3.3702978908458636E-3</c:v>
                </c:pt>
                <c:pt idx="3975">
                  <c:v>0</c:v>
                </c:pt>
                <c:pt idx="3976">
                  <c:v>0</c:v>
                </c:pt>
                <c:pt idx="3977">
                  <c:v>-3.2428926602530161E-3</c:v>
                </c:pt>
                <c:pt idx="3978">
                  <c:v>-9.7286779807592705E-4</c:v>
                </c:pt>
                <c:pt idx="3979">
                  <c:v>-3.0266998162360448E-3</c:v>
                </c:pt>
                <c:pt idx="3980">
                  <c:v>-2.1619284401687144E-3</c:v>
                </c:pt>
                <c:pt idx="3981">
                  <c:v>-5.4048211004231739E-4</c:v>
                </c:pt>
                <c:pt idx="3982">
                  <c:v>-1.5133499081180224E-3</c:v>
                </c:pt>
                <c:pt idx="3983">
                  <c:v>-3.0266998162360448E-3</c:v>
                </c:pt>
                <c:pt idx="3984">
                  <c:v>-6.2695924764890609E-3</c:v>
                </c:pt>
                <c:pt idx="3985">
                  <c:v>-7.3505566965733626E-3</c:v>
                </c:pt>
                <c:pt idx="3986">
                  <c:v>-4.3238568803373179E-3</c:v>
                </c:pt>
                <c:pt idx="3987">
                  <c:v>0</c:v>
                </c:pt>
                <c:pt idx="3988">
                  <c:v>0</c:v>
                </c:pt>
                <c:pt idx="3989">
                  <c:v>-2.3750404836445638E-3</c:v>
                </c:pt>
                <c:pt idx="3990">
                  <c:v>-3.2386915686066775E-4</c:v>
                </c:pt>
                <c:pt idx="3991">
                  <c:v>-4.4262118104285708E-3</c:v>
                </c:pt>
                <c:pt idx="3992">
                  <c:v>-4.2102990391881256E-3</c:v>
                </c:pt>
                <c:pt idx="3993">
                  <c:v>-1.0687682176400704E-2</c:v>
                </c:pt>
                <c:pt idx="3994">
                  <c:v>-9.1762927777176984E-3</c:v>
                </c:pt>
                <c:pt idx="3995">
                  <c:v>-7.4489906077944701E-3</c:v>
                </c:pt>
                <c:pt idx="3996">
                  <c:v>-6.4773831372124668E-3</c:v>
                </c:pt>
                <c:pt idx="3997">
                  <c:v>-8.9603800064773642E-3</c:v>
                </c:pt>
                <c:pt idx="3998">
                  <c:v>-1.1011551333261371E-2</c:v>
                </c:pt>
                <c:pt idx="3999">
                  <c:v>-1.2199071575083598E-2</c:v>
                </c:pt>
                <c:pt idx="4000">
                  <c:v>-1.5329806758069719E-2</c:v>
                </c:pt>
                <c:pt idx="4001">
                  <c:v>-1.4682068444348495E-2</c:v>
                </c:pt>
                <c:pt idx="4002">
                  <c:v>-2.2023102666522631E-2</c:v>
                </c:pt>
                <c:pt idx="4003">
                  <c:v>-1.3386591816905935E-2</c:v>
                </c:pt>
                <c:pt idx="4004">
                  <c:v>-1.4574112058728161E-2</c:v>
                </c:pt>
                <c:pt idx="4005">
                  <c:v>-1.1551333261362373E-2</c:v>
                </c:pt>
                <c:pt idx="4006">
                  <c:v>-8.9603800064773642E-3</c:v>
                </c:pt>
                <c:pt idx="4007">
                  <c:v>-8.6365108496166965E-3</c:v>
                </c:pt>
                <c:pt idx="4008">
                  <c:v>-8.0967289215156946E-3</c:v>
                </c:pt>
                <c:pt idx="4009">
                  <c:v>-6.5853395228328004E-3</c:v>
                </c:pt>
                <c:pt idx="4010">
                  <c:v>-5.5057756666305746E-3</c:v>
                </c:pt>
                <c:pt idx="4011">
                  <c:v>-5.9376012091114649E-3</c:v>
                </c:pt>
                <c:pt idx="4012">
                  <c:v>-1.057972579078037E-2</c:v>
                </c:pt>
                <c:pt idx="4013">
                  <c:v>-6.693295908452912E-3</c:v>
                </c:pt>
                <c:pt idx="4014">
                  <c:v>-3.6705171110870127E-3</c:v>
                </c:pt>
                <c:pt idx="4015">
                  <c:v>-4.7500809672892386E-3</c:v>
                </c:pt>
                <c:pt idx="4016">
                  <c:v>-1.1983158803843263E-2</c:v>
                </c:pt>
                <c:pt idx="4017">
                  <c:v>-1.187520241822293E-2</c:v>
                </c:pt>
                <c:pt idx="4018">
                  <c:v>-8.8524236208571416E-3</c:v>
                </c:pt>
                <c:pt idx="4019">
                  <c:v>-4.1023426535679031E-3</c:v>
                </c:pt>
                <c:pt idx="4020">
                  <c:v>-2.1591277124041186E-3</c:v>
                </c:pt>
                <c:pt idx="4021">
                  <c:v>-4.8580373529093501E-3</c:v>
                </c:pt>
                <c:pt idx="4022">
                  <c:v>-3.9943862679476805E-3</c:v>
                </c:pt>
                <c:pt idx="4023">
                  <c:v>0</c:v>
                </c:pt>
                <c:pt idx="4024">
                  <c:v>0</c:v>
                </c:pt>
                <c:pt idx="4025">
                  <c:v>0</c:v>
                </c:pt>
                <c:pt idx="4026">
                  <c:v>0</c:v>
                </c:pt>
                <c:pt idx="4027">
                  <c:v>0</c:v>
                </c:pt>
                <c:pt idx="4028">
                  <c:v>-2.3552082218177839E-3</c:v>
                </c:pt>
                <c:pt idx="4029">
                  <c:v>-5.3527459586766302E-4</c:v>
                </c:pt>
                <c:pt idx="4030">
                  <c:v>0</c:v>
                </c:pt>
                <c:pt idx="4031">
                  <c:v>0</c:v>
                </c:pt>
                <c:pt idx="4032">
                  <c:v>0</c:v>
                </c:pt>
                <c:pt idx="4033">
                  <c:v>-2.7674294837680691E-3</c:v>
                </c:pt>
                <c:pt idx="4034">
                  <c:v>-6.2799361362426698E-3</c:v>
                </c:pt>
                <c:pt idx="4035">
                  <c:v>-5.1091005854178029E-3</c:v>
                </c:pt>
                <c:pt idx="4036">
                  <c:v>-2.5545502927090125E-3</c:v>
                </c:pt>
                <c:pt idx="4037">
                  <c:v>-1.0643959552955051E-3</c:v>
                </c:pt>
                <c:pt idx="4038">
                  <c:v>-2.6609898882383742E-3</c:v>
                </c:pt>
                <c:pt idx="4039">
                  <c:v>-2.9803086748270147E-3</c:v>
                </c:pt>
                <c:pt idx="4040">
                  <c:v>-6.8121341138903668E-3</c:v>
                </c:pt>
                <c:pt idx="4041">
                  <c:v>-1.1389036721660584E-2</c:v>
                </c:pt>
                <c:pt idx="4042">
                  <c:v>-1.9052687599787177E-2</c:v>
                </c:pt>
                <c:pt idx="4043">
                  <c:v>-1.5114422565194241E-2</c:v>
                </c:pt>
                <c:pt idx="4044">
                  <c:v>-1.383714741883979E-2</c:v>
                </c:pt>
                <c:pt idx="4045">
                  <c:v>-7.3443320915380639E-3</c:v>
                </c:pt>
                <c:pt idx="4046">
                  <c:v>-3.8318254390633522E-3</c:v>
                </c:pt>
                <c:pt idx="4047">
                  <c:v>-4.2575838211815764E-3</c:v>
                </c:pt>
                <c:pt idx="4048">
                  <c:v>0</c:v>
                </c:pt>
                <c:pt idx="4049">
                  <c:v>-2.4452477142250517E-3</c:v>
                </c:pt>
                <c:pt idx="4050">
                  <c:v>-2.6578779502445249E-3</c:v>
                </c:pt>
                <c:pt idx="4051">
                  <c:v>-4.3589198384009764E-3</c:v>
                </c:pt>
                <c:pt idx="4052">
                  <c:v>-9.462045502870553E-3</c:v>
                </c:pt>
                <c:pt idx="4053">
                  <c:v>-9.5683606208804006E-3</c:v>
                </c:pt>
                <c:pt idx="4054">
                  <c:v>-1.488411652136945E-2</c:v>
                </c:pt>
                <c:pt idx="4055">
                  <c:v>-1.7541994471613975E-2</c:v>
                </c:pt>
                <c:pt idx="4056">
                  <c:v>-2.3283010844141971E-2</c:v>
                </c:pt>
                <c:pt idx="4057">
                  <c:v>-2.7429300446523475E-2</c:v>
                </c:pt>
                <c:pt idx="4058">
                  <c:v>-3.3701892409100598E-2</c:v>
                </c:pt>
                <c:pt idx="4059">
                  <c:v>-3.1044014458856073E-2</c:v>
                </c:pt>
                <c:pt idx="4060">
                  <c:v>-3.0193493514777847E-2</c:v>
                </c:pt>
                <c:pt idx="4061">
                  <c:v>-4.2526047203912398E-2</c:v>
                </c:pt>
                <c:pt idx="4062">
                  <c:v>-5.2200722942802424E-2</c:v>
                </c:pt>
                <c:pt idx="4063">
                  <c:v>-4.8798639166489521E-2</c:v>
                </c:pt>
                <c:pt idx="4064">
                  <c:v>-5.1243886880714462E-2</c:v>
                </c:pt>
                <c:pt idx="4065">
                  <c:v>-6.4001701041888071E-2</c:v>
                </c:pt>
                <c:pt idx="4066">
                  <c:v>-6.2513289389751203E-2</c:v>
                </c:pt>
                <c:pt idx="4067">
                  <c:v>-5.4220710184988419E-2</c:v>
                </c:pt>
                <c:pt idx="4068">
                  <c:v>-5.4220710184988419E-2</c:v>
                </c:pt>
                <c:pt idx="4069">
                  <c:v>-5.5390176483095965E-2</c:v>
                </c:pt>
                <c:pt idx="4070">
                  <c:v>-6.6021688284074065E-2</c:v>
                </c:pt>
                <c:pt idx="4071">
                  <c:v>-7.1337444184563115E-2</c:v>
                </c:pt>
                <c:pt idx="4072">
                  <c:v>-6.5915373166064217E-2</c:v>
                </c:pt>
                <c:pt idx="4073">
                  <c:v>-6.2619604507761051E-2</c:v>
                </c:pt>
                <c:pt idx="4074">
                  <c:v>-5.8792260259408868E-2</c:v>
                </c:pt>
                <c:pt idx="4075">
                  <c:v>-5.1669147352753519E-2</c:v>
                </c:pt>
                <c:pt idx="4076">
                  <c:v>-4.8904954284499369E-2</c:v>
                </c:pt>
                <c:pt idx="4077">
                  <c:v>-5.241335317882212E-2</c:v>
                </c:pt>
                <c:pt idx="4078">
                  <c:v>-5.0712311290665446E-2</c:v>
                </c:pt>
                <c:pt idx="4079">
                  <c:v>-4.8054433340420921E-2</c:v>
                </c:pt>
                <c:pt idx="4080">
                  <c:v>-4.7203912396342695E-2</c:v>
                </c:pt>
                <c:pt idx="4081">
                  <c:v>-5.0924941526685141E-2</c:v>
                </c:pt>
                <c:pt idx="4082">
                  <c:v>-5.6134382309164343E-2</c:v>
                </c:pt>
                <c:pt idx="4083">
                  <c:v>-5.1350201998724199E-2</c:v>
                </c:pt>
                <c:pt idx="4084">
                  <c:v>-4.3801828620029792E-2</c:v>
                </c:pt>
                <c:pt idx="4085">
                  <c:v>-3.5083988943227729E-2</c:v>
                </c:pt>
                <c:pt idx="4086">
                  <c:v>-2.9236657452689774E-2</c:v>
                </c:pt>
                <c:pt idx="4087">
                  <c:v>-2.6578779502445249E-2</c:v>
                </c:pt>
                <c:pt idx="4088">
                  <c:v>-2.4452477142249629E-2</c:v>
                </c:pt>
                <c:pt idx="4089">
                  <c:v>-2.4133531788220197E-2</c:v>
                </c:pt>
                <c:pt idx="4090">
                  <c:v>-2.7748245800552795E-2</c:v>
                </c:pt>
                <c:pt idx="4091">
                  <c:v>-2.6791409738464722E-2</c:v>
                </c:pt>
                <c:pt idx="4092">
                  <c:v>-2.3283010844141971E-2</c:v>
                </c:pt>
                <c:pt idx="4093">
                  <c:v>-2.2007229428024688E-2</c:v>
                </c:pt>
                <c:pt idx="4094">
                  <c:v>-2.6366149266425776E-2</c:v>
                </c:pt>
                <c:pt idx="4095">
                  <c:v>-2.6472464384435512E-2</c:v>
                </c:pt>
                <c:pt idx="4096">
                  <c:v>-2.1050393365936726E-2</c:v>
                </c:pt>
                <c:pt idx="4097">
                  <c:v>-1.7435679353604128E-2</c:v>
                </c:pt>
                <c:pt idx="4098">
                  <c:v>-1.9030406123750843E-2</c:v>
                </c:pt>
                <c:pt idx="4099">
                  <c:v>-2.1050393365936726E-2</c:v>
                </c:pt>
                <c:pt idx="4100">
                  <c:v>-2.2007229428024688E-2</c:v>
                </c:pt>
                <c:pt idx="4101">
                  <c:v>-2.4452477142249629E-2</c:v>
                </c:pt>
                <c:pt idx="4102">
                  <c:v>-3.1150329576865921E-2</c:v>
                </c:pt>
                <c:pt idx="4103">
                  <c:v>-3.1894535402934299E-2</c:v>
                </c:pt>
                <c:pt idx="4104">
                  <c:v>-3.359557729109075E-2</c:v>
                </c:pt>
                <c:pt idx="4105">
                  <c:v>-4.4758664682117866E-2</c:v>
                </c:pt>
                <c:pt idx="4106">
                  <c:v>-4.9649160110567747E-2</c:v>
                </c:pt>
                <c:pt idx="4107">
                  <c:v>-6.5171167339995728E-2</c:v>
                </c:pt>
                <c:pt idx="4108">
                  <c:v>-6.6128003402083801E-2</c:v>
                </c:pt>
                <c:pt idx="4109">
                  <c:v>-8.2287901339570535E-2</c:v>
                </c:pt>
                <c:pt idx="4110">
                  <c:v>-7.4207952370827224E-2</c:v>
                </c:pt>
                <c:pt idx="4111">
                  <c:v>-7.2613225600680398E-2</c:v>
                </c:pt>
                <c:pt idx="4112">
                  <c:v>-8.3244737401658497E-2</c:v>
                </c:pt>
                <c:pt idx="4113">
                  <c:v>-9.132468637040192E-2</c:v>
                </c:pt>
                <c:pt idx="4114">
                  <c:v>-0.10259408887943866</c:v>
                </c:pt>
                <c:pt idx="4115">
                  <c:v>-0.11088666808420167</c:v>
                </c:pt>
                <c:pt idx="4116">
                  <c:v>-9.5045715500744143E-2</c:v>
                </c:pt>
                <c:pt idx="4117">
                  <c:v>-9.6108866680842064E-2</c:v>
                </c:pt>
                <c:pt idx="4118">
                  <c:v>-9.1749946842440977E-2</c:v>
                </c:pt>
                <c:pt idx="4119">
                  <c:v>-8.3563682755687818E-2</c:v>
                </c:pt>
                <c:pt idx="4120">
                  <c:v>-7.750372102913039E-2</c:v>
                </c:pt>
                <c:pt idx="4121">
                  <c:v>-7.431426748883696E-2</c:v>
                </c:pt>
                <c:pt idx="4122">
                  <c:v>-7.431426748883696E-2</c:v>
                </c:pt>
                <c:pt idx="4123">
                  <c:v>-7.1550074420582699E-2</c:v>
                </c:pt>
                <c:pt idx="4124">
                  <c:v>-8.4307888581756418E-2</c:v>
                </c:pt>
                <c:pt idx="4125">
                  <c:v>-8.4626833935785739E-2</c:v>
                </c:pt>
                <c:pt idx="4126">
                  <c:v>-8.6115245587922717E-2</c:v>
                </c:pt>
                <c:pt idx="4127">
                  <c:v>-8.5052094407824796E-2</c:v>
                </c:pt>
                <c:pt idx="4128">
                  <c:v>-9.1856261960450825E-2</c:v>
                </c:pt>
                <c:pt idx="4129">
                  <c:v>-9.8128853923027948E-2</c:v>
                </c:pt>
                <c:pt idx="4130">
                  <c:v>-9.7065702742930027E-2</c:v>
                </c:pt>
                <c:pt idx="4131">
                  <c:v>-9.1005741016372599E-2</c:v>
                </c:pt>
                <c:pt idx="4132">
                  <c:v>-8.1012119923453141E-2</c:v>
                </c:pt>
                <c:pt idx="4133">
                  <c:v>-7.6865830321071749E-2</c:v>
                </c:pt>
                <c:pt idx="4134">
                  <c:v>-7.431426748883696E-2</c:v>
                </c:pt>
                <c:pt idx="4135">
                  <c:v>-7.7928981501169448E-2</c:v>
                </c:pt>
                <c:pt idx="4136">
                  <c:v>-8.069317456942382E-2</c:v>
                </c:pt>
                <c:pt idx="4137">
                  <c:v>-8.0267914097384652E-2</c:v>
                </c:pt>
                <c:pt idx="4138">
                  <c:v>-8.0586859451413972E-2</c:v>
                </c:pt>
                <c:pt idx="4139">
                  <c:v>-7.8141611737189143E-2</c:v>
                </c:pt>
                <c:pt idx="4140">
                  <c:v>-7.6653200085052164E-2</c:v>
                </c:pt>
                <c:pt idx="4141">
                  <c:v>-8.0374229215394499E-2</c:v>
                </c:pt>
                <c:pt idx="4142">
                  <c:v>-7.9523708271316274E-2</c:v>
                </c:pt>
                <c:pt idx="4143">
                  <c:v>-8.4839464171805323E-2</c:v>
                </c:pt>
                <c:pt idx="4144">
                  <c:v>-8.91983840102063E-2</c:v>
                </c:pt>
                <c:pt idx="4145">
                  <c:v>-9.7809908568998516E-2</c:v>
                </c:pt>
                <c:pt idx="4146">
                  <c:v>-9.908568998511591E-2</c:v>
                </c:pt>
                <c:pt idx="4147">
                  <c:v>-8.9836274718264941E-2</c:v>
                </c:pt>
                <c:pt idx="4148">
                  <c:v>-8.7603657240059585E-2</c:v>
                </c:pt>
                <c:pt idx="4149">
                  <c:v>-7.4420582606846697E-2</c:v>
                </c:pt>
                <c:pt idx="4150">
                  <c:v>-7.1018498830533794E-2</c:v>
                </c:pt>
                <c:pt idx="4151">
                  <c:v>-6.8573251116308742E-2</c:v>
                </c:pt>
                <c:pt idx="4152">
                  <c:v>-7.0274293004465194E-2</c:v>
                </c:pt>
                <c:pt idx="4153">
                  <c:v>-7.6334254731022844E-2</c:v>
                </c:pt>
                <c:pt idx="4154">
                  <c:v>-8.2500531575590119E-2</c:v>
                </c:pt>
                <c:pt idx="4155">
                  <c:v>-7.6972145439081485E-2</c:v>
                </c:pt>
                <c:pt idx="4156">
                  <c:v>-7.4207952370827224E-2</c:v>
                </c:pt>
                <c:pt idx="4157">
                  <c:v>-7.5164788432915186E-2</c:v>
                </c:pt>
                <c:pt idx="4158">
                  <c:v>-8.2181586221560798E-2</c:v>
                </c:pt>
                <c:pt idx="4159">
                  <c:v>-9.0899425898362751E-2</c:v>
                </c:pt>
                <c:pt idx="4160">
                  <c:v>-9.0793110780353015E-2</c:v>
                </c:pt>
                <c:pt idx="4161">
                  <c:v>-9.1962577078460561E-2</c:v>
                </c:pt>
                <c:pt idx="4162">
                  <c:v>-0.10876036572400605</c:v>
                </c:pt>
                <c:pt idx="4163">
                  <c:v>-0.11014246225813307</c:v>
                </c:pt>
                <c:pt idx="4164">
                  <c:v>-0.10588985753774194</c:v>
                </c:pt>
                <c:pt idx="4165">
                  <c:v>-0.10939825643206469</c:v>
                </c:pt>
                <c:pt idx="4166">
                  <c:v>-0.11120561343823099</c:v>
                </c:pt>
                <c:pt idx="4167">
                  <c:v>-0.12492026366149267</c:v>
                </c:pt>
                <c:pt idx="4168">
                  <c:v>-0.1247076334254732</c:v>
                </c:pt>
                <c:pt idx="4169">
                  <c:v>-0.11598979374867102</c:v>
                </c:pt>
                <c:pt idx="4170">
                  <c:v>-0.10769721454390813</c:v>
                </c:pt>
                <c:pt idx="4171">
                  <c:v>-0.10695300871783975</c:v>
                </c:pt>
                <c:pt idx="4172">
                  <c:v>-0.10961088666808427</c:v>
                </c:pt>
                <c:pt idx="4173">
                  <c:v>-0.11237507973633853</c:v>
                </c:pt>
                <c:pt idx="4174">
                  <c:v>-0.11641505422071019</c:v>
                </c:pt>
                <c:pt idx="4175">
                  <c:v>-0.11737189028279826</c:v>
                </c:pt>
                <c:pt idx="4176">
                  <c:v>-0.11577716351265155</c:v>
                </c:pt>
                <c:pt idx="4177">
                  <c:v>-0.12034871358707211</c:v>
                </c:pt>
                <c:pt idx="4178">
                  <c:v>-0.13214969168615787</c:v>
                </c:pt>
                <c:pt idx="4179">
                  <c:v>-0.1369338719965979</c:v>
                </c:pt>
                <c:pt idx="4180">
                  <c:v>-0.14777801403359558</c:v>
                </c:pt>
                <c:pt idx="4181">
                  <c:v>-0.15351903040612369</c:v>
                </c:pt>
                <c:pt idx="4182">
                  <c:v>-0.16819051669147356</c:v>
                </c:pt>
                <c:pt idx="4183">
                  <c:v>-0.16957261322560069</c:v>
                </c:pt>
                <c:pt idx="4184">
                  <c:v>-0.15936636189666176</c:v>
                </c:pt>
                <c:pt idx="4185">
                  <c:v>-0.17010418881564959</c:v>
                </c:pt>
                <c:pt idx="4186">
                  <c:v>-0.18764618328726346</c:v>
                </c:pt>
                <c:pt idx="4187">
                  <c:v>-0.20763342547310226</c:v>
                </c:pt>
                <c:pt idx="4188">
                  <c:v>-0.19349351477780141</c:v>
                </c:pt>
                <c:pt idx="4189">
                  <c:v>-0.18031044014458864</c:v>
                </c:pt>
                <c:pt idx="4190">
                  <c:v>-0.17393153306400166</c:v>
                </c:pt>
                <c:pt idx="4191">
                  <c:v>-0.17690835636827562</c:v>
                </c:pt>
                <c:pt idx="4192">
                  <c:v>-0.18179885179672561</c:v>
                </c:pt>
                <c:pt idx="4193">
                  <c:v>-0.18839038911333195</c:v>
                </c:pt>
                <c:pt idx="4194">
                  <c:v>-0.19147352753561564</c:v>
                </c:pt>
                <c:pt idx="4195">
                  <c:v>-0.18892196470338074</c:v>
                </c:pt>
                <c:pt idx="4196">
                  <c:v>-0.17169891558579631</c:v>
                </c:pt>
                <c:pt idx="4197">
                  <c:v>-0.16733999574739533</c:v>
                </c:pt>
                <c:pt idx="4198">
                  <c:v>-0.15872847118860312</c:v>
                </c:pt>
                <c:pt idx="4199">
                  <c:v>-0.14862853497767381</c:v>
                </c:pt>
                <c:pt idx="4200">
                  <c:v>-0.14958537103976188</c:v>
                </c:pt>
                <c:pt idx="4201">
                  <c:v>-0.15383797576015312</c:v>
                </c:pt>
                <c:pt idx="4202">
                  <c:v>-0.15968530725069097</c:v>
                </c:pt>
                <c:pt idx="4203">
                  <c:v>-0.17382521794599204</c:v>
                </c:pt>
                <c:pt idx="4204">
                  <c:v>-0.17137997023176699</c:v>
                </c:pt>
                <c:pt idx="4205">
                  <c:v>-0.1742504784180311</c:v>
                </c:pt>
                <c:pt idx="4206">
                  <c:v>-0.17223049117584521</c:v>
                </c:pt>
                <c:pt idx="4207">
                  <c:v>-0.16967892834361054</c:v>
                </c:pt>
                <c:pt idx="4208">
                  <c:v>-0.18020412502657879</c:v>
                </c:pt>
                <c:pt idx="4209">
                  <c:v>-0.18870933446736127</c:v>
                </c:pt>
                <c:pt idx="4210">
                  <c:v>-0.18605145651711674</c:v>
                </c:pt>
                <c:pt idx="4211">
                  <c:v>-0.20369976610674034</c:v>
                </c:pt>
                <c:pt idx="4212">
                  <c:v>-0.20157346374654483</c:v>
                </c:pt>
                <c:pt idx="4213">
                  <c:v>-0.20593238358494581</c:v>
                </c:pt>
                <c:pt idx="4214">
                  <c:v>-0.21273655113757184</c:v>
                </c:pt>
                <c:pt idx="4215">
                  <c:v>-0.22177333616840311</c:v>
                </c:pt>
                <c:pt idx="4216">
                  <c:v>-0.20763342547310226</c:v>
                </c:pt>
                <c:pt idx="4217">
                  <c:v>-0.20359345098873061</c:v>
                </c:pt>
                <c:pt idx="4218">
                  <c:v>-0.18094833085264717</c:v>
                </c:pt>
                <c:pt idx="4219">
                  <c:v>-0.18254305762279399</c:v>
                </c:pt>
                <c:pt idx="4220">
                  <c:v>-0.18562619604507768</c:v>
                </c:pt>
                <c:pt idx="4221">
                  <c:v>-0.17637678077822672</c:v>
                </c:pt>
                <c:pt idx="4222">
                  <c:v>-0.16351265149904315</c:v>
                </c:pt>
                <c:pt idx="4223">
                  <c:v>-0.17021050393365944</c:v>
                </c:pt>
                <c:pt idx="4224">
                  <c:v>-0.1724431214118648</c:v>
                </c:pt>
                <c:pt idx="4225">
                  <c:v>-0.16872209228152246</c:v>
                </c:pt>
                <c:pt idx="4226">
                  <c:v>-0.16627684456729752</c:v>
                </c:pt>
                <c:pt idx="4227">
                  <c:v>-0.16117371890282794</c:v>
                </c:pt>
                <c:pt idx="4228">
                  <c:v>-0.15394429087816286</c:v>
                </c:pt>
                <c:pt idx="4229">
                  <c:v>-0.14703380820752709</c:v>
                </c:pt>
                <c:pt idx="4230">
                  <c:v>-0.14692749308951736</c:v>
                </c:pt>
                <c:pt idx="4231">
                  <c:v>-0.14735275356155642</c:v>
                </c:pt>
                <c:pt idx="4232">
                  <c:v>-0.14086753136295982</c:v>
                </c:pt>
                <c:pt idx="4233">
                  <c:v>-0.14012332553689144</c:v>
                </c:pt>
                <c:pt idx="4234">
                  <c:v>-0.14352540931320434</c:v>
                </c:pt>
                <c:pt idx="4235">
                  <c:v>-0.14086753136295982</c:v>
                </c:pt>
                <c:pt idx="4236">
                  <c:v>-0.14171805230703804</c:v>
                </c:pt>
                <c:pt idx="4237">
                  <c:v>-0.13480756963640239</c:v>
                </c:pt>
                <c:pt idx="4238">
                  <c:v>-0.12938549861790349</c:v>
                </c:pt>
                <c:pt idx="4239">
                  <c:v>-0.12885392302785459</c:v>
                </c:pt>
                <c:pt idx="4240">
                  <c:v>-0.13491388475441202</c:v>
                </c:pt>
                <c:pt idx="4241">
                  <c:v>-0.13151180097809911</c:v>
                </c:pt>
                <c:pt idx="4242">
                  <c:v>-0.12428237295343392</c:v>
                </c:pt>
                <c:pt idx="4243">
                  <c:v>-0.13034233467999157</c:v>
                </c:pt>
                <c:pt idx="4244">
                  <c:v>-0.13608335105251967</c:v>
                </c:pt>
                <c:pt idx="4245">
                  <c:v>-0.14852221985966407</c:v>
                </c:pt>
                <c:pt idx="4246">
                  <c:v>-0.1529874548160749</c:v>
                </c:pt>
                <c:pt idx="4247">
                  <c:v>-0.14724643844354679</c:v>
                </c:pt>
                <c:pt idx="4248">
                  <c:v>-0.14044227089092076</c:v>
                </c:pt>
                <c:pt idx="4249">
                  <c:v>-0.14193068254305774</c:v>
                </c:pt>
                <c:pt idx="4250">
                  <c:v>-0.14501382096534132</c:v>
                </c:pt>
                <c:pt idx="4251">
                  <c:v>-0.14469487561131189</c:v>
                </c:pt>
                <c:pt idx="4252">
                  <c:v>-0.14862853497767381</c:v>
                </c:pt>
                <c:pt idx="4253">
                  <c:v>-0.14809695938762502</c:v>
                </c:pt>
                <c:pt idx="4254">
                  <c:v>-0.14692749308951736</c:v>
                </c:pt>
                <c:pt idx="4255">
                  <c:v>-0.1405485860089305</c:v>
                </c:pt>
                <c:pt idx="4256">
                  <c:v>-0.13119285562406979</c:v>
                </c:pt>
                <c:pt idx="4257">
                  <c:v>-0.12768445672974704</c:v>
                </c:pt>
                <c:pt idx="4258">
                  <c:v>-0.12672762066765897</c:v>
                </c:pt>
                <c:pt idx="4259">
                  <c:v>-0.11758452051881785</c:v>
                </c:pt>
                <c:pt idx="4260">
                  <c:v>-0.12045502870508185</c:v>
                </c:pt>
                <c:pt idx="4261">
                  <c:v>-0.12141186476716992</c:v>
                </c:pt>
                <c:pt idx="4262">
                  <c:v>-0.13204337656814802</c:v>
                </c:pt>
                <c:pt idx="4263">
                  <c:v>-0.13268126727620666</c:v>
                </c:pt>
                <c:pt idx="4264">
                  <c:v>-0.13597703593450994</c:v>
                </c:pt>
                <c:pt idx="4265">
                  <c:v>-0.13927280459281322</c:v>
                </c:pt>
                <c:pt idx="4266">
                  <c:v>-0.13480756963640239</c:v>
                </c:pt>
                <c:pt idx="4267">
                  <c:v>-0.13151180097809911</c:v>
                </c:pt>
                <c:pt idx="4268">
                  <c:v>-0.13385073357431432</c:v>
                </c:pt>
                <c:pt idx="4269">
                  <c:v>-0.13884754412077405</c:v>
                </c:pt>
                <c:pt idx="4270">
                  <c:v>-0.14299383372315544</c:v>
                </c:pt>
                <c:pt idx="4271">
                  <c:v>-0.14554539655539012</c:v>
                </c:pt>
                <c:pt idx="4272">
                  <c:v>-0.14597065702742928</c:v>
                </c:pt>
                <c:pt idx="4273">
                  <c:v>-0.14543908143738049</c:v>
                </c:pt>
                <c:pt idx="4274">
                  <c:v>-0.14363172443121419</c:v>
                </c:pt>
                <c:pt idx="4275">
                  <c:v>-0.13246863704018719</c:v>
                </c:pt>
                <c:pt idx="4276">
                  <c:v>-0.1263023601956198</c:v>
                </c:pt>
                <c:pt idx="4277">
                  <c:v>-0.11960450776100362</c:v>
                </c:pt>
                <c:pt idx="4278">
                  <c:v>-0.11960450776100362</c:v>
                </c:pt>
                <c:pt idx="4279">
                  <c:v>-0.11258770997235812</c:v>
                </c:pt>
                <c:pt idx="4280">
                  <c:v>-0.10790984477992771</c:v>
                </c:pt>
                <c:pt idx="4281">
                  <c:v>-0.10131830746332127</c:v>
                </c:pt>
                <c:pt idx="4282">
                  <c:v>-0.10365724005953647</c:v>
                </c:pt>
                <c:pt idx="4283">
                  <c:v>-9.376993408462686E-2</c:v>
                </c:pt>
                <c:pt idx="4284">
                  <c:v>-8.7922602594088795E-2</c:v>
                </c:pt>
                <c:pt idx="4285">
                  <c:v>-8.7603657240059585E-2</c:v>
                </c:pt>
                <c:pt idx="4286">
                  <c:v>-8.494577928981506E-2</c:v>
                </c:pt>
                <c:pt idx="4287">
                  <c:v>-8.1543695513502046E-2</c:v>
                </c:pt>
                <c:pt idx="4288">
                  <c:v>-8.0267914097384652E-2</c:v>
                </c:pt>
                <c:pt idx="4289">
                  <c:v>-8.7284711886030264E-2</c:v>
                </c:pt>
                <c:pt idx="4290">
                  <c:v>-8.7709972358069321E-2</c:v>
                </c:pt>
                <c:pt idx="4291">
                  <c:v>-8.3988943227726987E-2</c:v>
                </c:pt>
                <c:pt idx="4292">
                  <c:v>-7.8673187327237937E-2</c:v>
                </c:pt>
                <c:pt idx="4293">
                  <c:v>-7.9204762917286842E-2</c:v>
                </c:pt>
                <c:pt idx="4294">
                  <c:v>-8.1118435041462877E-2</c:v>
                </c:pt>
                <c:pt idx="4295">
                  <c:v>-7.7928981501169448E-2</c:v>
                </c:pt>
                <c:pt idx="4296">
                  <c:v>-7.1231129066553267E-2</c:v>
                </c:pt>
                <c:pt idx="4297">
                  <c:v>-7.3144801190729303E-2</c:v>
                </c:pt>
                <c:pt idx="4298">
                  <c:v>-7.5590048904954243E-2</c:v>
                </c:pt>
                <c:pt idx="4299">
                  <c:v>-6.7403784818201196E-2</c:v>
                </c:pt>
                <c:pt idx="4300">
                  <c:v>-7.1231129066553267E-2</c:v>
                </c:pt>
                <c:pt idx="4301">
                  <c:v>-6.9849032532426136E-2</c:v>
                </c:pt>
                <c:pt idx="4302">
                  <c:v>-6.8892196470338174E-2</c:v>
                </c:pt>
                <c:pt idx="4303">
                  <c:v>-6.2619604507761051E-2</c:v>
                </c:pt>
                <c:pt idx="4304">
                  <c:v>-6.1556453327663241E-2</c:v>
                </c:pt>
                <c:pt idx="4305">
                  <c:v>-6.5915373166064217E-2</c:v>
                </c:pt>
                <c:pt idx="4306">
                  <c:v>-6.5596427812034896E-2</c:v>
                </c:pt>
                <c:pt idx="4307">
                  <c:v>-7.0805868594514099E-2</c:v>
                </c:pt>
                <c:pt idx="4308">
                  <c:v>-7.1443759302572851E-2</c:v>
                </c:pt>
                <c:pt idx="4309">
                  <c:v>-7.0274293004465194E-2</c:v>
                </c:pt>
                <c:pt idx="4310">
                  <c:v>-7.0699553476504473E-2</c:v>
                </c:pt>
                <c:pt idx="4311">
                  <c:v>-8.0799489687433668E-2</c:v>
                </c:pt>
                <c:pt idx="4312">
                  <c:v>-7.7397405911120543E-2</c:v>
                </c:pt>
                <c:pt idx="4313">
                  <c:v>-6.7829045290240253E-2</c:v>
                </c:pt>
                <c:pt idx="4314">
                  <c:v>-6.2725919625770898E-2</c:v>
                </c:pt>
                <c:pt idx="4315">
                  <c:v>-6.1343823091643546E-2</c:v>
                </c:pt>
                <c:pt idx="4316">
                  <c:v>-6.336381033382954E-2</c:v>
                </c:pt>
                <c:pt idx="4317">
                  <c:v>-6.2725919625770898E-2</c:v>
                </c:pt>
                <c:pt idx="4318">
                  <c:v>-6.1556453327663241E-2</c:v>
                </c:pt>
                <c:pt idx="4319">
                  <c:v>-5.8792260259408868E-2</c:v>
                </c:pt>
                <c:pt idx="4320">
                  <c:v>-5.4964916011056797E-2</c:v>
                </c:pt>
                <c:pt idx="4321">
                  <c:v>-5.9855411439506678E-2</c:v>
                </c:pt>
                <c:pt idx="4322">
                  <c:v>-6.0705932383585015E-2</c:v>
                </c:pt>
                <c:pt idx="4323">
                  <c:v>-5.1775462470763367E-2</c:v>
                </c:pt>
                <c:pt idx="4324">
                  <c:v>-4.2207101849883077E-2</c:v>
                </c:pt>
                <c:pt idx="4325">
                  <c:v>-4.0506059961726626E-2</c:v>
                </c:pt>
                <c:pt idx="4326">
                  <c:v>-4.103763555177542E-2</c:v>
                </c:pt>
                <c:pt idx="4327">
                  <c:v>-4.3163937911971151E-2</c:v>
                </c:pt>
                <c:pt idx="4328">
                  <c:v>-4.0506059961726626E-2</c:v>
                </c:pt>
                <c:pt idx="4329">
                  <c:v>-3.3170316819051693E-2</c:v>
                </c:pt>
                <c:pt idx="4330">
                  <c:v>-3.3914522645120071E-2</c:v>
                </c:pt>
                <c:pt idx="4331">
                  <c:v>-3.3489262173081125E-2</c:v>
                </c:pt>
                <c:pt idx="4332">
                  <c:v>-3.5402934297257049E-2</c:v>
                </c:pt>
                <c:pt idx="4333">
                  <c:v>-3.572187965128637E-2</c:v>
                </c:pt>
                <c:pt idx="4334">
                  <c:v>-4.103763555177542E-2</c:v>
                </c:pt>
                <c:pt idx="4335">
                  <c:v>-5.1243886880714462E-2</c:v>
                </c:pt>
                <c:pt idx="4336">
                  <c:v>-5.1456517116734046E-2</c:v>
                </c:pt>
                <c:pt idx="4337">
                  <c:v>-4.5396555390176396E-2</c:v>
                </c:pt>
                <c:pt idx="4338">
                  <c:v>-4.3801828620029792E-2</c:v>
                </c:pt>
                <c:pt idx="4339">
                  <c:v>-4.9968105464597068E-2</c:v>
                </c:pt>
                <c:pt idx="4340">
                  <c:v>-6.1875398681692562E-2</c:v>
                </c:pt>
                <c:pt idx="4341">
                  <c:v>-5.5071231129066645E-2</c:v>
                </c:pt>
                <c:pt idx="4342">
                  <c:v>-5.6134382309164343E-2</c:v>
                </c:pt>
                <c:pt idx="4343">
                  <c:v>-4.8904954284499369E-2</c:v>
                </c:pt>
                <c:pt idx="4344">
                  <c:v>-3.8592387837550479E-2</c:v>
                </c:pt>
                <c:pt idx="4345">
                  <c:v>-3.1788220284924562E-2</c:v>
                </c:pt>
                <c:pt idx="4346">
                  <c:v>-2.3389325962151819E-2</c:v>
                </c:pt>
                <c:pt idx="4347">
                  <c:v>-2.2538805018073593E-2</c:v>
                </c:pt>
                <c:pt idx="4348">
                  <c:v>-2.0731448011907294E-2</c:v>
                </c:pt>
                <c:pt idx="4349">
                  <c:v>-1.8711460769721522E-2</c:v>
                </c:pt>
                <c:pt idx="4350">
                  <c:v>-1.5309376993408397E-2</c:v>
                </c:pt>
                <c:pt idx="4351">
                  <c:v>-1.0099936210929195E-2</c:v>
                </c:pt>
                <c:pt idx="4352">
                  <c:v>-1.1056772273017268E-2</c:v>
                </c:pt>
                <c:pt idx="4353">
                  <c:v>-2.6578779502445249E-3</c:v>
                </c:pt>
                <c:pt idx="4354">
                  <c:v>-5.3157559004890498E-4</c:v>
                </c:pt>
                <c:pt idx="4355">
                  <c:v>-2.0199872421857723E-3</c:v>
                </c:pt>
                <c:pt idx="4356">
                  <c:v>-4.1462896023815032E-3</c:v>
                </c:pt>
                <c:pt idx="4357">
                  <c:v>-1.594726770146826E-3</c:v>
                </c:pt>
                <c:pt idx="4358">
                  <c:v>0</c:v>
                </c:pt>
                <c:pt idx="4359">
                  <c:v>0</c:v>
                </c:pt>
                <c:pt idx="4360">
                  <c:v>0</c:v>
                </c:pt>
                <c:pt idx="4361">
                  <c:v>-1.0361598646648429E-2</c:v>
                </c:pt>
                <c:pt idx="4362">
                  <c:v>-1.3004863607528061E-2</c:v>
                </c:pt>
                <c:pt idx="4363">
                  <c:v>-8.7756396701205164E-3</c:v>
                </c:pt>
                <c:pt idx="4364">
                  <c:v>-1.1630365827870581E-2</c:v>
                </c:pt>
                <c:pt idx="4365">
                  <c:v>-1.9771621907380021E-2</c:v>
                </c:pt>
                <c:pt idx="4366">
                  <c:v>-1.5225206174666939E-2</c:v>
                </c:pt>
                <c:pt idx="4367">
                  <c:v>-1.9031507718333618E-2</c:v>
                </c:pt>
                <c:pt idx="4368">
                  <c:v>-2.1674772679213361E-2</c:v>
                </c:pt>
                <c:pt idx="4369">
                  <c:v>-2.6538380207231982E-2</c:v>
                </c:pt>
                <c:pt idx="4370">
                  <c:v>-3.0767604144639416E-2</c:v>
                </c:pt>
                <c:pt idx="4371">
                  <c:v>-3.5419750475787604E-2</c:v>
                </c:pt>
                <c:pt idx="4372">
                  <c:v>-4.6521463311482214E-2</c:v>
                </c:pt>
                <c:pt idx="4373">
                  <c:v>-3.5842672869528469E-2</c:v>
                </c:pt>
                <c:pt idx="4374">
                  <c:v>-3.8063015436667347E-2</c:v>
                </c:pt>
                <c:pt idx="4375">
                  <c:v>-4.3243814759991617E-2</c:v>
                </c:pt>
                <c:pt idx="4376">
                  <c:v>-5.8151829139352906E-2</c:v>
                </c:pt>
                <c:pt idx="4377">
                  <c:v>-4.5992810319306354E-2</c:v>
                </c:pt>
                <c:pt idx="4378">
                  <c:v>-5.0644956650454542E-2</c:v>
                </c:pt>
                <c:pt idx="4379">
                  <c:v>-6.5024318037639972E-2</c:v>
                </c:pt>
                <c:pt idx="4380">
                  <c:v>-4.5992810319306354E-2</c:v>
                </c:pt>
                <c:pt idx="4381">
                  <c:v>-3.880312962571375E-2</c:v>
                </c:pt>
                <c:pt idx="4382">
                  <c:v>-3.362233030238948E-2</c:v>
                </c:pt>
                <c:pt idx="4383">
                  <c:v>-3.1930640727426463E-2</c:v>
                </c:pt>
                <c:pt idx="4384">
                  <c:v>-2.6855572002537409E-2</c:v>
                </c:pt>
                <c:pt idx="4385">
                  <c:v>-2.0723197293296636E-2</c:v>
                </c:pt>
                <c:pt idx="4386">
                  <c:v>-2.304927045887073E-2</c:v>
                </c:pt>
                <c:pt idx="4387">
                  <c:v>-2.2097695072954116E-2</c:v>
                </c:pt>
                <c:pt idx="4388">
                  <c:v>-2.1569042080778145E-2</c:v>
                </c:pt>
                <c:pt idx="4389">
                  <c:v>-2.1886233876083683E-2</c:v>
                </c:pt>
                <c:pt idx="4390">
                  <c:v>-2.2203425671389221E-2</c:v>
                </c:pt>
                <c:pt idx="4391">
                  <c:v>-2.5163882427574502E-2</c:v>
                </c:pt>
                <c:pt idx="4392">
                  <c:v>-2.7595686191583813E-2</c:v>
                </c:pt>
                <c:pt idx="4393">
                  <c:v>-2.7278494396278274E-2</c:v>
                </c:pt>
                <c:pt idx="4394">
                  <c:v>-3.1084795939944954E-2</c:v>
                </c:pt>
                <c:pt idx="4395">
                  <c:v>-3.4679636286741422E-2</c:v>
                </c:pt>
                <c:pt idx="4396">
                  <c:v>-3.4573905688306206E-2</c:v>
                </c:pt>
                <c:pt idx="4397">
                  <c:v>-3.9437513216324827E-2</c:v>
                </c:pt>
                <c:pt idx="4398">
                  <c:v>-4.1657855783463704E-2</c:v>
                </c:pt>
                <c:pt idx="4399">
                  <c:v>-3.880312962571375E-2</c:v>
                </c:pt>
                <c:pt idx="4400">
                  <c:v>-3.4045252696130235E-2</c:v>
                </c:pt>
                <c:pt idx="4401">
                  <c:v>-3.44681750898711E-2</c:v>
                </c:pt>
                <c:pt idx="4402">
                  <c:v>-3.0556142947769094E-2</c:v>
                </c:pt>
                <c:pt idx="4403">
                  <c:v>-2.6749841404102415E-2</c:v>
                </c:pt>
                <c:pt idx="4404">
                  <c:v>-2.2203425671389221E-2</c:v>
                </c:pt>
                <c:pt idx="4405">
                  <c:v>-2.304927045887073E-2</c:v>
                </c:pt>
                <c:pt idx="4406">
                  <c:v>-2.2837809262000408E-2</c:v>
                </c:pt>
                <c:pt idx="4407">
                  <c:v>-1.9454430112074483E-2</c:v>
                </c:pt>
                <c:pt idx="4408">
                  <c:v>-1.9348699513639267E-2</c:v>
                </c:pt>
                <c:pt idx="4409">
                  <c:v>-1.1418904631000149E-2</c:v>
                </c:pt>
                <c:pt idx="4410">
                  <c:v>-9.832945654472347E-3</c:v>
                </c:pt>
                <c:pt idx="4411">
                  <c:v>-7.7183336857686857E-3</c:v>
                </c:pt>
                <c:pt idx="4412">
                  <c:v>-5.7094523155000187E-3</c:v>
                </c:pt>
                <c:pt idx="4413">
                  <c:v>-8.9871008669908381E-3</c:v>
                </c:pt>
                <c:pt idx="4414">
                  <c:v>-8.8813702685557327E-3</c:v>
                </c:pt>
                <c:pt idx="4415">
                  <c:v>-5.497991118629697E-3</c:v>
                </c:pt>
                <c:pt idx="4416">
                  <c:v>-2.4318037640093104E-3</c:v>
                </c:pt>
                <c:pt idx="4417">
                  <c:v>-9.515753859167253E-4</c:v>
                </c:pt>
                <c:pt idx="4418">
                  <c:v>0</c:v>
                </c:pt>
                <c:pt idx="4419">
                  <c:v>0</c:v>
                </c:pt>
                <c:pt idx="4420">
                  <c:v>0</c:v>
                </c:pt>
                <c:pt idx="4421">
                  <c:v>-1.2528711630821476E-3</c:v>
                </c:pt>
                <c:pt idx="4422">
                  <c:v>0</c:v>
                </c:pt>
                <c:pt idx="4423">
                  <c:v>-2.6087863925702282E-3</c:v>
                </c:pt>
                <c:pt idx="4424">
                  <c:v>-1.4609203798393589E-3</c:v>
                </c:pt>
                <c:pt idx="4425">
                  <c:v>-5.2175727851400122E-4</c:v>
                </c:pt>
                <c:pt idx="4426">
                  <c:v>-3.1305436710842294E-3</c:v>
                </c:pt>
                <c:pt idx="4427">
                  <c:v>-7.0958989877908385E-3</c:v>
                </c:pt>
                <c:pt idx="4428">
                  <c:v>-1.2417823228634051E-2</c:v>
                </c:pt>
                <c:pt idx="4429">
                  <c:v>-1.1061254304497559E-2</c:v>
                </c:pt>
                <c:pt idx="4430">
                  <c:v>-1.3356986329959297E-2</c:v>
                </c:pt>
                <c:pt idx="4431">
                  <c:v>-1.2522174684336917E-2</c:v>
                </c:pt>
                <c:pt idx="4432">
                  <c:v>-1.0956902848794692E-2</c:v>
                </c:pt>
                <c:pt idx="4433">
                  <c:v>-1.6487530001043527E-2</c:v>
                </c:pt>
                <c:pt idx="4434">
                  <c:v>-2.1809454241886739E-2</c:v>
                </c:pt>
                <c:pt idx="4435">
                  <c:v>-2.316602316602312E-2</c:v>
                </c:pt>
                <c:pt idx="4436">
                  <c:v>-2.8592298862569088E-2</c:v>
                </c:pt>
                <c:pt idx="4437">
                  <c:v>-3.2662005634978564E-2</c:v>
                </c:pt>
                <c:pt idx="4438">
                  <c:v>-3.3288114369195432E-2</c:v>
                </c:pt>
                <c:pt idx="4439">
                  <c:v>-3.078367943232807E-2</c:v>
                </c:pt>
                <c:pt idx="4440">
                  <c:v>-2.8801001773974821E-2</c:v>
                </c:pt>
                <c:pt idx="4441">
                  <c:v>-2.2852968798914741E-2</c:v>
                </c:pt>
                <c:pt idx="4442">
                  <c:v>-2.2435562976103385E-2</c:v>
                </c:pt>
                <c:pt idx="4443">
                  <c:v>-1.6904935823854772E-2</c:v>
                </c:pt>
                <c:pt idx="4444">
                  <c:v>-1.5026609621204168E-2</c:v>
                </c:pt>
                <c:pt idx="4445">
                  <c:v>-1.5652718355421036E-2</c:v>
                </c:pt>
                <c:pt idx="4446">
                  <c:v>-1.5339663988312657E-2</c:v>
                </c:pt>
                <c:pt idx="4447">
                  <c:v>-1.3461337785662053E-2</c:v>
                </c:pt>
                <c:pt idx="4448">
                  <c:v>-8.76552227903582E-3</c:v>
                </c:pt>
                <c:pt idx="4449">
                  <c:v>0</c:v>
                </c:pt>
                <c:pt idx="4450">
                  <c:v>0</c:v>
                </c:pt>
                <c:pt idx="4451">
                  <c:v>0</c:v>
                </c:pt>
                <c:pt idx="4452">
                  <c:v>0</c:v>
                </c:pt>
                <c:pt idx="4453">
                  <c:v>-3.7294105459442228E-3</c:v>
                </c:pt>
                <c:pt idx="4454">
                  <c:v>-4.1437894954936549E-3</c:v>
                </c:pt>
                <c:pt idx="4455">
                  <c:v>0</c:v>
                </c:pt>
                <c:pt idx="4456">
                  <c:v>0</c:v>
                </c:pt>
                <c:pt idx="4457">
                  <c:v>0</c:v>
                </c:pt>
                <c:pt idx="4458">
                  <c:v>-8.504969771492954E-3</c:v>
                </c:pt>
                <c:pt idx="4459">
                  <c:v>-8.197561225535388E-3</c:v>
                </c:pt>
                <c:pt idx="4460">
                  <c:v>-8.197561225535388E-3</c:v>
                </c:pt>
                <c:pt idx="4461">
                  <c:v>-9.0173173480890823E-3</c:v>
                </c:pt>
                <c:pt idx="4462">
                  <c:v>-1.3013628445537551E-2</c:v>
                </c:pt>
                <c:pt idx="4463">
                  <c:v>-9.6321344400041031E-3</c:v>
                </c:pt>
                <c:pt idx="4464">
                  <c:v>-1.188646377702629E-2</c:v>
                </c:pt>
                <c:pt idx="4465">
                  <c:v>-9.4271954093657628E-3</c:v>
                </c:pt>
                <c:pt idx="4466">
                  <c:v>-3.3814940055333365E-3</c:v>
                </c:pt>
                <c:pt idx="4467">
                  <c:v>-8.1975612255347219E-4</c:v>
                </c:pt>
                <c:pt idx="4468">
                  <c:v>-7.6852136489394818E-3</c:v>
                </c:pt>
                <c:pt idx="4469">
                  <c:v>-1.2501280868941422E-2</c:v>
                </c:pt>
                <c:pt idx="4470">
                  <c:v>-1.8854390818731415E-2</c:v>
                </c:pt>
                <c:pt idx="4471">
                  <c:v>-1.6292652935751661E-2</c:v>
                </c:pt>
                <c:pt idx="4472">
                  <c:v>-2.3977866584691143E-2</c:v>
                </c:pt>
                <c:pt idx="4473">
                  <c:v>-2.6539604467670896E-2</c:v>
                </c:pt>
                <c:pt idx="4474">
                  <c:v>-2.3977866584691143E-2</c:v>
                </c:pt>
                <c:pt idx="4475">
                  <c:v>-2.2133415308945525E-2</c:v>
                </c:pt>
                <c:pt idx="4476">
                  <c:v>-2.2645762885541654E-2</c:v>
                </c:pt>
                <c:pt idx="4477">
                  <c:v>-2.6949482528947688E-2</c:v>
                </c:pt>
                <c:pt idx="4478">
                  <c:v>-3.2482836356184097E-2</c:v>
                </c:pt>
                <c:pt idx="4479">
                  <c:v>-3.1458141202992174E-2</c:v>
                </c:pt>
                <c:pt idx="4480">
                  <c:v>-2.7154421559586028E-2</c:v>
                </c:pt>
                <c:pt idx="4481">
                  <c:v>-2.6949482528947688E-2</c:v>
                </c:pt>
                <c:pt idx="4482">
                  <c:v>-2.8691464289373858E-2</c:v>
                </c:pt>
                <c:pt idx="4483">
                  <c:v>-3.7811251152782055E-2</c:v>
                </c:pt>
                <c:pt idx="4484">
                  <c:v>-5.0005123475766022E-2</c:v>
                </c:pt>
                <c:pt idx="4485">
                  <c:v>-5.3796495542576039E-2</c:v>
                </c:pt>
                <c:pt idx="4486">
                  <c:v>-5.95347884004509E-2</c:v>
                </c:pt>
                <c:pt idx="4487">
                  <c:v>-6.260887386002667E-2</c:v>
                </c:pt>
                <c:pt idx="4488">
                  <c:v>-6.6092837380879232E-2</c:v>
                </c:pt>
                <c:pt idx="4489">
                  <c:v>-6.1481709191515521E-2</c:v>
                </c:pt>
                <c:pt idx="4490">
                  <c:v>-5.512859924172564E-2</c:v>
                </c:pt>
                <c:pt idx="4491">
                  <c:v>-5.7587867609386278E-2</c:v>
                </c:pt>
                <c:pt idx="4492">
                  <c:v>-6.3531099497899368E-2</c:v>
                </c:pt>
                <c:pt idx="4493">
                  <c:v>-5.973972743108924E-2</c:v>
                </c:pt>
                <c:pt idx="4494">
                  <c:v>-5.1132288144277172E-2</c:v>
                </c:pt>
                <c:pt idx="4495">
                  <c:v>-4.8877958807254984E-2</c:v>
                </c:pt>
                <c:pt idx="4496">
                  <c:v>-6.0866892099600389E-2</c:v>
                </c:pt>
                <c:pt idx="4497">
                  <c:v>-4.6008812378317554E-2</c:v>
                </c:pt>
                <c:pt idx="4498">
                  <c:v>-4.0372989035761808E-2</c:v>
                </c:pt>
                <c:pt idx="4499">
                  <c:v>-3.7811251152782055E-2</c:v>
                </c:pt>
                <c:pt idx="4500">
                  <c:v>-3.504457423916385E-2</c:v>
                </c:pt>
                <c:pt idx="4501">
                  <c:v>-3.197048877958808E-2</c:v>
                </c:pt>
                <c:pt idx="4502">
                  <c:v>-3.197048877958808E-2</c:v>
                </c:pt>
                <c:pt idx="4503">
                  <c:v>-3.6786555999590131E-2</c:v>
                </c:pt>
                <c:pt idx="4504">
                  <c:v>-3.1663080233630514E-2</c:v>
                </c:pt>
                <c:pt idx="4505">
                  <c:v>-2.5514909314479084E-2</c:v>
                </c:pt>
                <c:pt idx="4506">
                  <c:v>-2.4182805615329483E-2</c:v>
                </c:pt>
                <c:pt idx="4507">
                  <c:v>-1.9981555487242564E-2</c:v>
                </c:pt>
                <c:pt idx="4508">
                  <c:v>-2.1108720155753713E-2</c:v>
                </c:pt>
                <c:pt idx="4509">
                  <c:v>-2.2235884824264751E-2</c:v>
                </c:pt>
                <c:pt idx="4510">
                  <c:v>-2.5309970283840522E-2</c:v>
                </c:pt>
                <c:pt idx="4511">
                  <c:v>-2.6437134952351671E-2</c:v>
                </c:pt>
                <c:pt idx="4512">
                  <c:v>-2.3055640946818334E-2</c:v>
                </c:pt>
                <c:pt idx="4513">
                  <c:v>-2.1723537247668845E-2</c:v>
                </c:pt>
                <c:pt idx="4514">
                  <c:v>-2.623219592171333E-2</c:v>
                </c:pt>
                <c:pt idx="4515">
                  <c:v>-2.889640332001242E-2</c:v>
                </c:pt>
                <c:pt idx="4516">
                  <c:v>-3.0330976534481024E-2</c:v>
                </c:pt>
                <c:pt idx="4517">
                  <c:v>-2.5002561737882956E-2</c:v>
                </c:pt>
                <c:pt idx="4518">
                  <c:v>-2.2645762885541654E-2</c:v>
                </c:pt>
                <c:pt idx="4519">
                  <c:v>-2.4490214161287049E-2</c:v>
                </c:pt>
                <c:pt idx="4520">
                  <c:v>-2.3875397069371807E-2</c:v>
                </c:pt>
                <c:pt idx="4521">
                  <c:v>-1.721487857362447E-2</c:v>
                </c:pt>
                <c:pt idx="4522">
                  <c:v>-1.7419817604262811E-2</c:v>
                </c:pt>
                <c:pt idx="4523">
                  <c:v>-1.147658571574961E-2</c:v>
                </c:pt>
                <c:pt idx="4524">
                  <c:v>-1.5165488267240512E-2</c:v>
                </c:pt>
                <c:pt idx="4525">
                  <c:v>-1.9674146941284998E-2</c:v>
                </c:pt>
                <c:pt idx="4526">
                  <c:v>-2.2850701916179994E-2</c:v>
                </c:pt>
                <c:pt idx="4527">
                  <c:v>-1.6907470027666793E-2</c:v>
                </c:pt>
                <c:pt idx="4528">
                  <c:v>-9.9395429859616691E-3</c:v>
                </c:pt>
                <c:pt idx="4529">
                  <c:v>-1.1169177169792044E-2</c:v>
                </c:pt>
                <c:pt idx="4530">
                  <c:v>-1.0964238139153704E-2</c:v>
                </c:pt>
                <c:pt idx="4531">
                  <c:v>-9.9395429859616691E-3</c:v>
                </c:pt>
                <c:pt idx="4532">
                  <c:v>-8.9148478327697456E-3</c:v>
                </c:pt>
                <c:pt idx="4533">
                  <c:v>-1.1988933292345516E-2</c:v>
                </c:pt>
                <c:pt idx="4534">
                  <c:v>-1.8137104211497168E-2</c:v>
                </c:pt>
                <c:pt idx="4535">
                  <c:v>-1.9981555487242564E-2</c:v>
                </c:pt>
                <c:pt idx="4536">
                  <c:v>-2.0801311609796147E-2</c:v>
                </c:pt>
                <c:pt idx="4537">
                  <c:v>-2.4080336100010369E-2</c:v>
                </c:pt>
                <c:pt idx="4538">
                  <c:v>-3.6479147453632566E-2</c:v>
                </c:pt>
                <c:pt idx="4539">
                  <c:v>-4.0270519520442694E-2</c:v>
                </c:pt>
                <c:pt idx="4540">
                  <c:v>-4.5291525771083085E-2</c:v>
                </c:pt>
                <c:pt idx="4541">
                  <c:v>-4.3959422071933707E-2</c:v>
                </c:pt>
                <c:pt idx="4542">
                  <c:v>-4.2422379342145766E-2</c:v>
                </c:pt>
                <c:pt idx="4543">
                  <c:v>-4.344707449533769E-2</c:v>
                </c:pt>
                <c:pt idx="4544">
                  <c:v>-4.8160672200020516E-2</c:v>
                </c:pt>
                <c:pt idx="4545">
                  <c:v>-5.4821190695768074E-2</c:v>
                </c:pt>
                <c:pt idx="4546">
                  <c:v>-5.1542166205553852E-2</c:v>
                </c:pt>
                <c:pt idx="4547">
                  <c:v>-5.4513782149810508E-2</c:v>
                </c:pt>
                <c:pt idx="4548">
                  <c:v>-5.8612562762578091E-2</c:v>
                </c:pt>
                <c:pt idx="4549">
                  <c:v>-5.8305154216620525E-2</c:v>
                </c:pt>
                <c:pt idx="4550">
                  <c:v>-5.666564197151347E-2</c:v>
                </c:pt>
                <c:pt idx="4551">
                  <c:v>-6.855210574853976E-2</c:v>
                </c:pt>
                <c:pt idx="4552">
                  <c:v>-7.9208935341735898E-2</c:v>
                </c:pt>
                <c:pt idx="4553">
                  <c:v>-8.7304027051952171E-2</c:v>
                </c:pt>
                <c:pt idx="4554">
                  <c:v>-7.6339788912798467E-2</c:v>
                </c:pt>
                <c:pt idx="4555">
                  <c:v>-7.4700276667691412E-2</c:v>
                </c:pt>
                <c:pt idx="4556">
                  <c:v>-7.8184240188543974E-2</c:v>
                </c:pt>
                <c:pt idx="4557">
                  <c:v>-7.4597807152372186E-2</c:v>
                </c:pt>
                <c:pt idx="4558">
                  <c:v>-6.9269392355774229E-2</c:v>
                </c:pt>
                <c:pt idx="4559">
                  <c:v>-6.5068142227687309E-2</c:v>
                </c:pt>
                <c:pt idx="4560">
                  <c:v>-6.8654575263858986E-2</c:v>
                </c:pt>
                <c:pt idx="4561">
                  <c:v>-7.5929910851521676E-2</c:v>
                </c:pt>
                <c:pt idx="4562">
                  <c:v>-7.2343477815349999E-2</c:v>
                </c:pt>
                <c:pt idx="4563">
                  <c:v>-7.6954606004713599E-2</c:v>
                </c:pt>
                <c:pt idx="4564">
                  <c:v>-8.4332411107695515E-2</c:v>
                </c:pt>
                <c:pt idx="4565">
                  <c:v>-8.6894148990675268E-2</c:v>
                </c:pt>
                <c:pt idx="4566">
                  <c:v>-9.9088021313659236E-2</c:v>
                </c:pt>
                <c:pt idx="4567">
                  <c:v>-0.10113741162004308</c:v>
                </c:pt>
                <c:pt idx="4568">
                  <c:v>-8.5357106260887328E-2</c:v>
                </c:pt>
                <c:pt idx="4569">
                  <c:v>-8.6996618505994605E-2</c:v>
                </c:pt>
                <c:pt idx="4570">
                  <c:v>-8.7713905113228852E-2</c:v>
                </c:pt>
                <c:pt idx="4571">
                  <c:v>-7.6442258428117693E-2</c:v>
                </c:pt>
                <c:pt idx="4572">
                  <c:v>-7.5417563274925659E-2</c:v>
                </c:pt>
                <c:pt idx="4573">
                  <c:v>-7.7466953581309617E-2</c:v>
                </c:pt>
                <c:pt idx="4574">
                  <c:v>-9.4989240700891542E-2</c:v>
                </c:pt>
                <c:pt idx="4575">
                  <c:v>-8.6996618505994605E-2</c:v>
                </c:pt>
                <c:pt idx="4576">
                  <c:v>-8.1975612255353991E-2</c:v>
                </c:pt>
                <c:pt idx="4577">
                  <c:v>-8.8123783174505643E-2</c:v>
                </c:pt>
                <c:pt idx="4578">
                  <c:v>-8.8226252689824758E-2</c:v>
                </c:pt>
                <c:pt idx="4579">
                  <c:v>-9.4886771185572316E-2</c:v>
                </c:pt>
                <c:pt idx="4580">
                  <c:v>-9.3964545547699618E-2</c:v>
                </c:pt>
                <c:pt idx="4581">
                  <c:v>-9.4886771185572316E-2</c:v>
                </c:pt>
                <c:pt idx="4582">
                  <c:v>-8.8738600266420664E-2</c:v>
                </c:pt>
                <c:pt idx="4583">
                  <c:v>-8.1258325648119745E-2</c:v>
                </c:pt>
                <c:pt idx="4584">
                  <c:v>-8.2180551285992554E-2</c:v>
                </c:pt>
                <c:pt idx="4585">
                  <c:v>-7.5724971820883336E-2</c:v>
                </c:pt>
                <c:pt idx="4586">
                  <c:v>-5.2361922328107435E-2</c:v>
                </c:pt>
                <c:pt idx="4587">
                  <c:v>-5.072241008300038E-2</c:v>
                </c:pt>
                <c:pt idx="4588">
                  <c:v>-4.2217440311507426E-2</c:v>
                </c:pt>
                <c:pt idx="4589">
                  <c:v>-3.8426068244697187E-2</c:v>
                </c:pt>
                <c:pt idx="4590">
                  <c:v>-4.4061891587252711E-2</c:v>
                </c:pt>
                <c:pt idx="4591">
                  <c:v>-2.7051952044266803E-2</c:v>
                </c:pt>
                <c:pt idx="4592">
                  <c:v>-1.9674146941284998E-2</c:v>
                </c:pt>
                <c:pt idx="4593">
                  <c:v>-1.0861768623834478E-2</c:v>
                </c:pt>
                <c:pt idx="4594">
                  <c:v>-1.0246951531919235E-2</c:v>
                </c:pt>
                <c:pt idx="4595">
                  <c:v>-9.9395429859616691E-3</c:v>
                </c:pt>
                <c:pt idx="4596">
                  <c:v>-7.9926221948970477E-3</c:v>
                </c:pt>
                <c:pt idx="4597">
                  <c:v>-5.2259452812788432E-3</c:v>
                </c:pt>
                <c:pt idx="4598">
                  <c:v>-1.7829695665539602E-2</c:v>
                </c:pt>
                <c:pt idx="4599">
                  <c:v>-2.3260579977456786E-2</c:v>
                </c:pt>
                <c:pt idx="4600">
                  <c:v>-1.1374116200430384E-2</c:v>
                </c:pt>
                <c:pt idx="4601">
                  <c:v>-9.9395429859616691E-3</c:v>
                </c:pt>
                <c:pt idx="4602">
                  <c:v>-6.8654575263858986E-3</c:v>
                </c:pt>
                <c:pt idx="4603">
                  <c:v>-3.8938415821294647E-3</c:v>
                </c:pt>
                <c:pt idx="4604">
                  <c:v>-1.3321036991496005E-3</c:v>
                </c:pt>
                <c:pt idx="4605">
                  <c:v>0</c:v>
                </c:pt>
                <c:pt idx="4606">
                  <c:v>0</c:v>
                </c:pt>
                <c:pt idx="4607">
                  <c:v>0</c:v>
                </c:pt>
                <c:pt idx="4608">
                  <c:v>0</c:v>
                </c:pt>
                <c:pt idx="4609">
                  <c:v>-3.1421041962295115E-3</c:v>
                </c:pt>
                <c:pt idx="4610">
                  <c:v>0</c:v>
                </c:pt>
                <c:pt idx="4611">
                  <c:v>0</c:v>
                </c:pt>
                <c:pt idx="4612">
                  <c:v>-5.2573046203618912E-3</c:v>
                </c:pt>
                <c:pt idx="4613">
                  <c:v>-4.1451824891315381E-3</c:v>
                </c:pt>
                <c:pt idx="4614">
                  <c:v>-7.2793448589626442E-3</c:v>
                </c:pt>
                <c:pt idx="4615">
                  <c:v>-7.9870589424728688E-3</c:v>
                </c:pt>
                <c:pt idx="4616">
                  <c:v>-8.4925690021231404E-3</c:v>
                </c:pt>
                <c:pt idx="4617">
                  <c:v>-1.3244363562834871E-2</c:v>
                </c:pt>
                <c:pt idx="4618">
                  <c:v>-2.0321504397937451E-2</c:v>
                </c:pt>
                <c:pt idx="4619">
                  <c:v>-2.4871094934789117E-2</c:v>
                </c:pt>
                <c:pt idx="4620">
                  <c:v>-2.0018198362147355E-2</c:v>
                </c:pt>
                <c:pt idx="4621">
                  <c:v>-1.749064806389633E-2</c:v>
                </c:pt>
                <c:pt idx="4622">
                  <c:v>-1.9613790314427226E-2</c:v>
                </c:pt>
                <c:pt idx="4623">
                  <c:v>-1.7793954099686538E-2</c:v>
                </c:pt>
                <c:pt idx="4624">
                  <c:v>-1.9411586290567162E-2</c:v>
                </c:pt>
                <c:pt idx="4625">
                  <c:v>-1.3042159538974696E-2</c:v>
                </c:pt>
                <c:pt idx="4626">
                  <c:v>-1.0009099181073622E-2</c:v>
                </c:pt>
                <c:pt idx="4627">
                  <c:v>-2.3253462743907383E-3</c:v>
                </c:pt>
                <c:pt idx="4628">
                  <c:v>0</c:v>
                </c:pt>
                <c:pt idx="4629">
                  <c:v>0</c:v>
                </c:pt>
                <c:pt idx="4630">
                  <c:v>-4.8814504881450338E-3</c:v>
                </c:pt>
                <c:pt idx="4631">
                  <c:v>0</c:v>
                </c:pt>
                <c:pt idx="4632">
                  <c:v>0</c:v>
                </c:pt>
                <c:pt idx="4633">
                  <c:v>0</c:v>
                </c:pt>
                <c:pt idx="4634">
                  <c:v>0</c:v>
                </c:pt>
                <c:pt idx="4635">
                  <c:v>-4.0330513476293239E-3</c:v>
                </c:pt>
                <c:pt idx="4636">
                  <c:v>-5.2134566201061938E-3</c:v>
                </c:pt>
                <c:pt idx="4637">
                  <c:v>-1.5050167224080258E-2</c:v>
                </c:pt>
                <c:pt idx="4638">
                  <c:v>-1.642730670863668E-2</c:v>
                </c:pt>
                <c:pt idx="4639">
                  <c:v>-1.1312217194570096E-2</c:v>
                </c:pt>
                <c:pt idx="4640">
                  <c:v>-9.8367106039740637E-3</c:v>
                </c:pt>
                <c:pt idx="4641">
                  <c:v>-1.2492622467046965E-2</c:v>
                </c:pt>
                <c:pt idx="4642">
                  <c:v>-1.5542002754278972E-2</c:v>
                </c:pt>
                <c:pt idx="4643">
                  <c:v>-1.6525673814676289E-2</c:v>
                </c:pt>
                <c:pt idx="4644">
                  <c:v>-2.0460358056266004E-2</c:v>
                </c:pt>
                <c:pt idx="4645">
                  <c:v>-2.2230965964981197E-2</c:v>
                </c:pt>
                <c:pt idx="4646">
                  <c:v>-1.888648435963014E-2</c:v>
                </c:pt>
                <c:pt idx="4647">
                  <c:v>-7.3775329529804923E-3</c:v>
                </c:pt>
                <c:pt idx="4648">
                  <c:v>0</c:v>
                </c:pt>
                <c:pt idx="4649">
                  <c:v>0</c:v>
                </c:pt>
                <c:pt idx="4650">
                  <c:v>0</c:v>
                </c:pt>
                <c:pt idx="4651">
                  <c:v>-4.8832893837280622E-4</c:v>
                </c:pt>
                <c:pt idx="4652">
                  <c:v>-1.2696552397695182E-3</c:v>
                </c:pt>
                <c:pt idx="4653">
                  <c:v>-6.7389393495458361E-3</c:v>
                </c:pt>
                <c:pt idx="4654">
                  <c:v>-9.2782498290848725E-3</c:v>
                </c:pt>
                <c:pt idx="4655">
                  <c:v>-1.884949702119354E-2</c:v>
                </c:pt>
                <c:pt idx="4656">
                  <c:v>-2.9885731028420737E-2</c:v>
                </c:pt>
                <c:pt idx="4657">
                  <c:v>-3.1057720480515694E-2</c:v>
                </c:pt>
                <c:pt idx="4658">
                  <c:v>-4.3461275515187081E-2</c:v>
                </c:pt>
                <c:pt idx="4659">
                  <c:v>-3.9554644008203854E-2</c:v>
                </c:pt>
                <c:pt idx="4660">
                  <c:v>-4.629358335774969E-2</c:v>
                </c:pt>
                <c:pt idx="4661">
                  <c:v>-4.5414591268678639E-2</c:v>
                </c:pt>
                <c:pt idx="4662">
                  <c:v>-4.9907217501709122E-2</c:v>
                </c:pt>
                <c:pt idx="4663">
                  <c:v>-5.6255493700556713E-2</c:v>
                </c:pt>
                <c:pt idx="4664">
                  <c:v>-5.4106846371716033E-2</c:v>
                </c:pt>
                <c:pt idx="4665">
                  <c:v>-5.0200214864732917E-2</c:v>
                </c:pt>
                <c:pt idx="4666">
                  <c:v>-5.2251196405898925E-2</c:v>
                </c:pt>
                <c:pt idx="4667">
                  <c:v>-5.254419376892272E-2</c:v>
                </c:pt>
                <c:pt idx="4668">
                  <c:v>-4.277761500146493E-2</c:v>
                </c:pt>
                <c:pt idx="4669">
                  <c:v>-3.7698994042386968E-2</c:v>
                </c:pt>
                <c:pt idx="4670">
                  <c:v>-4.2191620275417563E-2</c:v>
                </c:pt>
                <c:pt idx="4671">
                  <c:v>-3.6234007227268217E-2</c:v>
                </c:pt>
                <c:pt idx="4672">
                  <c:v>-3.3108702021681813E-2</c:v>
                </c:pt>
                <c:pt idx="4673">
                  <c:v>-3.3499365172380169E-2</c:v>
                </c:pt>
                <c:pt idx="4674">
                  <c:v>-3.6038675651919094E-2</c:v>
                </c:pt>
                <c:pt idx="4675">
                  <c:v>-3.6136341439593767E-2</c:v>
                </c:pt>
                <c:pt idx="4676">
                  <c:v>-3.3694696747729291E-2</c:v>
                </c:pt>
                <c:pt idx="4677">
                  <c:v>-3.496435198749881E-2</c:v>
                </c:pt>
                <c:pt idx="4678">
                  <c:v>-3.5648012501220849E-2</c:v>
                </c:pt>
                <c:pt idx="4679">
                  <c:v>-3.4476023049125892E-2</c:v>
                </c:pt>
                <c:pt idx="4680">
                  <c:v>-2.9983396816095409E-2</c:v>
                </c:pt>
                <c:pt idx="4681">
                  <c:v>-2.3146791678874901E-2</c:v>
                </c:pt>
                <c:pt idx="4682">
                  <c:v>-1.6114854966305381E-2</c:v>
                </c:pt>
                <c:pt idx="4683">
                  <c:v>-1.1622228733274675E-2</c:v>
                </c:pt>
                <c:pt idx="4684">
                  <c:v>-1.1329231370250992E-2</c:v>
                </c:pt>
                <c:pt idx="4685">
                  <c:v>-1.6212520753979831E-2</c:v>
                </c:pt>
                <c:pt idx="4686">
                  <c:v>-1.8263502295146061E-2</c:v>
                </c:pt>
                <c:pt idx="4687">
                  <c:v>-1.4942865514210424E-2</c:v>
                </c:pt>
                <c:pt idx="4688">
                  <c:v>-1.123156558257643E-2</c:v>
                </c:pt>
                <c:pt idx="4689">
                  <c:v>-8.692255103037394E-3</c:v>
                </c:pt>
                <c:pt idx="4690">
                  <c:v>-7.8132630139662318E-3</c:v>
                </c:pt>
                <c:pt idx="4691">
                  <c:v>-7.1296025002441921E-3</c:v>
                </c:pt>
                <c:pt idx="4692">
                  <c:v>-1.4649868151187517E-3</c:v>
                </c:pt>
                <c:pt idx="4693">
                  <c:v>0</c:v>
                </c:pt>
                <c:pt idx="4694">
                  <c:v>-2.241933911687366E-3</c:v>
                </c:pt>
                <c:pt idx="4695">
                  <c:v>-2.7293108490106244E-3</c:v>
                </c:pt>
                <c:pt idx="4696">
                  <c:v>0</c:v>
                </c:pt>
                <c:pt idx="4697">
                  <c:v>0</c:v>
                </c:pt>
                <c:pt idx="4698">
                  <c:v>0</c:v>
                </c:pt>
                <c:pt idx="4699">
                  <c:v>0</c:v>
                </c:pt>
                <c:pt idx="4700">
                  <c:v>-9.6422717192123919E-5</c:v>
                </c:pt>
                <c:pt idx="4701">
                  <c:v>0</c:v>
                </c:pt>
                <c:pt idx="4702">
                  <c:v>-4.3377674956621703E-3</c:v>
                </c:pt>
                <c:pt idx="4703">
                  <c:v>-5.3981106612684959E-3</c:v>
                </c:pt>
                <c:pt idx="4704">
                  <c:v>-4.0485829959514552E-3</c:v>
                </c:pt>
                <c:pt idx="4705">
                  <c:v>-2.0242914979756721E-3</c:v>
                </c:pt>
                <c:pt idx="4706">
                  <c:v>0</c:v>
                </c:pt>
                <c:pt idx="4707">
                  <c:v>0</c:v>
                </c:pt>
                <c:pt idx="4708">
                  <c:v>0</c:v>
                </c:pt>
                <c:pt idx="4709">
                  <c:v>-4.0003809886656194E-3</c:v>
                </c:pt>
                <c:pt idx="4710">
                  <c:v>-1.095342413563194E-2</c:v>
                </c:pt>
                <c:pt idx="4711">
                  <c:v>-7.5245261453471546E-3</c:v>
                </c:pt>
                <c:pt idx="4712">
                  <c:v>-1.0381941137251105E-2</c:v>
                </c:pt>
                <c:pt idx="4713">
                  <c:v>-1.1334412801219163E-2</c:v>
                </c:pt>
                <c:pt idx="4714">
                  <c:v>-1.5049052290694309E-2</c:v>
                </c:pt>
                <c:pt idx="4715">
                  <c:v>-1.8382703114582233E-2</c:v>
                </c:pt>
                <c:pt idx="4716">
                  <c:v>-1.8001714448995121E-2</c:v>
                </c:pt>
                <c:pt idx="4717">
                  <c:v>-1.638251262024959E-2</c:v>
                </c:pt>
                <c:pt idx="4718">
                  <c:v>-1.4191827793123113E-2</c:v>
                </c:pt>
                <c:pt idx="4719">
                  <c:v>-9.9057053052671318E-3</c:v>
                </c:pt>
                <c:pt idx="4720">
                  <c:v>-3.5241451566815352E-3</c:v>
                </c:pt>
                <c:pt idx="4721">
                  <c:v>0</c:v>
                </c:pt>
                <c:pt idx="4722">
                  <c:v>0</c:v>
                </c:pt>
                <c:pt idx="4723">
                  <c:v>0</c:v>
                </c:pt>
                <c:pt idx="4724">
                  <c:v>0</c:v>
                </c:pt>
                <c:pt idx="4725">
                  <c:v>0</c:v>
                </c:pt>
                <c:pt idx="4726">
                  <c:v>-1.6016581872998481E-3</c:v>
                </c:pt>
                <c:pt idx="4727">
                  <c:v>0</c:v>
                </c:pt>
                <c:pt idx="4728">
                  <c:v>0</c:v>
                </c:pt>
                <c:pt idx="4729">
                  <c:v>0</c:v>
                </c:pt>
                <c:pt idx="4730">
                  <c:v>0</c:v>
                </c:pt>
                <c:pt idx="4731">
                  <c:v>0</c:v>
                </c:pt>
                <c:pt idx="4732">
                  <c:v>-2.3069115068745649E-3</c:v>
                </c:pt>
                <c:pt idx="4733">
                  <c:v>-3.2296761096245463E-3</c:v>
                </c:pt>
                <c:pt idx="4734">
                  <c:v>-6.4593522192488706E-3</c:v>
                </c:pt>
                <c:pt idx="4735">
                  <c:v>-4.0601642520993186E-3</c:v>
                </c:pt>
                <c:pt idx="4736">
                  <c:v>-6.5516286795239687E-3</c:v>
                </c:pt>
                <c:pt idx="4737">
                  <c:v>-9.0430931069485077E-3</c:v>
                </c:pt>
                <c:pt idx="4738">
                  <c:v>-9.6890283288734169E-3</c:v>
                </c:pt>
                <c:pt idx="4739">
                  <c:v>-7.2898403617237539E-3</c:v>
                </c:pt>
                <c:pt idx="4740">
                  <c:v>-1.1719110454923021E-2</c:v>
                </c:pt>
                <c:pt idx="4741">
                  <c:v>-1.5779274707022339E-2</c:v>
                </c:pt>
                <c:pt idx="4742">
                  <c:v>-1.2918704438497741E-2</c:v>
                </c:pt>
                <c:pt idx="4743">
                  <c:v>-1.8732121435821703E-2</c:v>
                </c:pt>
                <c:pt idx="4744">
                  <c:v>-2.9159361446895016E-2</c:v>
                </c:pt>
                <c:pt idx="4745">
                  <c:v>-3.0728061271569573E-2</c:v>
                </c:pt>
                <c:pt idx="4746">
                  <c:v>-2.9713020208544827E-2</c:v>
                </c:pt>
                <c:pt idx="4747">
                  <c:v>-3.3496355079819184E-2</c:v>
                </c:pt>
                <c:pt idx="4748">
                  <c:v>-4.2170342345667633E-2</c:v>
                </c:pt>
                <c:pt idx="4749">
                  <c:v>-4.1616683584017711E-2</c:v>
                </c:pt>
                <c:pt idx="4750">
                  <c:v>-4.0970748362092801E-2</c:v>
                </c:pt>
                <c:pt idx="4751">
                  <c:v>-4.041708960044299E-2</c:v>
                </c:pt>
                <c:pt idx="4752">
                  <c:v>-5.4443111562240576E-2</c:v>
                </c:pt>
                <c:pt idx="4753">
                  <c:v>-6.5977669096613512E-2</c:v>
                </c:pt>
                <c:pt idx="4754">
                  <c:v>-6.9853280428162856E-2</c:v>
                </c:pt>
                <c:pt idx="4755">
                  <c:v>-6.5977669096613512E-2</c:v>
                </c:pt>
                <c:pt idx="4756">
                  <c:v>-6.8653686444587914E-2</c:v>
                </c:pt>
                <c:pt idx="4757">
                  <c:v>-7.3175232998062278E-2</c:v>
                </c:pt>
                <c:pt idx="4758">
                  <c:v>-6.6808157239088395E-2</c:v>
                </c:pt>
                <c:pt idx="4759">
                  <c:v>-6.2286610685614141E-2</c:v>
                </c:pt>
                <c:pt idx="4760">
                  <c:v>-5.7119128910214978E-2</c:v>
                </c:pt>
                <c:pt idx="4761">
                  <c:v>-5.8503275814339784E-2</c:v>
                </c:pt>
                <c:pt idx="4762">
                  <c:v>-6.1640675463689232E-2</c:v>
                </c:pt>
                <c:pt idx="4763">
                  <c:v>-6.2194334225339154E-2</c:v>
                </c:pt>
                <c:pt idx="4764">
                  <c:v>-5.8964658115714719E-2</c:v>
                </c:pt>
                <c:pt idx="4765">
                  <c:v>-5.4812217403340413E-2</c:v>
                </c:pt>
                <c:pt idx="4766">
                  <c:v>-5.5273599704715459E-2</c:v>
                </c:pt>
                <c:pt idx="4767">
                  <c:v>-5.5089046784165374E-2</c:v>
                </c:pt>
                <c:pt idx="4768">
                  <c:v>-5.4996770323890498E-2</c:v>
                </c:pt>
                <c:pt idx="4769">
                  <c:v>-5.4074005721140517E-2</c:v>
                </c:pt>
                <c:pt idx="4770">
                  <c:v>-5.370489988004068E-2</c:v>
                </c:pt>
                <c:pt idx="4771">
                  <c:v>-4.9460182707391387E-2</c:v>
                </c:pt>
                <c:pt idx="4772">
                  <c:v>-5.0567500230691231E-2</c:v>
                </c:pt>
                <c:pt idx="4773">
                  <c:v>-5.029067084986627E-2</c:v>
                </c:pt>
                <c:pt idx="4774">
                  <c:v>-4.7706929962166633E-2</c:v>
                </c:pt>
                <c:pt idx="4775">
                  <c:v>-4.4569530312817185E-2</c:v>
                </c:pt>
                <c:pt idx="4776">
                  <c:v>-4.4661806773092172E-2</c:v>
                </c:pt>
                <c:pt idx="4777">
                  <c:v>-4.3554489249792327E-2</c:v>
                </c:pt>
                <c:pt idx="4778">
                  <c:v>-4.3739042170342413E-2</c:v>
                </c:pt>
                <c:pt idx="4779">
                  <c:v>-4.3000830488142627E-2</c:v>
                </c:pt>
                <c:pt idx="4780">
                  <c:v>-4.3923595090892387E-2</c:v>
                </c:pt>
                <c:pt idx="4781">
                  <c:v>-5.4719940943065537E-2</c:v>
                </c:pt>
                <c:pt idx="4782">
                  <c:v>-6.4316692811663745E-2</c:v>
                </c:pt>
                <c:pt idx="4783">
                  <c:v>-7.1237427332287551E-2</c:v>
                </c:pt>
                <c:pt idx="4784">
                  <c:v>-7.7512226630986447E-2</c:v>
                </c:pt>
                <c:pt idx="4785">
                  <c:v>-9.0154101688659338E-2</c:v>
                </c:pt>
                <c:pt idx="4786">
                  <c:v>-9.5875242225708202E-2</c:v>
                </c:pt>
                <c:pt idx="4787">
                  <c:v>-9.1538248592784033E-2</c:v>
                </c:pt>
                <c:pt idx="4788">
                  <c:v>-9.439881886130852E-2</c:v>
                </c:pt>
                <c:pt idx="4789">
                  <c:v>-9.4491095321583507E-2</c:v>
                </c:pt>
                <c:pt idx="4790">
                  <c:v>-9.2184183814708942E-2</c:v>
                </c:pt>
                <c:pt idx="4791">
                  <c:v>-8.3510196548860494E-2</c:v>
                </c:pt>
                <c:pt idx="4792">
                  <c:v>-7.991141459813611E-2</c:v>
                </c:pt>
                <c:pt idx="4793">
                  <c:v>-8.9231337085909357E-2</c:v>
                </c:pt>
                <c:pt idx="4794">
                  <c:v>-8.9692719387284292E-2</c:v>
                </c:pt>
                <c:pt idx="4795">
                  <c:v>-8.6555319737934955E-2</c:v>
                </c:pt>
                <c:pt idx="4796">
                  <c:v>-8.3510196548860494E-2</c:v>
                </c:pt>
                <c:pt idx="4797">
                  <c:v>-8.6001660976285033E-2</c:v>
                </c:pt>
                <c:pt idx="4798">
                  <c:v>-9.2091907354433955E-2</c:v>
                </c:pt>
                <c:pt idx="4799">
                  <c:v>-9.5690689305158338E-2</c:v>
                </c:pt>
                <c:pt idx="4800">
                  <c:v>-9.3383777798283663E-2</c:v>
                </c:pt>
                <c:pt idx="4801">
                  <c:v>-9.1169142751684085E-2</c:v>
                </c:pt>
                <c:pt idx="4802">
                  <c:v>-8.4525237611885351E-2</c:v>
                </c:pt>
                <c:pt idx="4803">
                  <c:v>-7.8711820614561279E-2</c:v>
                </c:pt>
                <c:pt idx="4804">
                  <c:v>-8.0649626280336006E-2</c:v>
                </c:pt>
                <c:pt idx="4805">
                  <c:v>-8.1849220263910727E-2</c:v>
                </c:pt>
                <c:pt idx="4806">
                  <c:v>-8.0372796899511045E-2</c:v>
                </c:pt>
                <c:pt idx="4807">
                  <c:v>-7.3636615299437103E-2</c:v>
                </c:pt>
                <c:pt idx="4808">
                  <c:v>-6.7084986619913356E-2</c:v>
                </c:pt>
                <c:pt idx="4809">
                  <c:v>-6.3301651748638887E-2</c:v>
                </c:pt>
                <c:pt idx="4810">
                  <c:v>-6.4132139891113771E-2</c:v>
                </c:pt>
                <c:pt idx="4811">
                  <c:v>-7.0037833348712719E-2</c:v>
                </c:pt>
                <c:pt idx="4812">
                  <c:v>-7.096059795146259E-2</c:v>
                </c:pt>
                <c:pt idx="4813">
                  <c:v>-7.8250438313186343E-2</c:v>
                </c:pt>
                <c:pt idx="4814">
                  <c:v>-7.5943526806311779E-2</c:v>
                </c:pt>
                <c:pt idx="4815">
                  <c:v>-6.7823198302113252E-2</c:v>
                </c:pt>
                <c:pt idx="4816">
                  <c:v>-6.293254590753905E-2</c:v>
                </c:pt>
                <c:pt idx="4817">
                  <c:v>-6.200978130478918E-2</c:v>
                </c:pt>
                <c:pt idx="4818">
                  <c:v>-6.2747992986989076E-2</c:v>
                </c:pt>
                <c:pt idx="4819">
                  <c:v>-6.3117098828089024E-2</c:v>
                </c:pt>
                <c:pt idx="4820">
                  <c:v>-7.1421980252837636E-2</c:v>
                </c:pt>
                <c:pt idx="4821">
                  <c:v>-7.0037833348712719E-2</c:v>
                </c:pt>
                <c:pt idx="4822">
                  <c:v>-6.5793116176063537E-2</c:v>
                </c:pt>
                <c:pt idx="4823">
                  <c:v>-7.2067915474762434E-2</c:v>
                </c:pt>
                <c:pt idx="4824">
                  <c:v>-7.0037833348712719E-2</c:v>
                </c:pt>
                <c:pt idx="4825">
                  <c:v>-6.9853280428162856E-2</c:v>
                </c:pt>
                <c:pt idx="4826">
                  <c:v>-6.5516286795238576E-2</c:v>
                </c:pt>
                <c:pt idx="4827">
                  <c:v>-6.1363846082864271E-2</c:v>
                </c:pt>
                <c:pt idx="4828">
                  <c:v>-5.8503275814339784E-2</c:v>
                </c:pt>
                <c:pt idx="4829">
                  <c:v>-5.1490264833440991E-2</c:v>
                </c:pt>
                <c:pt idx="4830">
                  <c:v>-4.318538340869249E-2</c:v>
                </c:pt>
                <c:pt idx="4831">
                  <c:v>-4.4846359693642146E-2</c:v>
                </c:pt>
                <c:pt idx="4832">
                  <c:v>-4.0324813140168003E-2</c:v>
                </c:pt>
                <c:pt idx="4833">
                  <c:v>-3.6910584109993594E-2</c:v>
                </c:pt>
                <c:pt idx="4834">
                  <c:v>-3.238903755651934E-2</c:v>
                </c:pt>
                <c:pt idx="4835">
                  <c:v>-3.4142290301744094E-2</c:v>
                </c:pt>
                <c:pt idx="4836">
                  <c:v>-3.0174402509919762E-2</c:v>
                </c:pt>
                <c:pt idx="4837">
                  <c:v>-3.0635784811294697E-2</c:v>
                </c:pt>
                <c:pt idx="4838">
                  <c:v>-3.2112208175694379E-2</c:v>
                </c:pt>
                <c:pt idx="4839">
                  <c:v>-2.7959767463320073E-2</c:v>
                </c:pt>
                <c:pt idx="4840">
                  <c:v>-2.0393097720771469E-2</c:v>
                </c:pt>
                <c:pt idx="4841">
                  <c:v>-2.3253667989296067E-2</c:v>
                </c:pt>
                <c:pt idx="4842">
                  <c:v>-2.2423179846821184E-2</c:v>
                </c:pt>
                <c:pt idx="4843">
                  <c:v>-3.1373996493494594E-2</c:v>
                </c:pt>
                <c:pt idx="4844">
                  <c:v>-3.9955707299067944E-2</c:v>
                </c:pt>
                <c:pt idx="4845">
                  <c:v>-3.5987819507243723E-2</c:v>
                </c:pt>
                <c:pt idx="4846">
                  <c:v>-3.4788225523669003E-2</c:v>
                </c:pt>
                <c:pt idx="4847">
                  <c:v>-3.4880501983943879E-2</c:v>
                </c:pt>
                <c:pt idx="4848">
                  <c:v>-3.7002860570268581E-2</c:v>
                </c:pt>
                <c:pt idx="4849">
                  <c:v>-4.4292700931992335E-2</c:v>
                </c:pt>
                <c:pt idx="4850">
                  <c:v>-4.7153271200516711E-2</c:v>
                </c:pt>
                <c:pt idx="4851">
                  <c:v>-4.5307741995017192E-2</c:v>
                </c:pt>
                <c:pt idx="4852">
                  <c:v>-5.0106117929316296E-2</c:v>
                </c:pt>
                <c:pt idx="4853">
                  <c:v>-5.2966688197840783E-2</c:v>
                </c:pt>
                <c:pt idx="4854">
                  <c:v>-5.333579403894062E-2</c:v>
                </c:pt>
                <c:pt idx="4855">
                  <c:v>-5.1767094214265952E-2</c:v>
                </c:pt>
                <c:pt idx="4856">
                  <c:v>-5.76727876718649E-2</c:v>
                </c:pt>
                <c:pt idx="4857">
                  <c:v>-6.6162222017163486E-2</c:v>
                </c:pt>
                <c:pt idx="4858">
                  <c:v>-7.3359785918612141E-2</c:v>
                </c:pt>
                <c:pt idx="4859">
                  <c:v>-8.6001660976285033E-2</c:v>
                </c:pt>
                <c:pt idx="4860">
                  <c:v>-9.3291501338008676E-2</c:v>
                </c:pt>
                <c:pt idx="4861">
                  <c:v>-8.9692719387284292E-2</c:v>
                </c:pt>
                <c:pt idx="4862">
                  <c:v>-9.2737842576358864E-2</c:v>
                </c:pt>
                <c:pt idx="4863">
                  <c:v>-9.6152071606533163E-2</c:v>
                </c:pt>
                <c:pt idx="4864">
                  <c:v>-9.7443942050382981E-2</c:v>
                </c:pt>
                <c:pt idx="4865">
                  <c:v>-0.10270370028605713</c:v>
                </c:pt>
                <c:pt idx="4866">
                  <c:v>-0.10796345852173117</c:v>
                </c:pt>
                <c:pt idx="4867">
                  <c:v>-0.11202362277383038</c:v>
                </c:pt>
                <c:pt idx="4868">
                  <c:v>-0.10196548860385724</c:v>
                </c:pt>
                <c:pt idx="4869">
                  <c:v>-0.10482605887238161</c:v>
                </c:pt>
                <c:pt idx="4870">
                  <c:v>-0.10261142382578203</c:v>
                </c:pt>
                <c:pt idx="4871">
                  <c:v>-0.10187321214358225</c:v>
                </c:pt>
                <c:pt idx="4872">
                  <c:v>-9.8366706653132852E-2</c:v>
                </c:pt>
                <c:pt idx="4873">
                  <c:v>-9.4952477622958442E-2</c:v>
                </c:pt>
                <c:pt idx="4874">
                  <c:v>-8.7016702039309779E-2</c:v>
                </c:pt>
                <c:pt idx="4875">
                  <c:v>-8.0834179200885869E-2</c:v>
                </c:pt>
                <c:pt idx="4876">
                  <c:v>-8.6186213896834896E-2</c:v>
                </c:pt>
                <c:pt idx="4877">
                  <c:v>-9.9104918335332748E-2</c:v>
                </c:pt>
                <c:pt idx="4878">
                  <c:v>-0.10602565285595655</c:v>
                </c:pt>
                <c:pt idx="4879">
                  <c:v>-0.11986712189720405</c:v>
                </c:pt>
                <c:pt idx="4880">
                  <c:v>-0.11626833994647978</c:v>
                </c:pt>
                <c:pt idx="4881">
                  <c:v>-0.12752606810002776</c:v>
                </c:pt>
                <c:pt idx="4882">
                  <c:v>-0.13038663836855224</c:v>
                </c:pt>
                <c:pt idx="4883">
                  <c:v>-0.12171265110270368</c:v>
                </c:pt>
                <c:pt idx="4884">
                  <c:v>-0.11636061640675466</c:v>
                </c:pt>
                <c:pt idx="4885">
                  <c:v>-0.12383500968902839</c:v>
                </c:pt>
                <c:pt idx="4886">
                  <c:v>-0.13703054350835109</c:v>
                </c:pt>
                <c:pt idx="4887">
                  <c:v>-0.14072160191935035</c:v>
                </c:pt>
                <c:pt idx="4888">
                  <c:v>-0.14367444864814993</c:v>
                </c:pt>
                <c:pt idx="4889">
                  <c:v>-0.15050290670849864</c:v>
                </c:pt>
                <c:pt idx="4890">
                  <c:v>-0.1675740518593708</c:v>
                </c:pt>
                <c:pt idx="4891">
                  <c:v>-0.17431023345944452</c:v>
                </c:pt>
                <c:pt idx="4892">
                  <c:v>-0.17015779274707021</c:v>
                </c:pt>
                <c:pt idx="4893">
                  <c:v>-0.15262526529482334</c:v>
                </c:pt>
                <c:pt idx="4894">
                  <c:v>-0.13749192580972602</c:v>
                </c:pt>
                <c:pt idx="4895">
                  <c:v>-0.14192119590292529</c:v>
                </c:pt>
                <c:pt idx="4896">
                  <c:v>-0.13804558457137595</c:v>
                </c:pt>
                <c:pt idx="4897">
                  <c:v>-0.13333948509735172</c:v>
                </c:pt>
                <c:pt idx="4898">
                  <c:v>-0.13269354987542681</c:v>
                </c:pt>
                <c:pt idx="4899">
                  <c:v>-0.13315493217680174</c:v>
                </c:pt>
                <c:pt idx="4900">
                  <c:v>-0.13850696687275077</c:v>
                </c:pt>
                <c:pt idx="4901">
                  <c:v>-0.14524314847282471</c:v>
                </c:pt>
                <c:pt idx="4902">
                  <c:v>-0.14459721325089969</c:v>
                </c:pt>
                <c:pt idx="4903">
                  <c:v>-0.13869151979330074</c:v>
                </c:pt>
                <c:pt idx="4904">
                  <c:v>-0.13260127341515182</c:v>
                </c:pt>
                <c:pt idx="4905">
                  <c:v>-0.12734151517947778</c:v>
                </c:pt>
                <c:pt idx="4906">
                  <c:v>-0.12272769216572865</c:v>
                </c:pt>
                <c:pt idx="4907">
                  <c:v>-0.12272769216572865</c:v>
                </c:pt>
                <c:pt idx="4908">
                  <c:v>-0.12014395127802902</c:v>
                </c:pt>
                <c:pt idx="4909">
                  <c:v>-0.11488419304235487</c:v>
                </c:pt>
                <c:pt idx="4910">
                  <c:v>-0.12401956260957825</c:v>
                </c:pt>
                <c:pt idx="4911">
                  <c:v>-0.12983297960690232</c:v>
                </c:pt>
                <c:pt idx="4912">
                  <c:v>-0.12807972686167768</c:v>
                </c:pt>
                <c:pt idx="4913">
                  <c:v>-0.12438866845067831</c:v>
                </c:pt>
                <c:pt idx="4914">
                  <c:v>-0.11866752791362922</c:v>
                </c:pt>
                <c:pt idx="4915">
                  <c:v>-0.11839069853280426</c:v>
                </c:pt>
                <c:pt idx="4916">
                  <c:v>-0.12355818030820342</c:v>
                </c:pt>
                <c:pt idx="4917">
                  <c:v>-0.13075574420965208</c:v>
                </c:pt>
                <c:pt idx="4918">
                  <c:v>-0.13592322598505124</c:v>
                </c:pt>
                <c:pt idx="4919">
                  <c:v>-0.14459721325089969</c:v>
                </c:pt>
                <c:pt idx="4920">
                  <c:v>-0.13832241395220091</c:v>
                </c:pt>
                <c:pt idx="4921">
                  <c:v>-0.12383500968902839</c:v>
                </c:pt>
                <c:pt idx="4922">
                  <c:v>-0.13057119128910222</c:v>
                </c:pt>
                <c:pt idx="4923">
                  <c:v>-0.1314016794315771</c:v>
                </c:pt>
                <c:pt idx="4924">
                  <c:v>-0.12457322137122817</c:v>
                </c:pt>
                <c:pt idx="4925">
                  <c:v>-0.12383500968902839</c:v>
                </c:pt>
                <c:pt idx="4926">
                  <c:v>-0.12558826243425303</c:v>
                </c:pt>
                <c:pt idx="4927">
                  <c:v>-0.12429639199040321</c:v>
                </c:pt>
                <c:pt idx="4928">
                  <c:v>-0.12162037464242881</c:v>
                </c:pt>
                <c:pt idx="4929">
                  <c:v>-0.11756021039032949</c:v>
                </c:pt>
                <c:pt idx="4930">
                  <c:v>-0.11756021039032949</c:v>
                </c:pt>
                <c:pt idx="4931">
                  <c:v>-0.11875980437390421</c:v>
                </c:pt>
                <c:pt idx="4932">
                  <c:v>-0.12549598597397815</c:v>
                </c:pt>
                <c:pt idx="4933">
                  <c:v>-0.13112485005075214</c:v>
                </c:pt>
                <c:pt idx="4934">
                  <c:v>-0.13804558457137595</c:v>
                </c:pt>
                <c:pt idx="4935">
                  <c:v>-0.14072160191935035</c:v>
                </c:pt>
                <c:pt idx="4936">
                  <c:v>-0.14625818953584946</c:v>
                </c:pt>
                <c:pt idx="4937">
                  <c:v>-0.13961428439605061</c:v>
                </c:pt>
                <c:pt idx="4938">
                  <c:v>-0.14007566669742555</c:v>
                </c:pt>
                <c:pt idx="4939">
                  <c:v>-0.13850696687275077</c:v>
                </c:pt>
                <c:pt idx="4940">
                  <c:v>-0.14099843130017531</c:v>
                </c:pt>
                <c:pt idx="4941">
                  <c:v>-0.14487404263172465</c:v>
                </c:pt>
                <c:pt idx="4942">
                  <c:v>-0.14155209006182523</c:v>
                </c:pt>
                <c:pt idx="4943">
                  <c:v>-0.13666143766725114</c:v>
                </c:pt>
                <c:pt idx="4944">
                  <c:v>-0.12383500968902839</c:v>
                </c:pt>
                <c:pt idx="4945">
                  <c:v>-0.11691427516840458</c:v>
                </c:pt>
                <c:pt idx="4946">
                  <c:v>-0.11672972224785461</c:v>
                </c:pt>
                <c:pt idx="4947">
                  <c:v>-0.11073175232998067</c:v>
                </c:pt>
                <c:pt idx="4948">
                  <c:v>-0.11183906985328051</c:v>
                </c:pt>
                <c:pt idx="4949">
                  <c:v>-0.1099012641875059</c:v>
                </c:pt>
                <c:pt idx="4950">
                  <c:v>-0.10307280612715697</c:v>
                </c:pt>
                <c:pt idx="4951">
                  <c:v>-9.7259389129833007E-2</c:v>
                </c:pt>
                <c:pt idx="4952">
                  <c:v>-0.10067361816000753</c:v>
                </c:pt>
                <c:pt idx="4953">
                  <c:v>-9.4583371781858494E-2</c:v>
                </c:pt>
                <c:pt idx="4954">
                  <c:v>-9.6244348066808261E-2</c:v>
                </c:pt>
                <c:pt idx="4955">
                  <c:v>-9.8828088954507787E-2</c:v>
                </c:pt>
                <c:pt idx="4956">
                  <c:v>-0.10667158807788135</c:v>
                </c:pt>
                <c:pt idx="4957">
                  <c:v>-0.10556427055458151</c:v>
                </c:pt>
                <c:pt idx="4958">
                  <c:v>-0.10270370028605713</c:v>
                </c:pt>
                <c:pt idx="4959">
                  <c:v>-0.1035341884285319</c:v>
                </c:pt>
                <c:pt idx="4960">
                  <c:v>-0.10298052966688209</c:v>
                </c:pt>
                <c:pt idx="4961">
                  <c:v>-9.9012641875057761E-2</c:v>
                </c:pt>
                <c:pt idx="4962">
                  <c:v>-9.8735812494232689E-2</c:v>
                </c:pt>
                <c:pt idx="4963">
                  <c:v>-9.3291501338008676E-2</c:v>
                </c:pt>
                <c:pt idx="4964">
                  <c:v>-9.2645566116083877E-2</c:v>
                </c:pt>
                <c:pt idx="4965">
                  <c:v>-9.5044754083233429E-2</c:v>
                </c:pt>
                <c:pt idx="4966">
                  <c:v>-9.6705730368183085E-2</c:v>
                </c:pt>
                <c:pt idx="4967">
                  <c:v>-0.10104272400110736</c:v>
                </c:pt>
                <c:pt idx="4968">
                  <c:v>-0.1042724001107318</c:v>
                </c:pt>
                <c:pt idx="4969">
                  <c:v>-0.11036264648888072</c:v>
                </c:pt>
                <c:pt idx="4970">
                  <c:v>-0.1105471994094307</c:v>
                </c:pt>
                <c:pt idx="4971">
                  <c:v>-0.11506874596290484</c:v>
                </c:pt>
                <c:pt idx="4972">
                  <c:v>-0.12420411553012833</c:v>
                </c:pt>
                <c:pt idx="4973">
                  <c:v>-0.12964842668635246</c:v>
                </c:pt>
                <c:pt idx="4974">
                  <c:v>-0.13961428439605061</c:v>
                </c:pt>
                <c:pt idx="4975">
                  <c:v>-0.14238257820430011</c:v>
                </c:pt>
                <c:pt idx="4976">
                  <c:v>-0.13933745501522565</c:v>
                </c:pt>
                <c:pt idx="4977">
                  <c:v>-0.13435452616037646</c:v>
                </c:pt>
                <c:pt idx="4978">
                  <c:v>-0.13979883731660059</c:v>
                </c:pt>
                <c:pt idx="4979">
                  <c:v>-0.14505859555227463</c:v>
                </c:pt>
                <c:pt idx="4980">
                  <c:v>-0.154286241579773</c:v>
                </c:pt>
                <c:pt idx="4981">
                  <c:v>-0.1515179477715235</c:v>
                </c:pt>
                <c:pt idx="4982">
                  <c:v>-0.1535480298975731</c:v>
                </c:pt>
                <c:pt idx="4983">
                  <c:v>-0.16369844052782145</c:v>
                </c:pt>
                <c:pt idx="4984">
                  <c:v>-0.16443665221002124</c:v>
                </c:pt>
                <c:pt idx="4985">
                  <c:v>-0.16508258743194615</c:v>
                </c:pt>
                <c:pt idx="4986">
                  <c:v>-0.1647134815908462</c:v>
                </c:pt>
                <c:pt idx="4987">
                  <c:v>-0.16203746424287169</c:v>
                </c:pt>
                <c:pt idx="4988">
                  <c:v>-0.16452892867029623</c:v>
                </c:pt>
                <c:pt idx="4989">
                  <c:v>-0.17209559841284494</c:v>
                </c:pt>
                <c:pt idx="4990">
                  <c:v>-0.17689397434714405</c:v>
                </c:pt>
                <c:pt idx="4991">
                  <c:v>-0.16388299344837132</c:v>
                </c:pt>
                <c:pt idx="4992">
                  <c:v>-0.15677770600719765</c:v>
                </c:pt>
                <c:pt idx="4993">
                  <c:v>-0.16415982282919628</c:v>
                </c:pt>
                <c:pt idx="4994">
                  <c:v>-0.16738949893882071</c:v>
                </c:pt>
                <c:pt idx="4995">
                  <c:v>-0.15862323521269717</c:v>
                </c:pt>
                <c:pt idx="4996">
                  <c:v>-0.15207160653317342</c:v>
                </c:pt>
                <c:pt idx="4997">
                  <c:v>-0.15797729999077237</c:v>
                </c:pt>
                <c:pt idx="4998">
                  <c:v>-0.15474762388114804</c:v>
                </c:pt>
                <c:pt idx="4999">
                  <c:v>-0.15050290670849864</c:v>
                </c:pt>
                <c:pt idx="5000">
                  <c:v>-0.14182891944265019</c:v>
                </c:pt>
                <c:pt idx="5001">
                  <c:v>-0.13758420227000101</c:v>
                </c:pt>
                <c:pt idx="5002">
                  <c:v>-0.14348989572759996</c:v>
                </c:pt>
                <c:pt idx="5003">
                  <c:v>-0.14524314847282471</c:v>
                </c:pt>
                <c:pt idx="5004">
                  <c:v>-0.14478176617144967</c:v>
                </c:pt>
                <c:pt idx="5005">
                  <c:v>-0.14736550705914919</c:v>
                </c:pt>
                <c:pt idx="5006">
                  <c:v>-0.15382485927839806</c:v>
                </c:pt>
                <c:pt idx="5007">
                  <c:v>-0.15299437113592318</c:v>
                </c:pt>
                <c:pt idx="5008">
                  <c:v>-0.154286241579773</c:v>
                </c:pt>
                <c:pt idx="5009">
                  <c:v>-0.15400941219894804</c:v>
                </c:pt>
                <c:pt idx="5010">
                  <c:v>-0.16102242317984683</c:v>
                </c:pt>
                <c:pt idx="5011">
                  <c:v>-0.17274153363476974</c:v>
                </c:pt>
                <c:pt idx="5012">
                  <c:v>-0.17108055734982008</c:v>
                </c:pt>
                <c:pt idx="5013">
                  <c:v>-0.1703423456676203</c:v>
                </c:pt>
                <c:pt idx="5014">
                  <c:v>-0.16997323982652024</c:v>
                </c:pt>
                <c:pt idx="5015">
                  <c:v>-0.17809356833071888</c:v>
                </c:pt>
                <c:pt idx="5016">
                  <c:v>-0.18639844975546738</c:v>
                </c:pt>
                <c:pt idx="5017">
                  <c:v>-0.19147365507059144</c:v>
                </c:pt>
                <c:pt idx="5018">
                  <c:v>-0.19913260127341514</c:v>
                </c:pt>
                <c:pt idx="5019">
                  <c:v>-0.20928301190366339</c:v>
                </c:pt>
                <c:pt idx="5020">
                  <c:v>-0.21546553474208741</c:v>
                </c:pt>
                <c:pt idx="5021">
                  <c:v>-0.20872935314201346</c:v>
                </c:pt>
                <c:pt idx="5022">
                  <c:v>-0.19931715419396523</c:v>
                </c:pt>
                <c:pt idx="5023">
                  <c:v>-0.20420780658853932</c:v>
                </c:pt>
                <c:pt idx="5024">
                  <c:v>-0.20734520623788866</c:v>
                </c:pt>
                <c:pt idx="5025">
                  <c:v>-0.20337731844606444</c:v>
                </c:pt>
                <c:pt idx="5026">
                  <c:v>-0.19710251914736554</c:v>
                </c:pt>
                <c:pt idx="5027">
                  <c:v>-0.20549967703238914</c:v>
                </c:pt>
                <c:pt idx="5028">
                  <c:v>-0.19774845436929045</c:v>
                </c:pt>
                <c:pt idx="5029">
                  <c:v>-0.19968626003506507</c:v>
                </c:pt>
                <c:pt idx="5030">
                  <c:v>-0.20143951278028971</c:v>
                </c:pt>
                <c:pt idx="5031">
                  <c:v>-0.20208544800221473</c:v>
                </c:pt>
                <c:pt idx="5032">
                  <c:v>-0.20300821260496449</c:v>
                </c:pt>
                <c:pt idx="5033">
                  <c:v>-0.19313463135554121</c:v>
                </c:pt>
                <c:pt idx="5034">
                  <c:v>-0.19018178462674173</c:v>
                </c:pt>
                <c:pt idx="5035">
                  <c:v>-0.1876903201993172</c:v>
                </c:pt>
                <c:pt idx="5036">
                  <c:v>-0.18805942604041714</c:v>
                </c:pt>
                <c:pt idx="5037">
                  <c:v>-0.17550982744301935</c:v>
                </c:pt>
                <c:pt idx="5038">
                  <c:v>-0.17966226815539355</c:v>
                </c:pt>
                <c:pt idx="5039">
                  <c:v>-0.17412568053889455</c:v>
                </c:pt>
                <c:pt idx="5040">
                  <c:v>-0.17218787487311993</c:v>
                </c:pt>
                <c:pt idx="5041">
                  <c:v>-0.16738949893882071</c:v>
                </c:pt>
                <c:pt idx="5042">
                  <c:v>-0.16914275168404536</c:v>
                </c:pt>
                <c:pt idx="5043">
                  <c:v>-0.16951185752514542</c:v>
                </c:pt>
                <c:pt idx="5044">
                  <c:v>-0.17467933930054447</c:v>
                </c:pt>
                <c:pt idx="5045">
                  <c:v>-0.18326105010611793</c:v>
                </c:pt>
                <c:pt idx="5046">
                  <c:v>-0.18104641505951835</c:v>
                </c:pt>
                <c:pt idx="5047">
                  <c:v>-0.18160007382116827</c:v>
                </c:pt>
                <c:pt idx="5048">
                  <c:v>-0.1849220263910677</c:v>
                </c:pt>
                <c:pt idx="5049">
                  <c:v>-0.18925902002399186</c:v>
                </c:pt>
                <c:pt idx="5050">
                  <c:v>-0.19802528375011541</c:v>
                </c:pt>
                <c:pt idx="5051">
                  <c:v>-0.1945187782596659</c:v>
                </c:pt>
                <c:pt idx="5052">
                  <c:v>-0.19221186675279134</c:v>
                </c:pt>
                <c:pt idx="5053">
                  <c:v>-0.19331918427609118</c:v>
                </c:pt>
                <c:pt idx="5054">
                  <c:v>-0.19664113684599061</c:v>
                </c:pt>
                <c:pt idx="5055">
                  <c:v>-0.19728707206791551</c:v>
                </c:pt>
                <c:pt idx="5056">
                  <c:v>-0.18815170250069202</c:v>
                </c:pt>
                <c:pt idx="5057">
                  <c:v>-0.17163421611147001</c:v>
                </c:pt>
                <c:pt idx="5058">
                  <c:v>-0.1702500692073452</c:v>
                </c:pt>
                <c:pt idx="5059">
                  <c:v>-0.17292608655531982</c:v>
                </c:pt>
                <c:pt idx="5060">
                  <c:v>-0.17292608655531982</c:v>
                </c:pt>
                <c:pt idx="5061">
                  <c:v>-0.16886592230322051</c:v>
                </c:pt>
                <c:pt idx="5062">
                  <c:v>-0.17144966319091992</c:v>
                </c:pt>
                <c:pt idx="5063">
                  <c:v>-0.1751407216019194</c:v>
                </c:pt>
                <c:pt idx="5064">
                  <c:v>-0.18095413859924336</c:v>
                </c:pt>
                <c:pt idx="5065">
                  <c:v>-0.18316877364584305</c:v>
                </c:pt>
                <c:pt idx="5066">
                  <c:v>-0.18344560302666801</c:v>
                </c:pt>
                <c:pt idx="5067">
                  <c:v>-0.18307649718556795</c:v>
                </c:pt>
                <c:pt idx="5068">
                  <c:v>-0.18575251453354258</c:v>
                </c:pt>
                <c:pt idx="5069">
                  <c:v>-0.19128910215004158</c:v>
                </c:pt>
                <c:pt idx="5070">
                  <c:v>-0.19820983667066538</c:v>
                </c:pt>
                <c:pt idx="5071">
                  <c:v>-0.19968626003506507</c:v>
                </c:pt>
                <c:pt idx="5072">
                  <c:v>-0.20752975915843874</c:v>
                </c:pt>
                <c:pt idx="5073">
                  <c:v>-0.20946756482421336</c:v>
                </c:pt>
                <c:pt idx="5074">
                  <c:v>-0.20799114145981368</c:v>
                </c:pt>
                <c:pt idx="5075">
                  <c:v>-0.21214358217218798</c:v>
                </c:pt>
                <c:pt idx="5076">
                  <c:v>-0.2223862692627111</c:v>
                </c:pt>
                <c:pt idx="5077">
                  <c:v>-0.23373627387653406</c:v>
                </c:pt>
                <c:pt idx="5078">
                  <c:v>-0.23622773830395871</c:v>
                </c:pt>
                <c:pt idx="5079">
                  <c:v>-0.24831595459998168</c:v>
                </c:pt>
                <c:pt idx="5080">
                  <c:v>-0.25929685337270469</c:v>
                </c:pt>
                <c:pt idx="5081">
                  <c:v>-0.24508627849035713</c:v>
                </c:pt>
                <c:pt idx="5082">
                  <c:v>-0.24776229583833176</c:v>
                </c:pt>
                <c:pt idx="5083">
                  <c:v>-0.24850050752053154</c:v>
                </c:pt>
                <c:pt idx="5084">
                  <c:v>-0.2710159638276276</c:v>
                </c:pt>
                <c:pt idx="5085">
                  <c:v>-0.27470702223862697</c:v>
                </c:pt>
                <c:pt idx="5086">
                  <c:v>-0.26667897019470332</c:v>
                </c:pt>
                <c:pt idx="5087">
                  <c:v>-0.26335701762480401</c:v>
                </c:pt>
                <c:pt idx="5088">
                  <c:v>-0.26695579957552829</c:v>
                </c:pt>
                <c:pt idx="5089">
                  <c:v>-0.27470702223862697</c:v>
                </c:pt>
                <c:pt idx="5090">
                  <c:v>-0.28162775675925078</c:v>
                </c:pt>
                <c:pt idx="5091">
                  <c:v>-0.29380824951554863</c:v>
                </c:pt>
                <c:pt idx="5092">
                  <c:v>-0.30386638368552188</c:v>
                </c:pt>
                <c:pt idx="5093">
                  <c:v>-0.2903940204853741</c:v>
                </c:pt>
                <c:pt idx="5094">
                  <c:v>-0.2898403617237244</c:v>
                </c:pt>
                <c:pt idx="5095">
                  <c:v>-0.30368183076497191</c:v>
                </c:pt>
                <c:pt idx="5096">
                  <c:v>-0.32158346405831884</c:v>
                </c:pt>
                <c:pt idx="5097">
                  <c:v>-0.33413306265571663</c:v>
                </c:pt>
                <c:pt idx="5098">
                  <c:v>-0.33330257451324175</c:v>
                </c:pt>
                <c:pt idx="5099">
                  <c:v>-0.35175786656823849</c:v>
                </c:pt>
                <c:pt idx="5100">
                  <c:v>-0.36061640675463691</c:v>
                </c:pt>
                <c:pt idx="5101">
                  <c:v>-0.32850419857894253</c:v>
                </c:pt>
                <c:pt idx="5102">
                  <c:v>-0.31152532988834547</c:v>
                </c:pt>
                <c:pt idx="5103">
                  <c:v>-0.29362369659499865</c:v>
                </c:pt>
                <c:pt idx="5104">
                  <c:v>-0.28172003321952566</c:v>
                </c:pt>
                <c:pt idx="5105">
                  <c:v>-0.28172003321952566</c:v>
                </c:pt>
                <c:pt idx="5106">
                  <c:v>-0.27544523392082687</c:v>
                </c:pt>
                <c:pt idx="5107">
                  <c:v>-0.28614930331272492</c:v>
                </c:pt>
                <c:pt idx="5108">
                  <c:v>-0.29713020208544805</c:v>
                </c:pt>
                <c:pt idx="5109">
                  <c:v>-0.29869890191012272</c:v>
                </c:pt>
                <c:pt idx="5110">
                  <c:v>-0.29639199040324815</c:v>
                </c:pt>
                <c:pt idx="5111">
                  <c:v>-0.30349727784442193</c:v>
                </c:pt>
                <c:pt idx="5112">
                  <c:v>-0.31300175325274526</c:v>
                </c:pt>
                <c:pt idx="5113">
                  <c:v>-0.31521638829934495</c:v>
                </c:pt>
                <c:pt idx="5114">
                  <c:v>-0.31364768847467017</c:v>
                </c:pt>
                <c:pt idx="5115">
                  <c:v>-0.29731475500599791</c:v>
                </c:pt>
                <c:pt idx="5116">
                  <c:v>-0.29869890191012272</c:v>
                </c:pt>
                <c:pt idx="5117">
                  <c:v>-0.29399280243609849</c:v>
                </c:pt>
                <c:pt idx="5118">
                  <c:v>-0.28900987358124952</c:v>
                </c:pt>
                <c:pt idx="5119">
                  <c:v>-0.29279320845252377</c:v>
                </c:pt>
                <c:pt idx="5120">
                  <c:v>-0.31014118298422066</c:v>
                </c:pt>
                <c:pt idx="5121">
                  <c:v>-0.31743102334594453</c:v>
                </c:pt>
                <c:pt idx="5122">
                  <c:v>-0.31696964104456959</c:v>
                </c:pt>
                <c:pt idx="5123">
                  <c:v>-0.32204484635969366</c:v>
                </c:pt>
                <c:pt idx="5124">
                  <c:v>-0.32739688105564269</c:v>
                </c:pt>
                <c:pt idx="5125">
                  <c:v>-0.32896558088031747</c:v>
                </c:pt>
                <c:pt idx="5126">
                  <c:v>-0.32601273415151788</c:v>
                </c:pt>
                <c:pt idx="5127">
                  <c:v>-0.32712005167481772</c:v>
                </c:pt>
                <c:pt idx="5128">
                  <c:v>-0.33763956814616591</c:v>
                </c:pt>
                <c:pt idx="5129">
                  <c:v>-0.34271477346128998</c:v>
                </c:pt>
                <c:pt idx="5130">
                  <c:v>-0.32638183999261794</c:v>
                </c:pt>
                <c:pt idx="5131">
                  <c:v>-0.31660053520346965</c:v>
                </c:pt>
                <c:pt idx="5132">
                  <c:v>-0.31189443572944553</c:v>
                </c:pt>
                <c:pt idx="5133">
                  <c:v>-0.3127249238719203</c:v>
                </c:pt>
                <c:pt idx="5134">
                  <c:v>-0.31327858263357022</c:v>
                </c:pt>
                <c:pt idx="5135">
                  <c:v>-0.3058041893512965</c:v>
                </c:pt>
                <c:pt idx="5136">
                  <c:v>-0.29556150226077327</c:v>
                </c:pt>
                <c:pt idx="5137">
                  <c:v>-0.28310418012365046</c:v>
                </c:pt>
                <c:pt idx="5138">
                  <c:v>-0.2828273507428255</c:v>
                </c:pt>
                <c:pt idx="5139">
                  <c:v>-0.28965580880317432</c:v>
                </c:pt>
                <c:pt idx="5140">
                  <c:v>-0.28919442650179938</c:v>
                </c:pt>
                <c:pt idx="5141">
                  <c:v>-0.28024360985512597</c:v>
                </c:pt>
                <c:pt idx="5142">
                  <c:v>-0.28190458614007574</c:v>
                </c:pt>
                <c:pt idx="5143">
                  <c:v>-0.28347328596475041</c:v>
                </c:pt>
                <c:pt idx="5144">
                  <c:v>-0.28236596844145068</c:v>
                </c:pt>
                <c:pt idx="5145">
                  <c:v>-0.27987450401402603</c:v>
                </c:pt>
                <c:pt idx="5146">
                  <c:v>-0.27959767463320118</c:v>
                </c:pt>
                <c:pt idx="5147">
                  <c:v>-0.27978222755375104</c:v>
                </c:pt>
                <c:pt idx="5148">
                  <c:v>-0.28928670296207448</c:v>
                </c:pt>
                <c:pt idx="5149">
                  <c:v>-0.2877180031373997</c:v>
                </c:pt>
                <c:pt idx="5150">
                  <c:v>-0.28781027959767458</c:v>
                </c:pt>
                <c:pt idx="5151">
                  <c:v>-0.28873304420042456</c:v>
                </c:pt>
                <c:pt idx="5152">
                  <c:v>-0.28688751499492482</c:v>
                </c:pt>
                <c:pt idx="5153">
                  <c:v>-0.29685337270462309</c:v>
                </c:pt>
                <c:pt idx="5154">
                  <c:v>-0.30035987819507248</c:v>
                </c:pt>
                <c:pt idx="5155">
                  <c:v>-0.30405093660607185</c:v>
                </c:pt>
                <c:pt idx="5156">
                  <c:v>-0.31014118298422066</c:v>
                </c:pt>
                <c:pt idx="5157">
                  <c:v>-0.30626557165267132</c:v>
                </c:pt>
                <c:pt idx="5158">
                  <c:v>-0.30488142474854674</c:v>
                </c:pt>
                <c:pt idx="5159">
                  <c:v>-0.29685337270462309</c:v>
                </c:pt>
                <c:pt idx="5160">
                  <c:v>-0.2898403617237244</c:v>
                </c:pt>
                <c:pt idx="5161">
                  <c:v>-0.2835655624250254</c:v>
                </c:pt>
                <c:pt idx="5162">
                  <c:v>-0.26880132878102803</c:v>
                </c:pt>
                <c:pt idx="5163">
                  <c:v>-0.25265294823290585</c:v>
                </c:pt>
                <c:pt idx="5164">
                  <c:v>-0.25145335424933102</c:v>
                </c:pt>
                <c:pt idx="5165">
                  <c:v>-0.25062286610685625</c:v>
                </c:pt>
                <c:pt idx="5166">
                  <c:v>-0.25182246009043097</c:v>
                </c:pt>
                <c:pt idx="5167">
                  <c:v>-0.2446248961889822</c:v>
                </c:pt>
                <c:pt idx="5168">
                  <c:v>-0.24776229583833176</c:v>
                </c:pt>
                <c:pt idx="5169">
                  <c:v>-0.25302205407400569</c:v>
                </c:pt>
                <c:pt idx="5170">
                  <c:v>-0.25292977761373081</c:v>
                </c:pt>
                <c:pt idx="5171">
                  <c:v>-0.24250253760265761</c:v>
                </c:pt>
                <c:pt idx="5172">
                  <c:v>-0.23567407954230879</c:v>
                </c:pt>
                <c:pt idx="5173">
                  <c:v>-0.23373627387653406</c:v>
                </c:pt>
                <c:pt idx="5174">
                  <c:v>-0.23604318538340863</c:v>
                </c:pt>
                <c:pt idx="5175">
                  <c:v>-0.24056473193688299</c:v>
                </c:pt>
                <c:pt idx="5176">
                  <c:v>-0.23853464981083328</c:v>
                </c:pt>
                <c:pt idx="5177">
                  <c:v>-0.24268709052320758</c:v>
                </c:pt>
                <c:pt idx="5178">
                  <c:v>-0.24923871920273144</c:v>
                </c:pt>
                <c:pt idx="5179">
                  <c:v>-0.245270831410907</c:v>
                </c:pt>
                <c:pt idx="5180">
                  <c:v>-0.24065700839715787</c:v>
                </c:pt>
                <c:pt idx="5181">
                  <c:v>-0.23761188520808341</c:v>
                </c:pt>
                <c:pt idx="5182">
                  <c:v>-0.24416351388760738</c:v>
                </c:pt>
                <c:pt idx="5183">
                  <c:v>-0.24647042539448194</c:v>
                </c:pt>
                <c:pt idx="5184">
                  <c:v>-0.23567407954230879</c:v>
                </c:pt>
                <c:pt idx="5185">
                  <c:v>-0.22570822183261052</c:v>
                </c:pt>
                <c:pt idx="5186">
                  <c:v>-0.2251545630709606</c:v>
                </c:pt>
                <c:pt idx="5187">
                  <c:v>-0.22616960413398546</c:v>
                </c:pt>
                <c:pt idx="5188">
                  <c:v>-0.22210943988188614</c:v>
                </c:pt>
                <c:pt idx="5189">
                  <c:v>-0.22293992802436102</c:v>
                </c:pt>
                <c:pt idx="5190">
                  <c:v>-0.22192488696133628</c:v>
                </c:pt>
                <c:pt idx="5191">
                  <c:v>-0.21417366429823759</c:v>
                </c:pt>
                <c:pt idx="5192">
                  <c:v>-0.20208544800221473</c:v>
                </c:pt>
                <c:pt idx="5193">
                  <c:v>-0.19857894251176533</c:v>
                </c:pt>
                <c:pt idx="5194">
                  <c:v>-0.19820983667066538</c:v>
                </c:pt>
                <c:pt idx="5195">
                  <c:v>-0.20688382393651383</c:v>
                </c:pt>
                <c:pt idx="5196">
                  <c:v>-0.21491187598043748</c:v>
                </c:pt>
                <c:pt idx="5197">
                  <c:v>-0.22330903386546097</c:v>
                </c:pt>
                <c:pt idx="5198">
                  <c:v>-0.22432407492848572</c:v>
                </c:pt>
                <c:pt idx="5199">
                  <c:v>-0.223124480944911</c:v>
                </c:pt>
                <c:pt idx="5200">
                  <c:v>-0.2188797637722617</c:v>
                </c:pt>
                <c:pt idx="5201">
                  <c:v>-0.22229399280243611</c:v>
                </c:pt>
                <c:pt idx="5202">
                  <c:v>-0.2327212328135092</c:v>
                </c:pt>
                <c:pt idx="5203">
                  <c:v>-0.22819968626003506</c:v>
                </c:pt>
                <c:pt idx="5204">
                  <c:v>-0.2280151333394852</c:v>
                </c:pt>
                <c:pt idx="5205">
                  <c:v>-0.23059887422718472</c:v>
                </c:pt>
                <c:pt idx="5206">
                  <c:v>-0.22700009227646034</c:v>
                </c:pt>
                <c:pt idx="5207">
                  <c:v>-0.23124480944910952</c:v>
                </c:pt>
                <c:pt idx="5208">
                  <c:v>-0.23299806219433417</c:v>
                </c:pt>
                <c:pt idx="5209">
                  <c:v>-0.23013749192580968</c:v>
                </c:pt>
                <c:pt idx="5210">
                  <c:v>-0.2307834271477347</c:v>
                </c:pt>
                <c:pt idx="5211">
                  <c:v>-0.23179846821075945</c:v>
                </c:pt>
                <c:pt idx="5212">
                  <c:v>-0.22939928024360989</c:v>
                </c:pt>
                <c:pt idx="5213">
                  <c:v>-0.22284765156408604</c:v>
                </c:pt>
                <c:pt idx="5214">
                  <c:v>-0.22127895173941126</c:v>
                </c:pt>
                <c:pt idx="5215">
                  <c:v>-0.22395496908738588</c:v>
                </c:pt>
                <c:pt idx="5216">
                  <c:v>-0.22284765156408604</c:v>
                </c:pt>
                <c:pt idx="5217">
                  <c:v>-0.21869521085171173</c:v>
                </c:pt>
                <c:pt idx="5218">
                  <c:v>-0.21758789332841189</c:v>
                </c:pt>
                <c:pt idx="5219">
                  <c:v>-0.21537325828181231</c:v>
                </c:pt>
                <c:pt idx="5220">
                  <c:v>-0.22349358678601083</c:v>
                </c:pt>
                <c:pt idx="5221">
                  <c:v>-0.2306911506874596</c:v>
                </c:pt>
                <c:pt idx="5222">
                  <c:v>-0.23189074467103454</c:v>
                </c:pt>
                <c:pt idx="5223">
                  <c:v>-0.23096798006828456</c:v>
                </c:pt>
                <c:pt idx="5224">
                  <c:v>-0.23604318538340863</c:v>
                </c:pt>
                <c:pt idx="5225">
                  <c:v>-0.234935867860109</c:v>
                </c:pt>
                <c:pt idx="5226">
                  <c:v>-0.22746147457783528</c:v>
                </c:pt>
                <c:pt idx="5227">
                  <c:v>-0.22266309864353606</c:v>
                </c:pt>
                <c:pt idx="5228">
                  <c:v>-0.21768016978868698</c:v>
                </c:pt>
                <c:pt idx="5229">
                  <c:v>-0.21481959952016239</c:v>
                </c:pt>
                <c:pt idx="5230">
                  <c:v>-0.2070683768570637</c:v>
                </c:pt>
                <c:pt idx="5231">
                  <c:v>-0.19534926640214079</c:v>
                </c:pt>
                <c:pt idx="5232">
                  <c:v>-0.19285780197471625</c:v>
                </c:pt>
                <c:pt idx="5233">
                  <c:v>-0.18353787948694289</c:v>
                </c:pt>
                <c:pt idx="5234">
                  <c:v>-0.17966226815539355</c:v>
                </c:pt>
                <c:pt idx="5235">
                  <c:v>-0.1744947863799946</c:v>
                </c:pt>
                <c:pt idx="5236">
                  <c:v>-0.17006551628679534</c:v>
                </c:pt>
                <c:pt idx="5237">
                  <c:v>-0.17440250991971951</c:v>
                </c:pt>
                <c:pt idx="5238">
                  <c:v>-0.1737565746977946</c:v>
                </c:pt>
                <c:pt idx="5239">
                  <c:v>-0.1702500692073452</c:v>
                </c:pt>
                <c:pt idx="5240">
                  <c:v>-0.16711266955799575</c:v>
                </c:pt>
                <c:pt idx="5241">
                  <c:v>-0.17135738673064504</c:v>
                </c:pt>
                <c:pt idx="5242">
                  <c:v>-0.17264925717449486</c:v>
                </c:pt>
                <c:pt idx="5243">
                  <c:v>-0.17209559841284494</c:v>
                </c:pt>
                <c:pt idx="5244">
                  <c:v>-0.16914275168404536</c:v>
                </c:pt>
                <c:pt idx="5245">
                  <c:v>-0.1674817753990957</c:v>
                </c:pt>
                <c:pt idx="5246">
                  <c:v>-0.17006551628679534</c:v>
                </c:pt>
                <c:pt idx="5247">
                  <c:v>-0.16914275168404536</c:v>
                </c:pt>
                <c:pt idx="5248">
                  <c:v>-0.16858909292239554</c:v>
                </c:pt>
                <c:pt idx="5249">
                  <c:v>-0.16388299344837132</c:v>
                </c:pt>
                <c:pt idx="5250">
                  <c:v>-0.15945372335517205</c:v>
                </c:pt>
                <c:pt idx="5251">
                  <c:v>-0.15031835378794878</c:v>
                </c:pt>
                <c:pt idx="5252">
                  <c:v>-0.14856510104272402</c:v>
                </c:pt>
                <c:pt idx="5253">
                  <c:v>-0.14967241856602376</c:v>
                </c:pt>
                <c:pt idx="5254">
                  <c:v>-0.15890006459352213</c:v>
                </c:pt>
                <c:pt idx="5255">
                  <c:v>-0.1529020946756483</c:v>
                </c:pt>
                <c:pt idx="5256">
                  <c:v>-0.14782688936052424</c:v>
                </c:pt>
                <c:pt idx="5257">
                  <c:v>-0.14755005997969928</c:v>
                </c:pt>
                <c:pt idx="5258">
                  <c:v>-0.14930331272492392</c:v>
                </c:pt>
                <c:pt idx="5259">
                  <c:v>-0.15124111839069854</c:v>
                </c:pt>
                <c:pt idx="5260">
                  <c:v>-0.14441266033034983</c:v>
                </c:pt>
                <c:pt idx="5261">
                  <c:v>-0.14588908369474951</c:v>
                </c:pt>
                <c:pt idx="5262">
                  <c:v>-0.14367444864814993</c:v>
                </c:pt>
                <c:pt idx="5263">
                  <c:v>-0.14155209006182523</c:v>
                </c:pt>
                <c:pt idx="5264">
                  <c:v>-0.13804558457137595</c:v>
                </c:pt>
                <c:pt idx="5265">
                  <c:v>-0.1348159084617514</c:v>
                </c:pt>
                <c:pt idx="5266">
                  <c:v>-0.13463135554120143</c:v>
                </c:pt>
                <c:pt idx="5267">
                  <c:v>-0.13084802066992718</c:v>
                </c:pt>
                <c:pt idx="5268">
                  <c:v>-0.1244809449109533</c:v>
                </c:pt>
                <c:pt idx="5269">
                  <c:v>-0.12078988649995392</c:v>
                </c:pt>
                <c:pt idx="5270">
                  <c:v>-0.11792931623142933</c:v>
                </c:pt>
                <c:pt idx="5271">
                  <c:v>-0.12438866845067831</c:v>
                </c:pt>
                <c:pt idx="5272">
                  <c:v>-0.12143582172187883</c:v>
                </c:pt>
                <c:pt idx="5273">
                  <c:v>-0.11525329888345492</c:v>
                </c:pt>
                <c:pt idx="5274">
                  <c:v>-0.11027037002860574</c:v>
                </c:pt>
                <c:pt idx="5275">
                  <c:v>-0.11017809356833075</c:v>
                </c:pt>
                <c:pt idx="5276">
                  <c:v>-0.10833256436283112</c:v>
                </c:pt>
                <c:pt idx="5277">
                  <c:v>-0.10842484082310599</c:v>
                </c:pt>
                <c:pt idx="5278">
                  <c:v>-0.10556427055458151</c:v>
                </c:pt>
                <c:pt idx="5279">
                  <c:v>-0.1007658946202824</c:v>
                </c:pt>
                <c:pt idx="5280">
                  <c:v>-0.10021223585863248</c:v>
                </c:pt>
                <c:pt idx="5281">
                  <c:v>-0.10131955338193233</c:v>
                </c:pt>
                <c:pt idx="5282">
                  <c:v>-9.6521177447633222E-2</c:v>
                </c:pt>
                <c:pt idx="5283">
                  <c:v>-9.1722801513333896E-2</c:v>
                </c:pt>
                <c:pt idx="5284">
                  <c:v>-8.9600442927009416E-2</c:v>
                </c:pt>
                <c:pt idx="5285">
                  <c:v>-9.3845160099658598E-2</c:v>
                </c:pt>
                <c:pt idx="5286">
                  <c:v>-9.9750853557257546E-2</c:v>
                </c:pt>
                <c:pt idx="5287">
                  <c:v>-0.10731752329980626</c:v>
                </c:pt>
                <c:pt idx="5288">
                  <c:v>-0.11672972224785461</c:v>
                </c:pt>
                <c:pt idx="5289">
                  <c:v>-0.1133154932176802</c:v>
                </c:pt>
                <c:pt idx="5290">
                  <c:v>-0.10740979976008125</c:v>
                </c:pt>
                <c:pt idx="5291">
                  <c:v>-0.10565654701485649</c:v>
                </c:pt>
                <c:pt idx="5292">
                  <c:v>-0.10722524683953127</c:v>
                </c:pt>
                <c:pt idx="5293">
                  <c:v>-0.10491833533265671</c:v>
                </c:pt>
                <c:pt idx="5294">
                  <c:v>-0.10510288825320657</c:v>
                </c:pt>
                <c:pt idx="5295">
                  <c:v>-0.10537971763403153</c:v>
                </c:pt>
                <c:pt idx="5296">
                  <c:v>-9.6428900987358124E-2</c:v>
                </c:pt>
                <c:pt idx="5297">
                  <c:v>-8.6832149118759916E-2</c:v>
                </c:pt>
                <c:pt idx="5298">
                  <c:v>-8.2956537787210571E-2</c:v>
                </c:pt>
                <c:pt idx="5299">
                  <c:v>-8.2218326105010675E-2</c:v>
                </c:pt>
                <c:pt idx="5300">
                  <c:v>-8.3694749469410468E-2</c:v>
                </c:pt>
                <c:pt idx="5301">
                  <c:v>-8.2864261326935584E-2</c:v>
                </c:pt>
                <c:pt idx="5302">
                  <c:v>-8.1203285041985929E-2</c:v>
                </c:pt>
                <c:pt idx="5303">
                  <c:v>-7.0683768570637739E-2</c:v>
                </c:pt>
                <c:pt idx="5304">
                  <c:v>-6.6069945556888499E-2</c:v>
                </c:pt>
                <c:pt idx="5305">
                  <c:v>-6.6900433699363271E-2</c:v>
                </c:pt>
                <c:pt idx="5306">
                  <c:v>-6.6254498477438473E-2</c:v>
                </c:pt>
                <c:pt idx="5307">
                  <c:v>-6.7915474762388128E-2</c:v>
                </c:pt>
                <c:pt idx="5308">
                  <c:v>-7.1514256713112512E-2</c:v>
                </c:pt>
                <c:pt idx="5309">
                  <c:v>-7.465165636246196E-2</c:v>
                </c:pt>
                <c:pt idx="5310">
                  <c:v>-8.0741902740610882E-2</c:v>
                </c:pt>
                <c:pt idx="5311">
                  <c:v>-8.0834179200885869E-2</c:v>
                </c:pt>
                <c:pt idx="5312">
                  <c:v>-7.7696779551536421E-2</c:v>
                </c:pt>
                <c:pt idx="5313">
                  <c:v>-7.6958567869336525E-2</c:v>
                </c:pt>
                <c:pt idx="5314">
                  <c:v>-7.4836209283011934E-2</c:v>
                </c:pt>
                <c:pt idx="5315">
                  <c:v>-7.4374826981636999E-2</c:v>
                </c:pt>
                <c:pt idx="5316">
                  <c:v>-7.3636615299437103E-2</c:v>
                </c:pt>
                <c:pt idx="5317">
                  <c:v>-7.2067915474762434E-2</c:v>
                </c:pt>
                <c:pt idx="5318">
                  <c:v>-6.9945556888437732E-2</c:v>
                </c:pt>
                <c:pt idx="5319">
                  <c:v>-6.3301651748638887E-2</c:v>
                </c:pt>
                <c:pt idx="5320">
                  <c:v>-5.8964658115714719E-2</c:v>
                </c:pt>
                <c:pt idx="5321">
                  <c:v>-5.7857340592414985E-2</c:v>
                </c:pt>
                <c:pt idx="5322">
                  <c:v>-5.0659776690966218E-2</c:v>
                </c:pt>
                <c:pt idx="5323">
                  <c:v>-4.9737012088216348E-2</c:v>
                </c:pt>
                <c:pt idx="5324">
                  <c:v>-4.6138230137491965E-2</c:v>
                </c:pt>
                <c:pt idx="5325">
                  <c:v>-4.475408323336727E-2</c:v>
                </c:pt>
                <c:pt idx="5326">
                  <c:v>-4.5030912614192231E-2</c:v>
                </c:pt>
                <c:pt idx="5327">
                  <c:v>-4.0232536679892905E-2</c:v>
                </c:pt>
                <c:pt idx="5328">
                  <c:v>-4.3923595090892387E-2</c:v>
                </c:pt>
                <c:pt idx="5329">
                  <c:v>-4.6230506597766952E-2</c:v>
                </c:pt>
                <c:pt idx="5330">
                  <c:v>-4.4384977392267211E-2</c:v>
                </c:pt>
                <c:pt idx="5331">
                  <c:v>-3.9863430838793068E-2</c:v>
                </c:pt>
                <c:pt idx="5332">
                  <c:v>-4.0878471901817925E-2</c:v>
                </c:pt>
                <c:pt idx="5333">
                  <c:v>-3.672603118944362E-2</c:v>
                </c:pt>
                <c:pt idx="5334">
                  <c:v>-3.3219525698994223E-2</c:v>
                </c:pt>
                <c:pt idx="5335">
                  <c:v>-3.4511396142844042E-2</c:v>
                </c:pt>
                <c:pt idx="5336">
                  <c:v>-4.0786195441542827E-2</c:v>
                </c:pt>
                <c:pt idx="5337">
                  <c:v>-4.687644181969175E-2</c:v>
                </c:pt>
                <c:pt idx="5338">
                  <c:v>-4.226261880594262E-2</c:v>
                </c:pt>
                <c:pt idx="5339">
                  <c:v>-4.2354895266217607E-2</c:v>
                </c:pt>
                <c:pt idx="5340">
                  <c:v>-4.7430100581341672E-2</c:v>
                </c:pt>
                <c:pt idx="5341">
                  <c:v>-5.0752053151241094E-2</c:v>
                </c:pt>
                <c:pt idx="5342">
                  <c:v>-5.5458152625265322E-2</c:v>
                </c:pt>
                <c:pt idx="5343">
                  <c:v>-5.3058964658115659E-2</c:v>
                </c:pt>
                <c:pt idx="5344">
                  <c:v>-5.0475223770416133E-2</c:v>
                </c:pt>
                <c:pt idx="5345">
                  <c:v>-5.2413029436190861E-2</c:v>
                </c:pt>
                <c:pt idx="5346">
                  <c:v>-5.6842299529390128E-2</c:v>
                </c:pt>
                <c:pt idx="5347">
                  <c:v>-7.0868321491187714E-2</c:v>
                </c:pt>
                <c:pt idx="5348">
                  <c:v>-6.9576451047337895E-2</c:v>
                </c:pt>
                <c:pt idx="5349">
                  <c:v>-6.7361816000738317E-2</c:v>
                </c:pt>
                <c:pt idx="5350">
                  <c:v>-6.5147180954138628E-2</c:v>
                </c:pt>
                <c:pt idx="5351">
                  <c:v>-6.8100027682938213E-2</c:v>
                </c:pt>
                <c:pt idx="5352">
                  <c:v>-7.6035803266586766E-2</c:v>
                </c:pt>
                <c:pt idx="5353">
                  <c:v>-8.2126049644735688E-2</c:v>
                </c:pt>
                <c:pt idx="5354">
                  <c:v>-8.1018732121435844E-2</c:v>
                </c:pt>
                <c:pt idx="5355">
                  <c:v>-8.2771984866660486E-2</c:v>
                </c:pt>
                <c:pt idx="5356">
                  <c:v>-8.0649626280336006E-2</c:v>
                </c:pt>
                <c:pt idx="5357">
                  <c:v>-7.5389868044661856E-2</c:v>
                </c:pt>
                <c:pt idx="5358">
                  <c:v>-6.8376857063763175E-2</c:v>
                </c:pt>
                <c:pt idx="5359">
                  <c:v>-6.7915474762388128E-2</c:v>
                </c:pt>
                <c:pt idx="5360">
                  <c:v>-6.5239457414413615E-2</c:v>
                </c:pt>
                <c:pt idx="5361">
                  <c:v>-6.6715880778813408E-2</c:v>
                </c:pt>
                <c:pt idx="5362">
                  <c:v>-7.4282550521362123E-2</c:v>
                </c:pt>
                <c:pt idx="5363">
                  <c:v>-7.4559379902186973E-2</c:v>
                </c:pt>
                <c:pt idx="5364">
                  <c:v>-7.1329703792562538E-2</c:v>
                </c:pt>
                <c:pt idx="5365">
                  <c:v>-6.7361816000738317E-2</c:v>
                </c:pt>
                <c:pt idx="5366">
                  <c:v>-7.5205315124111882E-2</c:v>
                </c:pt>
                <c:pt idx="5367">
                  <c:v>-7.4282550521362123E-2</c:v>
                </c:pt>
                <c:pt idx="5368">
                  <c:v>-7.2437021315862382E-2</c:v>
                </c:pt>
                <c:pt idx="5369">
                  <c:v>-7.2621574236412356E-2</c:v>
                </c:pt>
                <c:pt idx="5370">
                  <c:v>-8.6739872658484818E-2</c:v>
                </c:pt>
                <c:pt idx="5371">
                  <c:v>-9.6890283288733059E-2</c:v>
                </c:pt>
                <c:pt idx="5372">
                  <c:v>-9.9474024176432585E-2</c:v>
                </c:pt>
                <c:pt idx="5373">
                  <c:v>-9.1907354433883981E-2</c:v>
                </c:pt>
                <c:pt idx="5374">
                  <c:v>-9.4121989480483559E-2</c:v>
                </c:pt>
                <c:pt idx="5375">
                  <c:v>-9.5782965765433326E-2</c:v>
                </c:pt>
                <c:pt idx="5376">
                  <c:v>-9.808987727230789E-2</c:v>
                </c:pt>
                <c:pt idx="5377">
                  <c:v>-8.8124019562609734E-2</c:v>
                </c:pt>
                <c:pt idx="5378">
                  <c:v>-8.0003691058410986E-2</c:v>
                </c:pt>
                <c:pt idx="5379">
                  <c:v>-7.9265479376211201E-2</c:v>
                </c:pt>
                <c:pt idx="5380">
                  <c:v>-7.9265479376211201E-2</c:v>
                </c:pt>
                <c:pt idx="5381">
                  <c:v>-7.9450032296761064E-2</c:v>
                </c:pt>
                <c:pt idx="5382">
                  <c:v>-7.6866291409061538E-2</c:v>
                </c:pt>
                <c:pt idx="5383">
                  <c:v>-7.4097997600812038E-2</c:v>
                </c:pt>
                <c:pt idx="5384">
                  <c:v>-7.0868321491187714E-2</c:v>
                </c:pt>
                <c:pt idx="5385">
                  <c:v>-6.9668727507612882E-2</c:v>
                </c:pt>
                <c:pt idx="5386">
                  <c:v>-8.1849220263910727E-2</c:v>
                </c:pt>
                <c:pt idx="5387">
                  <c:v>-8.4432961151610253E-2</c:v>
                </c:pt>
                <c:pt idx="5388">
                  <c:v>-8.3879302389960331E-2</c:v>
                </c:pt>
                <c:pt idx="5389">
                  <c:v>-8.544800221463511E-2</c:v>
                </c:pt>
                <c:pt idx="5390">
                  <c:v>-8.7108978499584766E-2</c:v>
                </c:pt>
                <c:pt idx="5391">
                  <c:v>-8.3510196548860494E-2</c:v>
                </c:pt>
                <c:pt idx="5392">
                  <c:v>-8.3879302389960331E-2</c:v>
                </c:pt>
                <c:pt idx="5393">
                  <c:v>-8.544800221463511E-2</c:v>
                </c:pt>
                <c:pt idx="5394">
                  <c:v>-8.7016702039309779E-2</c:v>
                </c:pt>
                <c:pt idx="5395">
                  <c:v>-8.9508166466734318E-2</c:v>
                </c:pt>
                <c:pt idx="5396">
                  <c:v>-9.7720771431207942E-2</c:v>
                </c:pt>
                <c:pt idx="5397">
                  <c:v>-0.1042724001107318</c:v>
                </c:pt>
                <c:pt idx="5398">
                  <c:v>-0.11396142843960511</c:v>
                </c:pt>
                <c:pt idx="5399">
                  <c:v>-0.11802159269170442</c:v>
                </c:pt>
                <c:pt idx="5400">
                  <c:v>-0.11451508720125503</c:v>
                </c:pt>
                <c:pt idx="5401">
                  <c:v>-0.12789517394112759</c:v>
                </c:pt>
                <c:pt idx="5402">
                  <c:v>-0.13361631447817668</c:v>
                </c:pt>
                <c:pt idx="5403">
                  <c:v>-0.13177078527267694</c:v>
                </c:pt>
                <c:pt idx="5404">
                  <c:v>-0.13029436190827726</c:v>
                </c:pt>
                <c:pt idx="5405">
                  <c:v>-0.1369382670480761</c:v>
                </c:pt>
                <c:pt idx="5406">
                  <c:v>-0.136845990587801</c:v>
                </c:pt>
                <c:pt idx="5407">
                  <c:v>-0.1265110270370029</c:v>
                </c:pt>
                <c:pt idx="5408">
                  <c:v>-0.11414598136015508</c:v>
                </c:pt>
                <c:pt idx="5409">
                  <c:v>-0.11700655162867957</c:v>
                </c:pt>
                <c:pt idx="5410">
                  <c:v>-8.8677678324259435E-2</c:v>
                </c:pt>
                <c:pt idx="5411">
                  <c:v>-7.7327673710436584E-2</c:v>
                </c:pt>
                <c:pt idx="5412">
                  <c:v>-9.0154101688659338E-2</c:v>
                </c:pt>
                <c:pt idx="5413">
                  <c:v>-9.4214265940758546E-2</c:v>
                </c:pt>
                <c:pt idx="5414">
                  <c:v>-9.2645566116083877E-2</c:v>
                </c:pt>
                <c:pt idx="5415">
                  <c:v>-8.3325643628310408E-2</c:v>
                </c:pt>
                <c:pt idx="5416">
                  <c:v>-7.3544338839162116E-2</c:v>
                </c:pt>
                <c:pt idx="5417">
                  <c:v>-7.345206237888724E-2</c:v>
                </c:pt>
                <c:pt idx="5418">
                  <c:v>-7.5020762203561908E-2</c:v>
                </c:pt>
                <c:pt idx="5419">
                  <c:v>-7.2806127156962219E-2</c:v>
                </c:pt>
                <c:pt idx="5420">
                  <c:v>-8.1664667343360753E-2</c:v>
                </c:pt>
                <c:pt idx="5421">
                  <c:v>-8.6186213896834896E-2</c:v>
                </c:pt>
                <c:pt idx="5422">
                  <c:v>-8.5817108055735059E-2</c:v>
                </c:pt>
                <c:pt idx="5423">
                  <c:v>-8.3787025929685344E-2</c:v>
                </c:pt>
                <c:pt idx="5424">
                  <c:v>-7.0868321491187714E-2</c:v>
                </c:pt>
                <c:pt idx="5425">
                  <c:v>-6.662360431853831E-2</c:v>
                </c:pt>
                <c:pt idx="5426">
                  <c:v>-6.4870351573313667E-2</c:v>
                </c:pt>
                <c:pt idx="5427">
                  <c:v>-6.9853280428162856E-2</c:v>
                </c:pt>
                <c:pt idx="5428">
                  <c:v>-7.3359785918612141E-2</c:v>
                </c:pt>
                <c:pt idx="5429">
                  <c:v>-7.6589462028236688E-2</c:v>
                </c:pt>
                <c:pt idx="5430">
                  <c:v>-8.3325643628310408E-2</c:v>
                </c:pt>
                <c:pt idx="5431">
                  <c:v>-7.9357755836486188E-2</c:v>
                </c:pt>
                <c:pt idx="5432">
                  <c:v>-8.0372796899511045E-2</c:v>
                </c:pt>
                <c:pt idx="5433">
                  <c:v>-7.7604503091261545E-2</c:v>
                </c:pt>
                <c:pt idx="5434">
                  <c:v>-8.018824397896096E-2</c:v>
                </c:pt>
                <c:pt idx="5435">
                  <c:v>-8.3325643628310408E-2</c:v>
                </c:pt>
                <c:pt idx="5436">
                  <c:v>-9.1353695672234059E-2</c:v>
                </c:pt>
                <c:pt idx="5437">
                  <c:v>-9.2184183814708942E-2</c:v>
                </c:pt>
                <c:pt idx="5438">
                  <c:v>-9.4306542401033533E-2</c:v>
                </c:pt>
                <c:pt idx="5439">
                  <c:v>-9.9197194795607624E-2</c:v>
                </c:pt>
                <c:pt idx="5440">
                  <c:v>-9.6798006828458183E-2</c:v>
                </c:pt>
                <c:pt idx="5441">
                  <c:v>-9.6613453907908098E-2</c:v>
                </c:pt>
                <c:pt idx="5442">
                  <c:v>-9.2553289655808779E-2</c:v>
                </c:pt>
                <c:pt idx="5443">
                  <c:v>-8.7108978499584766E-2</c:v>
                </c:pt>
                <c:pt idx="5444">
                  <c:v>-8.4525237611885351E-2</c:v>
                </c:pt>
                <c:pt idx="5445">
                  <c:v>-8.544800221463511E-2</c:v>
                </c:pt>
                <c:pt idx="5446">
                  <c:v>-7.8896373535111253E-2</c:v>
                </c:pt>
                <c:pt idx="5447">
                  <c:v>-7.7050844329611623E-2</c:v>
                </c:pt>
                <c:pt idx="5448">
                  <c:v>-8.3141090707760545E-2</c:v>
                </c:pt>
                <c:pt idx="5449">
                  <c:v>-8.4986619913260175E-2</c:v>
                </c:pt>
                <c:pt idx="5450">
                  <c:v>-8.1203285041985929E-2</c:v>
                </c:pt>
                <c:pt idx="5451">
                  <c:v>-8.6186213896834896E-2</c:v>
                </c:pt>
                <c:pt idx="5452">
                  <c:v>-9.4491095321583507E-2</c:v>
                </c:pt>
                <c:pt idx="5453">
                  <c:v>-9.7628494970932844E-2</c:v>
                </c:pt>
                <c:pt idx="5454">
                  <c:v>-0.10168865922303227</c:v>
                </c:pt>
                <c:pt idx="5455">
                  <c:v>-0.10491833533265671</c:v>
                </c:pt>
                <c:pt idx="5456">
                  <c:v>-0.1173756574697794</c:v>
                </c:pt>
                <c:pt idx="5457">
                  <c:v>-0.11783703977115445</c:v>
                </c:pt>
                <c:pt idx="5458">
                  <c:v>-0.11866752791362922</c:v>
                </c:pt>
                <c:pt idx="5459">
                  <c:v>-0.12245086278490369</c:v>
                </c:pt>
                <c:pt idx="5460">
                  <c:v>-0.12577281535480311</c:v>
                </c:pt>
                <c:pt idx="5461">
                  <c:v>-0.13453907908092644</c:v>
                </c:pt>
                <c:pt idx="5462">
                  <c:v>-0.13297037925625177</c:v>
                </c:pt>
                <c:pt idx="5463">
                  <c:v>-0.13047891482882712</c:v>
                </c:pt>
                <c:pt idx="5464">
                  <c:v>-0.14367444864814993</c:v>
                </c:pt>
                <c:pt idx="5465">
                  <c:v>-0.14016794315770043</c:v>
                </c:pt>
                <c:pt idx="5466">
                  <c:v>-0.12420411553012833</c:v>
                </c:pt>
                <c:pt idx="5467">
                  <c:v>-0.12531143305342807</c:v>
                </c:pt>
                <c:pt idx="5468">
                  <c:v>-0.12835655624250264</c:v>
                </c:pt>
                <c:pt idx="5469">
                  <c:v>-0.12900249146442744</c:v>
                </c:pt>
                <c:pt idx="5470">
                  <c:v>-0.12835655624250264</c:v>
                </c:pt>
                <c:pt idx="5471">
                  <c:v>-0.13804558457137595</c:v>
                </c:pt>
                <c:pt idx="5472">
                  <c:v>-0.14994924794684872</c:v>
                </c:pt>
                <c:pt idx="5473">
                  <c:v>-0.14994924794684872</c:v>
                </c:pt>
                <c:pt idx="5474">
                  <c:v>-0.15280981821537332</c:v>
                </c:pt>
                <c:pt idx="5475">
                  <c:v>-0.14450493679062482</c:v>
                </c:pt>
                <c:pt idx="5476">
                  <c:v>-0.143213066346775</c:v>
                </c:pt>
                <c:pt idx="5477">
                  <c:v>-0.14985697148657384</c:v>
                </c:pt>
                <c:pt idx="5478">
                  <c:v>-0.15465534742087295</c:v>
                </c:pt>
                <c:pt idx="5479">
                  <c:v>-0.16222201716342155</c:v>
                </c:pt>
                <c:pt idx="5480">
                  <c:v>-0.16803543416074562</c:v>
                </c:pt>
                <c:pt idx="5481">
                  <c:v>-0.16646673433607095</c:v>
                </c:pt>
                <c:pt idx="5482">
                  <c:v>-0.15161022423179848</c:v>
                </c:pt>
                <c:pt idx="5483">
                  <c:v>-0.13804558457137595</c:v>
                </c:pt>
                <c:pt idx="5484">
                  <c:v>-0.13269354987542681</c:v>
                </c:pt>
                <c:pt idx="5485">
                  <c:v>-0.11839069853280426</c:v>
                </c:pt>
                <c:pt idx="5486">
                  <c:v>-0.11562240472455476</c:v>
                </c:pt>
                <c:pt idx="5487">
                  <c:v>-0.10436467657100679</c:v>
                </c:pt>
                <c:pt idx="5488">
                  <c:v>-0.10943988188613085</c:v>
                </c:pt>
                <c:pt idx="5489">
                  <c:v>-0.10611792931623143</c:v>
                </c:pt>
                <c:pt idx="5490">
                  <c:v>-0.10565654701485649</c:v>
                </c:pt>
                <c:pt idx="5491">
                  <c:v>-0.10528744117375666</c:v>
                </c:pt>
                <c:pt idx="5492">
                  <c:v>-9.8551259573682826E-2</c:v>
                </c:pt>
                <c:pt idx="5493">
                  <c:v>-9.6521177447633222E-2</c:v>
                </c:pt>
                <c:pt idx="5494">
                  <c:v>-9.8735812494232689E-2</c:v>
                </c:pt>
                <c:pt idx="5495">
                  <c:v>-9.0707760450309149E-2</c:v>
                </c:pt>
                <c:pt idx="5496">
                  <c:v>-7.9634585217311149E-2</c:v>
                </c:pt>
                <c:pt idx="5497">
                  <c:v>-7.4836209283011934E-2</c:v>
                </c:pt>
                <c:pt idx="5498">
                  <c:v>-6.293254590753905E-2</c:v>
                </c:pt>
                <c:pt idx="5499">
                  <c:v>-6.0625634400664485E-2</c:v>
                </c:pt>
                <c:pt idx="5500">
                  <c:v>-6.6346774937713349E-2</c:v>
                </c:pt>
                <c:pt idx="5501">
                  <c:v>-7.0406939189812778E-2</c:v>
                </c:pt>
                <c:pt idx="5502">
                  <c:v>-6.8469133524038051E-2</c:v>
                </c:pt>
                <c:pt idx="5503">
                  <c:v>-5.924148749653968E-2</c:v>
                </c:pt>
                <c:pt idx="5504">
                  <c:v>-5.6842299529390128E-2</c:v>
                </c:pt>
                <c:pt idx="5505">
                  <c:v>-6.0810187321214348E-2</c:v>
                </c:pt>
                <c:pt idx="5506">
                  <c:v>-5.7949617052689861E-2</c:v>
                </c:pt>
                <c:pt idx="5507">
                  <c:v>-6.1825228384239206E-2</c:v>
                </c:pt>
                <c:pt idx="5508">
                  <c:v>-5.7949617052689861E-2</c:v>
                </c:pt>
                <c:pt idx="5509">
                  <c:v>-4.8906523945741576E-2</c:v>
                </c:pt>
                <c:pt idx="5510">
                  <c:v>-4.4846359693642146E-2</c:v>
                </c:pt>
                <c:pt idx="5511">
                  <c:v>-4.5215465534742094E-2</c:v>
                </c:pt>
                <c:pt idx="5512">
                  <c:v>-4.65996124388669E-2</c:v>
                </c:pt>
                <c:pt idx="5513">
                  <c:v>-4.3554489249792327E-2</c:v>
                </c:pt>
                <c:pt idx="5514">
                  <c:v>-4.410814801144225E-2</c:v>
                </c:pt>
                <c:pt idx="5515">
                  <c:v>-4.9644735627941361E-2</c:v>
                </c:pt>
                <c:pt idx="5516">
                  <c:v>-4.595367721694199E-2</c:v>
                </c:pt>
                <c:pt idx="5517">
                  <c:v>-4.3093106948417503E-2</c:v>
                </c:pt>
                <c:pt idx="5518">
                  <c:v>-3.9863430838793068E-2</c:v>
                </c:pt>
                <c:pt idx="5519">
                  <c:v>-4.1432130663467848E-2</c:v>
                </c:pt>
                <c:pt idx="5520">
                  <c:v>-4.1432130663467848E-2</c:v>
                </c:pt>
                <c:pt idx="5521">
                  <c:v>-4.3554489249792327E-2</c:v>
                </c:pt>
                <c:pt idx="5522">
                  <c:v>-5.3520346959490706E-2</c:v>
                </c:pt>
                <c:pt idx="5523">
                  <c:v>-5.1582541293715978E-2</c:v>
                </c:pt>
                <c:pt idx="5524">
                  <c:v>-5.4166282181415615E-2</c:v>
                </c:pt>
                <c:pt idx="5525">
                  <c:v>-4.4938636153917133E-2</c:v>
                </c:pt>
                <c:pt idx="5526">
                  <c:v>-3.8848389775768322E-2</c:v>
                </c:pt>
                <c:pt idx="5527">
                  <c:v>-4.0878471901817925E-2</c:v>
                </c:pt>
                <c:pt idx="5528">
                  <c:v>-4.0232536679892905E-2</c:v>
                </c:pt>
                <c:pt idx="5529">
                  <c:v>-3.4050013841468996E-2</c:v>
                </c:pt>
                <c:pt idx="5530">
                  <c:v>-3.4419119682569055E-2</c:v>
                </c:pt>
                <c:pt idx="5531">
                  <c:v>-3.238903755651934E-2</c:v>
                </c:pt>
                <c:pt idx="5532">
                  <c:v>-3.5341884285318814E-2</c:v>
                </c:pt>
                <c:pt idx="5533">
                  <c:v>-3.3496355079819184E-2</c:v>
                </c:pt>
                <c:pt idx="5534">
                  <c:v>-2.6021961797545567E-2</c:v>
                </c:pt>
                <c:pt idx="5535">
                  <c:v>-2.5652855956445508E-2</c:v>
                </c:pt>
                <c:pt idx="5536">
                  <c:v>-3.0358955430469736E-2</c:v>
                </c:pt>
                <c:pt idx="5537">
                  <c:v>-3.4880501983943879E-2</c:v>
                </c:pt>
                <c:pt idx="5538">
                  <c:v>-3.0820337731844671E-2</c:v>
                </c:pt>
                <c:pt idx="5539">
                  <c:v>-2.5376026575620547E-2</c:v>
                </c:pt>
                <c:pt idx="5540">
                  <c:v>-2.5652855956445508E-2</c:v>
                </c:pt>
                <c:pt idx="5541">
                  <c:v>-2.8513426224969995E-2</c:v>
                </c:pt>
                <c:pt idx="5542">
                  <c:v>-2.8421149764695008E-2</c:v>
                </c:pt>
                <c:pt idx="5543">
                  <c:v>-2.7590661622220236E-2</c:v>
                </c:pt>
                <c:pt idx="5544">
                  <c:v>-2.6944726400295327E-2</c:v>
                </c:pt>
                <c:pt idx="5545">
                  <c:v>-2.0208544800221495E-2</c:v>
                </c:pt>
                <c:pt idx="5546">
                  <c:v>-2.0116268339946508E-2</c:v>
                </c:pt>
                <c:pt idx="5547">
                  <c:v>-1.6609762849497223E-2</c:v>
                </c:pt>
                <c:pt idx="5548">
                  <c:v>-9.4121989480484558E-3</c:v>
                </c:pt>
                <c:pt idx="5549">
                  <c:v>-9.6890283288734169E-3</c:v>
                </c:pt>
                <c:pt idx="5550">
                  <c:v>-3.9678877918243316E-3</c:v>
                </c:pt>
                <c:pt idx="5551">
                  <c:v>0</c:v>
                </c:pt>
                <c:pt idx="5552">
                  <c:v>0</c:v>
                </c:pt>
                <c:pt idx="5553">
                  <c:v>0</c:v>
                </c:pt>
                <c:pt idx="5554">
                  <c:v>-1.8355359765043211E-4</c:v>
                </c:pt>
                <c:pt idx="5555">
                  <c:v>-5.4148311306900787E-3</c:v>
                </c:pt>
                <c:pt idx="5556">
                  <c:v>-1.4959618208516878E-2</c:v>
                </c:pt>
                <c:pt idx="5557">
                  <c:v>-1.2389867841409608E-2</c:v>
                </c:pt>
                <c:pt idx="5558">
                  <c:v>-1.1104992657856028E-2</c:v>
                </c:pt>
                <c:pt idx="5559">
                  <c:v>-1.3399412628487428E-2</c:v>
                </c:pt>
                <c:pt idx="5560">
                  <c:v>-9.5447870778266886E-3</c:v>
                </c:pt>
                <c:pt idx="5561">
                  <c:v>-1.2573421439060151E-2</c:v>
                </c:pt>
                <c:pt idx="5562">
                  <c:v>-2.0833333333333259E-2</c:v>
                </c:pt>
                <c:pt idx="5563">
                  <c:v>-1.9456681350954352E-2</c:v>
                </c:pt>
                <c:pt idx="5564">
                  <c:v>-1.1104992657856028E-2</c:v>
                </c:pt>
                <c:pt idx="5565">
                  <c:v>-1.3215859030836996E-2</c:v>
                </c:pt>
                <c:pt idx="5566">
                  <c:v>-1.5234948604992637E-2</c:v>
                </c:pt>
                <c:pt idx="5567">
                  <c:v>-1.642804698972089E-2</c:v>
                </c:pt>
                <c:pt idx="5568">
                  <c:v>-2.2668869309838469E-2</c:v>
                </c:pt>
                <c:pt idx="5569">
                  <c:v>-1.6152716593245131E-2</c:v>
                </c:pt>
                <c:pt idx="5570">
                  <c:v>-1.3582966226137971E-2</c:v>
                </c:pt>
                <c:pt idx="5571">
                  <c:v>-7.7092511013214793E-3</c:v>
                </c:pt>
                <c:pt idx="5572">
                  <c:v>0</c:v>
                </c:pt>
                <c:pt idx="5573">
                  <c:v>0</c:v>
                </c:pt>
                <c:pt idx="5574">
                  <c:v>0</c:v>
                </c:pt>
                <c:pt idx="5575">
                  <c:v>-1.5508118956395478E-3</c:v>
                </c:pt>
                <c:pt idx="5576">
                  <c:v>0</c:v>
                </c:pt>
                <c:pt idx="5577">
                  <c:v>0</c:v>
                </c:pt>
                <c:pt idx="5578">
                  <c:v>-2.4505354873843865E-3</c:v>
                </c:pt>
                <c:pt idx="5579">
                  <c:v>-3.0858595026320712E-3</c:v>
                </c:pt>
                <c:pt idx="5580">
                  <c:v>-6.0809584316573462E-3</c:v>
                </c:pt>
                <c:pt idx="5581">
                  <c:v>-3.7211835178799779E-3</c:v>
                </c:pt>
                <c:pt idx="5582">
                  <c:v>-8.8945362134689177E-3</c:v>
                </c:pt>
                <c:pt idx="5583">
                  <c:v>-1.0346705391178102E-2</c:v>
                </c:pt>
                <c:pt idx="5584">
                  <c:v>-1.1708113995280489E-2</c:v>
                </c:pt>
                <c:pt idx="5585">
                  <c:v>-1.8061354147758335E-2</c:v>
                </c:pt>
                <c:pt idx="5586">
                  <c:v>-2.777273552368853E-2</c:v>
                </c:pt>
                <c:pt idx="5587">
                  <c:v>-2.9860228716645509E-2</c:v>
                </c:pt>
                <c:pt idx="5588">
                  <c:v>-2.8408059538936326E-2</c:v>
                </c:pt>
                <c:pt idx="5589">
                  <c:v>-2.2780903975313183E-2</c:v>
                </c:pt>
                <c:pt idx="5590">
                  <c:v>-3.16754401887821E-2</c:v>
                </c:pt>
                <c:pt idx="5591">
                  <c:v>-3.7211835178798447E-2</c:v>
                </c:pt>
                <c:pt idx="5592">
                  <c:v>-3.8028680341259835E-2</c:v>
                </c:pt>
                <c:pt idx="5593">
                  <c:v>-3.5668905427482356E-2</c:v>
                </c:pt>
                <c:pt idx="5594">
                  <c:v>-3.22200036304231E-2</c:v>
                </c:pt>
                <c:pt idx="5595">
                  <c:v>-3.6667271737157447E-2</c:v>
                </c:pt>
                <c:pt idx="5596">
                  <c:v>-4.9373752042113028E-2</c:v>
                </c:pt>
                <c:pt idx="5597">
                  <c:v>-4.3202033036848886E-2</c:v>
                </c:pt>
                <c:pt idx="5598">
                  <c:v>-4.0025412960610018E-2</c:v>
                </c:pt>
                <c:pt idx="5599">
                  <c:v>-3.4489017970593672E-2</c:v>
                </c:pt>
                <c:pt idx="5600">
                  <c:v>-3.0132510437466009E-2</c:v>
                </c:pt>
                <c:pt idx="5601">
                  <c:v>-3.19477219096026E-2</c:v>
                </c:pt>
                <c:pt idx="5602">
                  <c:v>-2.9860228716645509E-2</c:v>
                </c:pt>
                <c:pt idx="5603">
                  <c:v>-2.0330368487928907E-2</c:v>
                </c:pt>
                <c:pt idx="5604">
                  <c:v>-1.0891268832819101E-2</c:v>
                </c:pt>
                <c:pt idx="5605">
                  <c:v>-4.4472681067345698E-3</c:v>
                </c:pt>
                <c:pt idx="5606">
                  <c:v>-3.6304229442730707E-3</c:v>
                </c:pt>
                <c:pt idx="5607">
                  <c:v>0</c:v>
                </c:pt>
                <c:pt idx="5608">
                  <c:v>0</c:v>
                </c:pt>
                <c:pt idx="5609">
                  <c:v>0</c:v>
                </c:pt>
                <c:pt idx="5610">
                  <c:v>-2.8013735767214998E-3</c:v>
                </c:pt>
                <c:pt idx="5611">
                  <c:v>-1.0211458521597661E-2</c:v>
                </c:pt>
                <c:pt idx="5612">
                  <c:v>-8.7655882884510872E-3</c:v>
                </c:pt>
                <c:pt idx="5613">
                  <c:v>-8.4041207301643883E-3</c:v>
                </c:pt>
                <c:pt idx="5614">
                  <c:v>-1.6627507681185594E-2</c:v>
                </c:pt>
                <c:pt idx="5615">
                  <c:v>-2.2139887945056946E-2</c:v>
                </c:pt>
                <c:pt idx="5616">
                  <c:v>-2.7200433761069842E-2</c:v>
                </c:pt>
                <c:pt idx="5617">
                  <c:v>-3.0544008675221335E-2</c:v>
                </c:pt>
                <c:pt idx="5618">
                  <c:v>-3.4339418037231173E-2</c:v>
                </c:pt>
                <c:pt idx="5619">
                  <c:v>-3.2983914693656136E-2</c:v>
                </c:pt>
                <c:pt idx="5620">
                  <c:v>-2.8104102656786534E-2</c:v>
                </c:pt>
                <c:pt idx="5621">
                  <c:v>-2.0513283932766968E-2</c:v>
                </c:pt>
                <c:pt idx="5622">
                  <c:v>-2.0061449484908733E-2</c:v>
                </c:pt>
                <c:pt idx="5623">
                  <c:v>-2.078438460148202E-2</c:v>
                </c:pt>
                <c:pt idx="5624">
                  <c:v>-2.3043556840773527E-2</c:v>
                </c:pt>
                <c:pt idx="5625">
                  <c:v>-1.8977046810048748E-2</c:v>
                </c:pt>
                <c:pt idx="5626">
                  <c:v>-1.6898608349900535E-2</c:v>
                </c:pt>
                <c:pt idx="5627">
                  <c:v>-1.7892644135188762E-2</c:v>
                </c:pt>
                <c:pt idx="5628">
                  <c:v>-2.1597686607626954E-2</c:v>
                </c:pt>
                <c:pt idx="5629">
                  <c:v>-2.8736670883788062E-2</c:v>
                </c:pt>
                <c:pt idx="5630">
                  <c:v>-2.9730706669076401E-2</c:v>
                </c:pt>
                <c:pt idx="5631">
                  <c:v>-3.28935478040846E-2</c:v>
                </c:pt>
                <c:pt idx="5632">
                  <c:v>-3.4700885595517872E-2</c:v>
                </c:pt>
                <c:pt idx="5633">
                  <c:v>-3.1809145129224614E-2</c:v>
                </c:pt>
                <c:pt idx="5634">
                  <c:v>-2.8646303994216527E-2</c:v>
                </c:pt>
                <c:pt idx="5635">
                  <c:v>-2.3133923730345174E-2</c:v>
                </c:pt>
                <c:pt idx="5636">
                  <c:v>-1.4639436110609028E-2</c:v>
                </c:pt>
                <c:pt idx="5637">
                  <c:v>-1.7802277245617226E-2</c:v>
                </c:pt>
                <c:pt idx="5638">
                  <c:v>-2.3043556840773527E-2</c:v>
                </c:pt>
                <c:pt idx="5639">
                  <c:v>-3.0182541116934747E-2</c:v>
                </c:pt>
                <c:pt idx="5640">
                  <c:v>-3.4068317368516121E-2</c:v>
                </c:pt>
                <c:pt idx="5641">
                  <c:v>-3.9580697632387474E-2</c:v>
                </c:pt>
                <c:pt idx="5642">
                  <c:v>-3.4881619374661166E-2</c:v>
                </c:pt>
                <c:pt idx="5643">
                  <c:v>-4.3195373215253907E-2</c:v>
                </c:pt>
                <c:pt idx="5644">
                  <c:v>-4.3647207663112253E-2</c:v>
                </c:pt>
                <c:pt idx="5645">
                  <c:v>-4.0845834086390753E-2</c:v>
                </c:pt>
                <c:pt idx="5646">
                  <c:v>-4.3827941442255547E-2</c:v>
                </c:pt>
                <c:pt idx="5647">
                  <c:v>-3.6146755828664334E-2</c:v>
                </c:pt>
                <c:pt idx="5648">
                  <c:v>-2.4760527742635041E-2</c:v>
                </c:pt>
                <c:pt idx="5649">
                  <c:v>-2.7652268208928299E-2</c:v>
                </c:pt>
                <c:pt idx="5650">
                  <c:v>-2.8284836435929828E-2</c:v>
                </c:pt>
                <c:pt idx="5651">
                  <c:v>-3.0544008675221335E-2</c:v>
                </c:pt>
                <c:pt idx="5652">
                  <c:v>-2.9640339779504754E-2</c:v>
                </c:pt>
                <c:pt idx="5653">
                  <c:v>-2.9549972889933107E-2</c:v>
                </c:pt>
                <c:pt idx="5654">
                  <c:v>-2.0422917043195321E-2</c:v>
                </c:pt>
                <c:pt idx="5655">
                  <c:v>-1.238026387131741E-2</c:v>
                </c:pt>
                <c:pt idx="5656">
                  <c:v>-4.6990782577263079E-3</c:v>
                </c:pt>
                <c:pt idx="5657">
                  <c:v>-2.0784384601481021E-3</c:v>
                </c:pt>
                <c:pt idx="5658">
                  <c:v>-4.5183444785823479E-4</c:v>
                </c:pt>
                <c:pt idx="5659">
                  <c:v>0</c:v>
                </c:pt>
                <c:pt idx="5660">
                  <c:v>0</c:v>
                </c:pt>
                <c:pt idx="5661">
                  <c:v>0</c:v>
                </c:pt>
                <c:pt idx="5662">
                  <c:v>0</c:v>
                </c:pt>
                <c:pt idx="5663">
                  <c:v>0</c:v>
                </c:pt>
                <c:pt idx="5664">
                  <c:v>-4.3536206130607713E-3</c:v>
                </c:pt>
                <c:pt idx="5665">
                  <c:v>-7.9075966237227568E-3</c:v>
                </c:pt>
                <c:pt idx="5666">
                  <c:v>-1.0750777432252279E-2</c:v>
                </c:pt>
                <c:pt idx="5667">
                  <c:v>-7.0191026210572049E-3</c:v>
                </c:pt>
                <c:pt idx="5668">
                  <c:v>-7.3745002221234923E-3</c:v>
                </c:pt>
                <c:pt idx="5669">
                  <c:v>-1.2438916037317282E-3</c:v>
                </c:pt>
                <c:pt idx="5670">
                  <c:v>-2.5766326077297785E-3</c:v>
                </c:pt>
                <c:pt idx="5671">
                  <c:v>-1.3593958240781912E-2</c:v>
                </c:pt>
                <c:pt idx="5672">
                  <c:v>-1.6703687250111066E-2</c:v>
                </c:pt>
                <c:pt idx="5673">
                  <c:v>-2.0613060861839116E-2</c:v>
                </c:pt>
                <c:pt idx="5674">
                  <c:v>-1.9013771657041323E-2</c:v>
                </c:pt>
                <c:pt idx="5675">
                  <c:v>-1.7592181252776617E-2</c:v>
                </c:pt>
                <c:pt idx="5676">
                  <c:v>-1.2972012438915992E-2</c:v>
                </c:pt>
                <c:pt idx="5677">
                  <c:v>-9.2403376277209182E-3</c:v>
                </c:pt>
                <c:pt idx="5678">
                  <c:v>-1.1728120835184264E-2</c:v>
                </c:pt>
                <c:pt idx="5679">
                  <c:v>-1.7769880053309595E-2</c:v>
                </c:pt>
                <c:pt idx="5680">
                  <c:v>-2.0079964460239852E-2</c:v>
                </c:pt>
                <c:pt idx="5681">
                  <c:v>-2.1323856063971469E-2</c:v>
                </c:pt>
                <c:pt idx="5682">
                  <c:v>-2.7010217681030624E-2</c:v>
                </c:pt>
                <c:pt idx="5683">
                  <c:v>-3.6250555308751653E-2</c:v>
                </c:pt>
                <c:pt idx="5684">
                  <c:v>-3.2430031097290035E-2</c:v>
                </c:pt>
                <c:pt idx="5685">
                  <c:v>-3.2163482896490403E-2</c:v>
                </c:pt>
                <c:pt idx="5686">
                  <c:v>-3.3229675699688932E-2</c:v>
                </c:pt>
                <c:pt idx="5687">
                  <c:v>-3.5006663705019925E-2</c:v>
                </c:pt>
                <c:pt idx="5688">
                  <c:v>-3.55397601066193E-2</c:v>
                </c:pt>
                <c:pt idx="5689">
                  <c:v>-3.509551310528658E-2</c:v>
                </c:pt>
                <c:pt idx="5690">
                  <c:v>-3.6605952909817718E-2</c:v>
                </c:pt>
                <c:pt idx="5691">
                  <c:v>-3.5806308307418933E-2</c:v>
                </c:pt>
                <c:pt idx="5692">
                  <c:v>-3.9982230119946727E-2</c:v>
                </c:pt>
                <c:pt idx="5693">
                  <c:v>-3.8916037316748087E-2</c:v>
                </c:pt>
                <c:pt idx="5694">
                  <c:v>-2.5677476677032463E-2</c:v>
                </c:pt>
                <c:pt idx="5695">
                  <c:v>-1.9546868058640587E-2</c:v>
                </c:pt>
                <c:pt idx="5696">
                  <c:v>-1.7769880053309595E-2</c:v>
                </c:pt>
                <c:pt idx="5697">
                  <c:v>-2.1235006663705036E-2</c:v>
                </c:pt>
                <c:pt idx="5698">
                  <c:v>-1.9991115059973308E-2</c:v>
                </c:pt>
                <c:pt idx="5699">
                  <c:v>-2.1856952465570845E-2</c:v>
                </c:pt>
                <c:pt idx="5700">
                  <c:v>-3.2518880497556579E-2</c:v>
                </c:pt>
                <c:pt idx="5701">
                  <c:v>-2.6032874278098528E-2</c:v>
                </c:pt>
                <c:pt idx="5702">
                  <c:v>-2.3545091070635182E-2</c:v>
                </c:pt>
                <c:pt idx="5703">
                  <c:v>-2.2745446468236397E-2</c:v>
                </c:pt>
                <c:pt idx="5704">
                  <c:v>-2.7099067081297168E-2</c:v>
                </c:pt>
                <c:pt idx="5705">
                  <c:v>-3.509551310528658E-2</c:v>
                </c:pt>
                <c:pt idx="5706">
                  <c:v>-4.11372723234118E-2</c:v>
                </c:pt>
                <c:pt idx="5707">
                  <c:v>-5.1354953354064925E-2</c:v>
                </c:pt>
                <c:pt idx="5708">
                  <c:v>-4.4868947134606763E-2</c:v>
                </c:pt>
                <c:pt idx="5709">
                  <c:v>-3.8738338516214998E-2</c:v>
                </c:pt>
                <c:pt idx="5710">
                  <c:v>-3.9982230119946727E-2</c:v>
                </c:pt>
                <c:pt idx="5711">
                  <c:v>-2.9409151488227425E-2</c:v>
                </c:pt>
                <c:pt idx="5712">
                  <c:v>-1.9546868058640587E-2</c:v>
                </c:pt>
                <c:pt idx="5713">
                  <c:v>-1.5459795646379337E-2</c:v>
                </c:pt>
                <c:pt idx="5714">
                  <c:v>-1.6259440248778345E-2</c:v>
                </c:pt>
                <c:pt idx="5715">
                  <c:v>-1.3860506441581544E-2</c:v>
                </c:pt>
                <c:pt idx="5716">
                  <c:v>-1.7147934251443786E-2</c:v>
                </c:pt>
                <c:pt idx="5717">
                  <c:v>-1.7414482452243418E-2</c:v>
                </c:pt>
                <c:pt idx="5718">
                  <c:v>-8.6183918258552206E-3</c:v>
                </c:pt>
                <c:pt idx="5719">
                  <c:v>0</c:v>
                </c:pt>
                <c:pt idx="5720">
                  <c:v>0</c:v>
                </c:pt>
                <c:pt idx="5721">
                  <c:v>0</c:v>
                </c:pt>
                <c:pt idx="5722">
                  <c:v>-2.1012081947119343E-3</c:v>
                </c:pt>
                <c:pt idx="5723">
                  <c:v>-7.6168797058309146E-3</c:v>
                </c:pt>
                <c:pt idx="5724">
                  <c:v>-6.303624584135914E-3</c:v>
                </c:pt>
                <c:pt idx="5725">
                  <c:v>-4.2899667308702316E-3</c:v>
                </c:pt>
                <c:pt idx="5726">
                  <c:v>-2.8016109262825051E-3</c:v>
                </c:pt>
                <c:pt idx="5727">
                  <c:v>0</c:v>
                </c:pt>
                <c:pt idx="5728">
                  <c:v>-3.9147455415398102E-3</c:v>
                </c:pt>
                <c:pt idx="5729">
                  <c:v>0</c:v>
                </c:pt>
                <c:pt idx="5730">
                  <c:v>0</c:v>
                </c:pt>
                <c:pt idx="5731">
                  <c:v>0</c:v>
                </c:pt>
                <c:pt idx="5732">
                  <c:v>0</c:v>
                </c:pt>
                <c:pt idx="5733">
                  <c:v>0</c:v>
                </c:pt>
                <c:pt idx="5734">
                  <c:v>0</c:v>
                </c:pt>
                <c:pt idx="5735">
                  <c:v>-4.6900315511213542E-3</c:v>
                </c:pt>
                <c:pt idx="5736">
                  <c:v>-6.8218640743582526E-3</c:v>
                </c:pt>
                <c:pt idx="5737">
                  <c:v>-6.3954975697109173E-3</c:v>
                </c:pt>
                <c:pt idx="5738">
                  <c:v>-5.1163980557686894E-3</c:v>
                </c:pt>
                <c:pt idx="5739">
                  <c:v>0</c:v>
                </c:pt>
                <c:pt idx="5740">
                  <c:v>0</c:v>
                </c:pt>
                <c:pt idx="5741">
                  <c:v>-1.6133140867793383E-3</c:v>
                </c:pt>
                <c:pt idx="5742">
                  <c:v>0</c:v>
                </c:pt>
                <c:pt idx="5743">
                  <c:v>0</c:v>
                </c:pt>
                <c:pt idx="5744">
                  <c:v>0</c:v>
                </c:pt>
                <c:pt idx="5745">
                  <c:v>0</c:v>
                </c:pt>
                <c:pt idx="5746">
                  <c:v>-3.8616521155138139E-3</c:v>
                </c:pt>
                <c:pt idx="5747">
                  <c:v>-4.7011417058429039E-3</c:v>
                </c:pt>
                <c:pt idx="5748">
                  <c:v>-7.3875083948959919E-3</c:v>
                </c:pt>
                <c:pt idx="5749">
                  <c:v>-7.2196104768300629E-3</c:v>
                </c:pt>
                <c:pt idx="5750">
                  <c:v>-1.8636668905305576E-2</c:v>
                </c:pt>
                <c:pt idx="5751">
                  <c:v>-2.333781061114848E-2</c:v>
                </c:pt>
                <c:pt idx="5752">
                  <c:v>-2.6611820013431875E-2</c:v>
                </c:pt>
                <c:pt idx="5753">
                  <c:v>-3.366353257219612E-2</c:v>
                </c:pt>
                <c:pt idx="5754">
                  <c:v>-2.7619207521826783E-2</c:v>
                </c:pt>
                <c:pt idx="5755">
                  <c:v>-2.3673606447280116E-2</c:v>
                </c:pt>
                <c:pt idx="5756">
                  <c:v>-1.8384822028206793E-2</c:v>
                </c:pt>
                <c:pt idx="5757">
                  <c:v>-8.9825386165212073E-3</c:v>
                </c:pt>
                <c:pt idx="5758">
                  <c:v>-1.6789791806592902E-4</c:v>
                </c:pt>
                <c:pt idx="5759">
                  <c:v>0</c:v>
                </c:pt>
                <c:pt idx="5760">
                  <c:v>-1.4217613113656213E-3</c:v>
                </c:pt>
                <c:pt idx="5761">
                  <c:v>0</c:v>
                </c:pt>
                <c:pt idx="5762">
                  <c:v>-1.6684741803629777E-4</c:v>
                </c:pt>
                <c:pt idx="5763">
                  <c:v>-1.1679319262534182E-3</c:v>
                </c:pt>
                <c:pt idx="5764">
                  <c:v>-3.6706431967965525E-3</c:v>
                </c:pt>
                <c:pt idx="5765">
                  <c:v>0</c:v>
                </c:pt>
                <c:pt idx="5766">
                  <c:v>-7.8176979374583455E-3</c:v>
                </c:pt>
                <c:pt idx="5767">
                  <c:v>-1.4970059880239472E-2</c:v>
                </c:pt>
                <c:pt idx="5768">
                  <c:v>-1.7465069860279403E-2</c:v>
                </c:pt>
                <c:pt idx="5769">
                  <c:v>-1.2974051896207484E-2</c:v>
                </c:pt>
                <c:pt idx="5770">
                  <c:v>-1.1560212907518297E-2</c:v>
                </c:pt>
                <c:pt idx="5771">
                  <c:v>-1.2142381902860877E-2</c:v>
                </c:pt>
                <c:pt idx="5772">
                  <c:v>-1.6882900864936823E-2</c:v>
                </c:pt>
                <c:pt idx="5773">
                  <c:v>-1.6799733865602073E-2</c:v>
                </c:pt>
                <c:pt idx="5774">
                  <c:v>-2.9191616766466977E-2</c:v>
                </c:pt>
                <c:pt idx="5775">
                  <c:v>-3.152029274783763E-2</c:v>
                </c:pt>
                <c:pt idx="5776">
                  <c:v>-3.5179640718562832E-2</c:v>
                </c:pt>
                <c:pt idx="5777">
                  <c:v>-3.6676646706586769E-2</c:v>
                </c:pt>
                <c:pt idx="5778">
                  <c:v>-3.5013306719893444E-2</c:v>
                </c:pt>
                <c:pt idx="5779">
                  <c:v>-4.5575515635395747E-2</c:v>
                </c:pt>
                <c:pt idx="5780">
                  <c:v>-4.8985362608117144E-2</c:v>
                </c:pt>
                <c:pt idx="5781">
                  <c:v>-4.9983366600133028E-2</c:v>
                </c:pt>
                <c:pt idx="5782">
                  <c:v>-4.8153692614770427E-2</c:v>
                </c:pt>
                <c:pt idx="5783">
                  <c:v>-5.4723885562208863E-2</c:v>
                </c:pt>
                <c:pt idx="5784">
                  <c:v>-5.8882235528942117E-2</c:v>
                </c:pt>
                <c:pt idx="5785">
                  <c:v>-4.6240851630073077E-2</c:v>
                </c:pt>
                <c:pt idx="5786">
                  <c:v>-3.4763805721889529E-2</c:v>
                </c:pt>
                <c:pt idx="5787">
                  <c:v>-2.8775781769793674E-2</c:v>
                </c:pt>
                <c:pt idx="5788">
                  <c:v>-4.2747837658017263E-2</c:v>
                </c:pt>
                <c:pt idx="5789">
                  <c:v>-4.8153692614770427E-2</c:v>
                </c:pt>
                <c:pt idx="5790">
                  <c:v>-4.3745841650033146E-2</c:v>
                </c:pt>
                <c:pt idx="5791">
                  <c:v>-4.0252827677977332E-2</c:v>
                </c:pt>
                <c:pt idx="5792">
                  <c:v>-4.6157684630738549E-2</c:v>
                </c:pt>
                <c:pt idx="5793">
                  <c:v>-4.8236859614105065E-2</c:v>
                </c:pt>
                <c:pt idx="5794">
                  <c:v>-5.8882235528942117E-2</c:v>
                </c:pt>
                <c:pt idx="5795">
                  <c:v>-6.6949434464404489E-2</c:v>
                </c:pt>
                <c:pt idx="5796">
                  <c:v>-7.7677977378576069E-2</c:v>
                </c:pt>
                <c:pt idx="5797">
                  <c:v>-7.1190951430472271E-2</c:v>
                </c:pt>
                <c:pt idx="5798">
                  <c:v>-7.6430472388556159E-2</c:v>
                </c:pt>
                <c:pt idx="5799">
                  <c:v>-6.6200931470392521E-2</c:v>
                </c:pt>
                <c:pt idx="5800">
                  <c:v>-6.2874251497005873E-2</c:v>
                </c:pt>
                <c:pt idx="5801">
                  <c:v>-5.1064537591483661E-2</c:v>
                </c:pt>
                <c:pt idx="5802">
                  <c:v>-4.8153692614770427E-2</c:v>
                </c:pt>
                <c:pt idx="5803">
                  <c:v>-4.9983366600133028E-2</c:v>
                </c:pt>
                <c:pt idx="5804">
                  <c:v>-5.364271457085823E-2</c:v>
                </c:pt>
                <c:pt idx="5805">
                  <c:v>-5.306054557551565E-2</c:v>
                </c:pt>
                <c:pt idx="5806">
                  <c:v>-4.7904191616766401E-2</c:v>
                </c:pt>
                <c:pt idx="5807">
                  <c:v>-4.3745841650033146E-2</c:v>
                </c:pt>
                <c:pt idx="5808">
                  <c:v>-5.0898203592814273E-2</c:v>
                </c:pt>
                <c:pt idx="5809">
                  <c:v>-5.5721889554224746E-2</c:v>
                </c:pt>
                <c:pt idx="5810">
                  <c:v>-6.7115768463073766E-2</c:v>
                </c:pt>
                <c:pt idx="5811">
                  <c:v>-6.8945442448436367E-2</c:v>
                </c:pt>
                <c:pt idx="5812">
                  <c:v>-8.1087824351297355E-2</c:v>
                </c:pt>
                <c:pt idx="5813">
                  <c:v>-9.4810379241516918E-2</c:v>
                </c:pt>
                <c:pt idx="5814">
                  <c:v>-9.4477711244178364E-2</c:v>
                </c:pt>
                <c:pt idx="5815">
                  <c:v>-8.649367930805052E-2</c:v>
                </c:pt>
                <c:pt idx="5816">
                  <c:v>-7.2188955422488266E-2</c:v>
                </c:pt>
                <c:pt idx="5817">
                  <c:v>-7.1689953426480324E-2</c:v>
                </c:pt>
                <c:pt idx="5818">
                  <c:v>-6.2624750499001958E-2</c:v>
                </c:pt>
                <c:pt idx="5819">
                  <c:v>-7.2521623419827042E-2</c:v>
                </c:pt>
                <c:pt idx="5820">
                  <c:v>-8.3666001330671924E-2</c:v>
                </c:pt>
                <c:pt idx="5821">
                  <c:v>-9.1483699268130381E-2</c:v>
                </c:pt>
                <c:pt idx="5822">
                  <c:v>-9.5392548236859609E-2</c:v>
                </c:pt>
                <c:pt idx="5823">
                  <c:v>-9.7471723220226236E-2</c:v>
                </c:pt>
                <c:pt idx="5824">
                  <c:v>-9.1151031270791716E-2</c:v>
                </c:pt>
                <c:pt idx="5825">
                  <c:v>-7.8010645375914844E-2</c:v>
                </c:pt>
                <c:pt idx="5826">
                  <c:v>-6.6783100465735212E-2</c:v>
                </c:pt>
                <c:pt idx="5827">
                  <c:v>-6.2874251497005873E-2</c:v>
                </c:pt>
                <c:pt idx="5828">
                  <c:v>-6.3705921490352591E-2</c:v>
                </c:pt>
                <c:pt idx="5829">
                  <c:v>-6.7864271457085845E-2</c:v>
                </c:pt>
                <c:pt idx="5830">
                  <c:v>-7.318695941450426E-2</c:v>
                </c:pt>
                <c:pt idx="5831">
                  <c:v>-7.7345309381237515E-2</c:v>
                </c:pt>
                <c:pt idx="5832">
                  <c:v>-7.2355289421157543E-2</c:v>
                </c:pt>
                <c:pt idx="5833">
                  <c:v>-6.7115768463073766E-2</c:v>
                </c:pt>
                <c:pt idx="5834">
                  <c:v>-7.2105788423153738E-2</c:v>
                </c:pt>
                <c:pt idx="5835">
                  <c:v>-8.524617431803061E-2</c:v>
                </c:pt>
                <c:pt idx="5836">
                  <c:v>-9.8968729208250061E-2</c:v>
                </c:pt>
                <c:pt idx="5837">
                  <c:v>-9.4394544244843614E-2</c:v>
                </c:pt>
                <c:pt idx="5838">
                  <c:v>-0.10820026613439782</c:v>
                </c:pt>
                <c:pt idx="5839">
                  <c:v>-0.11036260811709908</c:v>
                </c:pt>
                <c:pt idx="5840">
                  <c:v>-0.10928143712574856</c:v>
                </c:pt>
                <c:pt idx="5841">
                  <c:v>-9.8220226214238093E-2</c:v>
                </c:pt>
                <c:pt idx="5842">
                  <c:v>-8.3333333333333259E-2</c:v>
                </c:pt>
                <c:pt idx="5843">
                  <c:v>-7.6846307385229462E-2</c:v>
                </c:pt>
                <c:pt idx="5844">
                  <c:v>-8.075515635395869E-2</c:v>
                </c:pt>
                <c:pt idx="5845">
                  <c:v>-7.4767132401862946E-2</c:v>
                </c:pt>
                <c:pt idx="5846">
                  <c:v>-8.1503659347970658E-2</c:v>
                </c:pt>
                <c:pt idx="5847">
                  <c:v>-8.898868928809045E-2</c:v>
                </c:pt>
                <c:pt idx="5848">
                  <c:v>-0.10038256819693936</c:v>
                </c:pt>
                <c:pt idx="5849">
                  <c:v>-0.11926147704590806</c:v>
                </c:pt>
                <c:pt idx="5850">
                  <c:v>-0.11368928809048573</c:v>
                </c:pt>
                <c:pt idx="5851">
                  <c:v>-0.11485362608117089</c:v>
                </c:pt>
                <c:pt idx="5852">
                  <c:v>-0.12208915502328666</c:v>
                </c:pt>
                <c:pt idx="5853">
                  <c:v>-0.13622754491017963</c:v>
                </c:pt>
                <c:pt idx="5854">
                  <c:v>-0.14562541583499655</c:v>
                </c:pt>
                <c:pt idx="5855">
                  <c:v>-0.13855622089155017</c:v>
                </c:pt>
                <c:pt idx="5856">
                  <c:v>-0.13448103792415167</c:v>
                </c:pt>
                <c:pt idx="5857">
                  <c:v>-0.10894876912840978</c:v>
                </c:pt>
                <c:pt idx="5858">
                  <c:v>-0.10229540918163671</c:v>
                </c:pt>
                <c:pt idx="5859">
                  <c:v>-0.10587159015302716</c:v>
                </c:pt>
                <c:pt idx="5860">
                  <c:v>-0.11917831004657353</c:v>
                </c:pt>
                <c:pt idx="5861">
                  <c:v>-0.12716234198270115</c:v>
                </c:pt>
                <c:pt idx="5862">
                  <c:v>-0.13564537591483694</c:v>
                </c:pt>
                <c:pt idx="5863">
                  <c:v>-0.14362940785096467</c:v>
                </c:pt>
                <c:pt idx="5864">
                  <c:v>-0.12990685296074511</c:v>
                </c:pt>
                <c:pt idx="5865">
                  <c:v>-0.13248502994011968</c:v>
                </c:pt>
                <c:pt idx="5866">
                  <c:v>-0.11976047904191611</c:v>
                </c:pt>
                <c:pt idx="5867">
                  <c:v>-0.10986360612109114</c:v>
                </c:pt>
                <c:pt idx="5868">
                  <c:v>-0.11260811709913499</c:v>
                </c:pt>
                <c:pt idx="5869">
                  <c:v>-9.9384564204923365E-2</c:v>
                </c:pt>
                <c:pt idx="5870">
                  <c:v>-0.1051230871590153</c:v>
                </c:pt>
                <c:pt idx="5871">
                  <c:v>-0.11510312707917492</c:v>
                </c:pt>
                <c:pt idx="5872">
                  <c:v>-0.12591483699268136</c:v>
                </c:pt>
                <c:pt idx="5873">
                  <c:v>-0.1383898868928809</c:v>
                </c:pt>
                <c:pt idx="5874">
                  <c:v>-0.135146373918829</c:v>
                </c:pt>
                <c:pt idx="5875">
                  <c:v>-0.13140385894876916</c:v>
                </c:pt>
                <c:pt idx="5876">
                  <c:v>-0.1416333998669328</c:v>
                </c:pt>
                <c:pt idx="5877">
                  <c:v>-0.13755821689953418</c:v>
                </c:pt>
                <c:pt idx="5878">
                  <c:v>-0.14961743180306053</c:v>
                </c:pt>
                <c:pt idx="5879">
                  <c:v>-0.14088489687292083</c:v>
                </c:pt>
                <c:pt idx="5880">
                  <c:v>-0.13822355289421151</c:v>
                </c:pt>
                <c:pt idx="5881">
                  <c:v>-0.12932468396540253</c:v>
                </c:pt>
                <c:pt idx="5882">
                  <c:v>-0.13290086493679298</c:v>
                </c:pt>
                <c:pt idx="5883">
                  <c:v>-0.14421157684630725</c:v>
                </c:pt>
                <c:pt idx="5884">
                  <c:v>-0.15277777777777768</c:v>
                </c:pt>
                <c:pt idx="5885">
                  <c:v>-0.15352628077178976</c:v>
                </c:pt>
                <c:pt idx="5886">
                  <c:v>-0.1576846307385229</c:v>
                </c:pt>
                <c:pt idx="5887">
                  <c:v>-0.15053226879574177</c:v>
                </c:pt>
                <c:pt idx="5888">
                  <c:v>-0.13905522288755823</c:v>
                </c:pt>
                <c:pt idx="5889">
                  <c:v>-0.12009314703925478</c:v>
                </c:pt>
                <c:pt idx="5890">
                  <c:v>-0.12258815701929471</c:v>
                </c:pt>
                <c:pt idx="5891">
                  <c:v>-0.13431470392548228</c:v>
                </c:pt>
                <c:pt idx="5892">
                  <c:v>-0.12117431803060541</c:v>
                </c:pt>
                <c:pt idx="5893">
                  <c:v>-0.12075848303393211</c:v>
                </c:pt>
                <c:pt idx="5894">
                  <c:v>-0.11551896207584833</c:v>
                </c:pt>
                <c:pt idx="5895">
                  <c:v>-0.11385562208915501</c:v>
                </c:pt>
                <c:pt idx="5896">
                  <c:v>-0.10894876912840978</c:v>
                </c:pt>
                <c:pt idx="5897">
                  <c:v>-0.10578842315369263</c:v>
                </c:pt>
                <c:pt idx="5898">
                  <c:v>-0.10063206919494339</c:v>
                </c:pt>
                <c:pt idx="5899">
                  <c:v>-8.8157019294743844E-2</c:v>
                </c:pt>
                <c:pt idx="5900">
                  <c:v>-8.6410512308715881E-2</c:v>
                </c:pt>
                <c:pt idx="5901">
                  <c:v>-8.8572854291417147E-2</c:v>
                </c:pt>
                <c:pt idx="5902">
                  <c:v>-9.1400532268795742E-2</c:v>
                </c:pt>
                <c:pt idx="5903">
                  <c:v>-9.9966733200266056E-2</c:v>
                </c:pt>
                <c:pt idx="5904">
                  <c:v>-0.11152694610778435</c:v>
                </c:pt>
                <c:pt idx="5905">
                  <c:v>-0.11285761809713901</c:v>
                </c:pt>
                <c:pt idx="5906">
                  <c:v>-0.11435462408516306</c:v>
                </c:pt>
                <c:pt idx="5907">
                  <c:v>-0.11235861610113096</c:v>
                </c:pt>
                <c:pt idx="5908">
                  <c:v>-0.11385562208915501</c:v>
                </c:pt>
                <c:pt idx="5909">
                  <c:v>-0.1221723220226214</c:v>
                </c:pt>
                <c:pt idx="5910">
                  <c:v>-0.12167332002661335</c:v>
                </c:pt>
                <c:pt idx="5911">
                  <c:v>-0.1286593479707252</c:v>
                </c:pt>
                <c:pt idx="5912">
                  <c:v>-0.13747504990019965</c:v>
                </c:pt>
                <c:pt idx="5913">
                  <c:v>-0.14579174983366605</c:v>
                </c:pt>
                <c:pt idx="5914">
                  <c:v>-0.14329673985362601</c:v>
                </c:pt>
                <c:pt idx="5915">
                  <c:v>-0.14928476380572175</c:v>
                </c:pt>
                <c:pt idx="5916">
                  <c:v>-0.14911842980705248</c:v>
                </c:pt>
                <c:pt idx="5917">
                  <c:v>-0.15494011976047906</c:v>
                </c:pt>
                <c:pt idx="5918">
                  <c:v>-0.1609281437125748</c:v>
                </c:pt>
                <c:pt idx="5919">
                  <c:v>-0.16392215568862267</c:v>
                </c:pt>
                <c:pt idx="5920">
                  <c:v>-0.15244510978043913</c:v>
                </c:pt>
                <c:pt idx="5921">
                  <c:v>-0.15485695276114431</c:v>
                </c:pt>
                <c:pt idx="5922">
                  <c:v>-0.14820359281437123</c:v>
                </c:pt>
                <c:pt idx="5923">
                  <c:v>-0.14321357285429137</c:v>
                </c:pt>
                <c:pt idx="5924">
                  <c:v>-0.13481370592149033</c:v>
                </c:pt>
                <c:pt idx="5925">
                  <c:v>-0.13606121091151036</c:v>
                </c:pt>
                <c:pt idx="5926">
                  <c:v>-0.13298403193612773</c:v>
                </c:pt>
                <c:pt idx="5927">
                  <c:v>-0.13082168995342636</c:v>
                </c:pt>
                <c:pt idx="5928">
                  <c:v>-0.12974051896207583</c:v>
                </c:pt>
                <c:pt idx="5929">
                  <c:v>-0.12549900199600794</c:v>
                </c:pt>
                <c:pt idx="5930">
                  <c:v>-0.12874251497005984</c:v>
                </c:pt>
                <c:pt idx="5931">
                  <c:v>-0.13631071190951427</c:v>
                </c:pt>
                <c:pt idx="5932">
                  <c:v>-0.14155023286759816</c:v>
                </c:pt>
                <c:pt idx="5933">
                  <c:v>-0.14288090485695271</c:v>
                </c:pt>
                <c:pt idx="5934">
                  <c:v>-0.14038589487691278</c:v>
                </c:pt>
                <c:pt idx="5935">
                  <c:v>-0.13140385894876916</c:v>
                </c:pt>
                <c:pt idx="5936">
                  <c:v>-0.13381570192947434</c:v>
                </c:pt>
                <c:pt idx="5937">
                  <c:v>-0.1369760479041916</c:v>
                </c:pt>
                <c:pt idx="5938">
                  <c:v>-0.11942781104457756</c:v>
                </c:pt>
                <c:pt idx="5939">
                  <c:v>-0.11210911510312704</c:v>
                </c:pt>
                <c:pt idx="5940">
                  <c:v>-0.10844976713240184</c:v>
                </c:pt>
                <c:pt idx="5941">
                  <c:v>-0.10711909514304718</c:v>
                </c:pt>
                <c:pt idx="5942">
                  <c:v>-0.10138057218895535</c:v>
                </c:pt>
                <c:pt idx="5943">
                  <c:v>-9.4893546240851556E-2</c:v>
                </c:pt>
                <c:pt idx="5944">
                  <c:v>-9.281437125748504E-2</c:v>
                </c:pt>
                <c:pt idx="5945">
                  <c:v>-9.8220226214238093E-2</c:v>
                </c:pt>
                <c:pt idx="5946">
                  <c:v>-0.10004990019960081</c:v>
                </c:pt>
                <c:pt idx="5947">
                  <c:v>-9.5226214238190221E-2</c:v>
                </c:pt>
                <c:pt idx="5948">
                  <c:v>-9.5309381237524859E-2</c:v>
                </c:pt>
                <c:pt idx="5949">
                  <c:v>-9.8386560212907481E-2</c:v>
                </c:pt>
                <c:pt idx="5950">
                  <c:v>-8.6410512308715881E-2</c:v>
                </c:pt>
                <c:pt idx="5951">
                  <c:v>-8.3250166333998621E-2</c:v>
                </c:pt>
                <c:pt idx="5952">
                  <c:v>-8.4081836327345338E-2</c:v>
                </c:pt>
                <c:pt idx="5953">
                  <c:v>-9.1650033266799658E-2</c:v>
                </c:pt>
                <c:pt idx="5954">
                  <c:v>-7.6097804391217494E-2</c:v>
                </c:pt>
                <c:pt idx="5955">
                  <c:v>-7.318695941450426E-2</c:v>
                </c:pt>
                <c:pt idx="5956">
                  <c:v>-8.4747172322022557E-2</c:v>
                </c:pt>
                <c:pt idx="5957">
                  <c:v>-8.3582834331337286E-2</c:v>
                </c:pt>
                <c:pt idx="5958">
                  <c:v>-8.5412508316699887E-2</c:v>
                </c:pt>
                <c:pt idx="5959">
                  <c:v>-8.5079840319361222E-2</c:v>
                </c:pt>
                <c:pt idx="5960">
                  <c:v>-8.3333333333333259E-2</c:v>
                </c:pt>
                <c:pt idx="5961">
                  <c:v>-9.214903526280771E-2</c:v>
                </c:pt>
                <c:pt idx="5962">
                  <c:v>-8.7242182302062488E-2</c:v>
                </c:pt>
                <c:pt idx="5963">
                  <c:v>-8.2917498336659956E-2</c:v>
                </c:pt>
                <c:pt idx="5964">
                  <c:v>-8.1004657351962717E-2</c:v>
                </c:pt>
                <c:pt idx="5965">
                  <c:v>-7.3685961410512313E-2</c:v>
                </c:pt>
                <c:pt idx="5966">
                  <c:v>-7.5598802395209441E-2</c:v>
                </c:pt>
                <c:pt idx="5967">
                  <c:v>-9.0735196274118413E-2</c:v>
                </c:pt>
                <c:pt idx="5968">
                  <c:v>-9.9384564204923365E-2</c:v>
                </c:pt>
                <c:pt idx="5969">
                  <c:v>-0.10437458416500334</c:v>
                </c:pt>
                <c:pt idx="5970">
                  <c:v>-0.10953093812375247</c:v>
                </c:pt>
                <c:pt idx="5971">
                  <c:v>-0.12242182302062543</c:v>
                </c:pt>
                <c:pt idx="5972">
                  <c:v>-0.12707917498336663</c:v>
                </c:pt>
                <c:pt idx="5973">
                  <c:v>-0.12009314703925478</c:v>
                </c:pt>
                <c:pt idx="5974">
                  <c:v>-0.10994677312042578</c:v>
                </c:pt>
                <c:pt idx="5975">
                  <c:v>-0.12425149700598803</c:v>
                </c:pt>
                <c:pt idx="5976">
                  <c:v>-0.13140385894876916</c:v>
                </c:pt>
                <c:pt idx="5977">
                  <c:v>-0.13206919494344638</c:v>
                </c:pt>
                <c:pt idx="5978">
                  <c:v>-0.14795409181636721</c:v>
                </c:pt>
                <c:pt idx="5979">
                  <c:v>-0.14812042581503648</c:v>
                </c:pt>
                <c:pt idx="5980">
                  <c:v>-0.13606121091151036</c:v>
                </c:pt>
                <c:pt idx="5981">
                  <c:v>-0.16242514970059885</c:v>
                </c:pt>
                <c:pt idx="5982">
                  <c:v>-0.17947438456420495</c:v>
                </c:pt>
                <c:pt idx="5983">
                  <c:v>-0.17032601463739183</c:v>
                </c:pt>
                <c:pt idx="5984">
                  <c:v>-0.17298735861610115</c:v>
                </c:pt>
                <c:pt idx="5985">
                  <c:v>-0.19677312042581496</c:v>
                </c:pt>
                <c:pt idx="5986">
                  <c:v>-0.20409181636726537</c:v>
                </c:pt>
                <c:pt idx="5987">
                  <c:v>-0.18787425149700587</c:v>
                </c:pt>
                <c:pt idx="5988">
                  <c:v>-0.19070192947438447</c:v>
                </c:pt>
                <c:pt idx="5989">
                  <c:v>-0.20192947438456421</c:v>
                </c:pt>
                <c:pt idx="5990">
                  <c:v>-0.21906187624750495</c:v>
                </c:pt>
                <c:pt idx="5991">
                  <c:v>-0.22164005322687952</c:v>
                </c:pt>
                <c:pt idx="5992">
                  <c:v>-0.23353293413173648</c:v>
                </c:pt>
                <c:pt idx="5993">
                  <c:v>-0.21473719228210242</c:v>
                </c:pt>
                <c:pt idx="5994">
                  <c:v>-0.19735528942115765</c:v>
                </c:pt>
                <c:pt idx="5995">
                  <c:v>-0.18537924151696605</c:v>
                </c:pt>
                <c:pt idx="5996">
                  <c:v>-0.20126413838988677</c:v>
                </c:pt>
                <c:pt idx="5997">
                  <c:v>-0.22180638722554891</c:v>
                </c:pt>
                <c:pt idx="5998">
                  <c:v>-0.23170326014637388</c:v>
                </c:pt>
                <c:pt idx="5999">
                  <c:v>-0.22413506320691945</c:v>
                </c:pt>
                <c:pt idx="6000">
                  <c:v>-0.22862608117099137</c:v>
                </c:pt>
                <c:pt idx="6001">
                  <c:v>-0.21207584830339321</c:v>
                </c:pt>
                <c:pt idx="6002">
                  <c:v>-0.21141051230871588</c:v>
                </c:pt>
                <c:pt idx="6003">
                  <c:v>-0.21365602129075179</c:v>
                </c:pt>
                <c:pt idx="6004">
                  <c:v>-0.22205588822355282</c:v>
                </c:pt>
                <c:pt idx="6005">
                  <c:v>-0.22737857618097135</c:v>
                </c:pt>
                <c:pt idx="6006">
                  <c:v>-0.20375914836992681</c:v>
                </c:pt>
                <c:pt idx="6007">
                  <c:v>-0.18712574850299402</c:v>
                </c:pt>
                <c:pt idx="6008">
                  <c:v>-0.18878908848968723</c:v>
                </c:pt>
                <c:pt idx="6009">
                  <c:v>-0.18870592149035259</c:v>
                </c:pt>
                <c:pt idx="6010">
                  <c:v>-0.18762475049900196</c:v>
                </c:pt>
                <c:pt idx="6011">
                  <c:v>-0.16999334664005317</c:v>
                </c:pt>
                <c:pt idx="6012">
                  <c:v>-0.17747837658017296</c:v>
                </c:pt>
                <c:pt idx="6013">
                  <c:v>-0.18438123752495017</c:v>
                </c:pt>
                <c:pt idx="6014">
                  <c:v>-0.20059880239520955</c:v>
                </c:pt>
                <c:pt idx="6015">
                  <c:v>-0.22305389221556882</c:v>
                </c:pt>
                <c:pt idx="6016">
                  <c:v>-0.23162009314703924</c:v>
                </c:pt>
                <c:pt idx="6017">
                  <c:v>-0.22105788423153694</c:v>
                </c:pt>
                <c:pt idx="6018">
                  <c:v>-0.22305389221556882</c:v>
                </c:pt>
                <c:pt idx="6019">
                  <c:v>-0.21631736526946099</c:v>
                </c:pt>
                <c:pt idx="6020">
                  <c:v>-0.20434131736526939</c:v>
                </c:pt>
                <c:pt idx="6021">
                  <c:v>-0.19078509647371922</c:v>
                </c:pt>
                <c:pt idx="6022">
                  <c:v>-0.20525615435795075</c:v>
                </c:pt>
                <c:pt idx="6023">
                  <c:v>-0.2065868263473053</c:v>
                </c:pt>
                <c:pt idx="6024">
                  <c:v>-0.19702262142381899</c:v>
                </c:pt>
                <c:pt idx="6025">
                  <c:v>-0.19269793745841657</c:v>
                </c:pt>
                <c:pt idx="6026">
                  <c:v>-0.19477711244178308</c:v>
                </c:pt>
                <c:pt idx="6027">
                  <c:v>-0.19635728542914177</c:v>
                </c:pt>
                <c:pt idx="6028">
                  <c:v>-0.20084830339321347</c:v>
                </c:pt>
                <c:pt idx="6029">
                  <c:v>-0.2015136393878908</c:v>
                </c:pt>
                <c:pt idx="6030">
                  <c:v>-0.1927811044577511</c:v>
                </c:pt>
                <c:pt idx="6031">
                  <c:v>-0.19685628742514971</c:v>
                </c:pt>
                <c:pt idx="6032">
                  <c:v>-0.20725216234198274</c:v>
                </c:pt>
                <c:pt idx="6033">
                  <c:v>-0.22413506320691945</c:v>
                </c:pt>
                <c:pt idx="6034">
                  <c:v>-0.22654690618762474</c:v>
                </c:pt>
                <c:pt idx="6035">
                  <c:v>-0.22438456420492336</c:v>
                </c:pt>
                <c:pt idx="6036">
                  <c:v>-0.22405189620758481</c:v>
                </c:pt>
                <c:pt idx="6037">
                  <c:v>-0.23211909514304718</c:v>
                </c:pt>
                <c:pt idx="6038">
                  <c:v>-0.24600798403193613</c:v>
                </c:pt>
                <c:pt idx="6039">
                  <c:v>-0.24367930805056548</c:v>
                </c:pt>
                <c:pt idx="6040">
                  <c:v>-0.24334664005322681</c:v>
                </c:pt>
                <c:pt idx="6041">
                  <c:v>-0.24359614105123084</c:v>
                </c:pt>
                <c:pt idx="6042">
                  <c:v>-0.23261809713905524</c:v>
                </c:pt>
                <c:pt idx="6043">
                  <c:v>-0.23386560212907515</c:v>
                </c:pt>
                <c:pt idx="6044">
                  <c:v>-0.22288755821689954</c:v>
                </c:pt>
                <c:pt idx="6045">
                  <c:v>-0.21232534930139724</c:v>
                </c:pt>
                <c:pt idx="6046">
                  <c:v>-0.20666999334664005</c:v>
                </c:pt>
                <c:pt idx="6047">
                  <c:v>-0.20966400532268792</c:v>
                </c:pt>
                <c:pt idx="6048">
                  <c:v>-0.20159680638722555</c:v>
                </c:pt>
                <c:pt idx="6049">
                  <c:v>-0.1982701264138389</c:v>
                </c:pt>
                <c:pt idx="6050">
                  <c:v>-0.19976713240186295</c:v>
                </c:pt>
                <c:pt idx="6051">
                  <c:v>-0.20550565535595466</c:v>
                </c:pt>
                <c:pt idx="6052">
                  <c:v>-0.20550565535595466</c:v>
                </c:pt>
                <c:pt idx="6053">
                  <c:v>-0.19061876247504994</c:v>
                </c:pt>
                <c:pt idx="6054">
                  <c:v>-0.18512974051896203</c:v>
                </c:pt>
                <c:pt idx="6055">
                  <c:v>-0.19377910844976709</c:v>
                </c:pt>
                <c:pt idx="6056">
                  <c:v>-0.18679308050565535</c:v>
                </c:pt>
                <c:pt idx="6057">
                  <c:v>-0.17764471057884235</c:v>
                </c:pt>
                <c:pt idx="6058">
                  <c:v>-0.17539920159680633</c:v>
                </c:pt>
                <c:pt idx="6059">
                  <c:v>-0.17049234863606122</c:v>
                </c:pt>
                <c:pt idx="6060">
                  <c:v>-0.17124085163007308</c:v>
                </c:pt>
                <c:pt idx="6061">
                  <c:v>-0.1743180306054557</c:v>
                </c:pt>
                <c:pt idx="6062">
                  <c:v>-0.18454757152361945</c:v>
                </c:pt>
                <c:pt idx="6063">
                  <c:v>-0.1913672654690618</c:v>
                </c:pt>
                <c:pt idx="6064">
                  <c:v>-0.18853958749168331</c:v>
                </c:pt>
                <c:pt idx="6065">
                  <c:v>-0.19045242847638055</c:v>
                </c:pt>
                <c:pt idx="6066">
                  <c:v>-0.19103459747172324</c:v>
                </c:pt>
                <c:pt idx="6067">
                  <c:v>-0.18795741849634062</c:v>
                </c:pt>
                <c:pt idx="6068">
                  <c:v>-0.18537924151696605</c:v>
                </c:pt>
                <c:pt idx="6069">
                  <c:v>-0.19668995342648032</c:v>
                </c:pt>
                <c:pt idx="6070">
                  <c:v>-0.21141051230871588</c:v>
                </c:pt>
                <c:pt idx="6071">
                  <c:v>-0.21839654025282762</c:v>
                </c:pt>
                <c:pt idx="6072">
                  <c:v>-0.22446773120425811</c:v>
                </c:pt>
                <c:pt idx="6073">
                  <c:v>-0.22363606121091151</c:v>
                </c:pt>
                <c:pt idx="6074">
                  <c:v>-0.21548569527611439</c:v>
                </c:pt>
                <c:pt idx="6075">
                  <c:v>-0.21548569527611439</c:v>
                </c:pt>
                <c:pt idx="6076">
                  <c:v>-0.22646373918828999</c:v>
                </c:pt>
                <c:pt idx="6077">
                  <c:v>-0.23461410512308711</c:v>
                </c:pt>
                <c:pt idx="6078">
                  <c:v>-0.22979041916167664</c:v>
                </c:pt>
                <c:pt idx="6079">
                  <c:v>-0.23153692614770449</c:v>
                </c:pt>
                <c:pt idx="6080">
                  <c:v>-0.23386560212907515</c:v>
                </c:pt>
                <c:pt idx="6081">
                  <c:v>-0.23444777112441784</c:v>
                </c:pt>
                <c:pt idx="6082">
                  <c:v>-0.22105788423153694</c:v>
                </c:pt>
                <c:pt idx="6083">
                  <c:v>-0.21523619427811047</c:v>
                </c:pt>
                <c:pt idx="6084">
                  <c:v>-0.21174318030605455</c:v>
                </c:pt>
                <c:pt idx="6085">
                  <c:v>-0.22030938123752497</c:v>
                </c:pt>
                <c:pt idx="6086">
                  <c:v>-0.22338656021290748</c:v>
                </c:pt>
                <c:pt idx="6087">
                  <c:v>-0.23644377910844971</c:v>
                </c:pt>
                <c:pt idx="6088">
                  <c:v>-0.24900199600798401</c:v>
                </c:pt>
                <c:pt idx="6089">
                  <c:v>-0.2550731869594145</c:v>
                </c:pt>
                <c:pt idx="6090">
                  <c:v>-0.24999999999999989</c:v>
                </c:pt>
                <c:pt idx="6091">
                  <c:v>-0.25149700598802394</c:v>
                </c:pt>
                <c:pt idx="6092">
                  <c:v>-0.24891882900864937</c:v>
                </c:pt>
                <c:pt idx="6093">
                  <c:v>-0.23303393213572854</c:v>
                </c:pt>
                <c:pt idx="6094">
                  <c:v>-0.23411510312707906</c:v>
                </c:pt>
                <c:pt idx="6095">
                  <c:v>-0.24076846307385225</c:v>
                </c:pt>
                <c:pt idx="6096">
                  <c:v>-0.24218230206254154</c:v>
                </c:pt>
                <c:pt idx="6097">
                  <c:v>-0.23935462408516306</c:v>
                </c:pt>
                <c:pt idx="6098">
                  <c:v>-0.23785761809713901</c:v>
                </c:pt>
                <c:pt idx="6099">
                  <c:v>-0.22687957418496341</c:v>
                </c:pt>
                <c:pt idx="6100">
                  <c:v>-0.23927145708582831</c:v>
                </c:pt>
                <c:pt idx="6101">
                  <c:v>-0.24600798403193613</c:v>
                </c:pt>
                <c:pt idx="6102">
                  <c:v>-0.24575848303393211</c:v>
                </c:pt>
                <c:pt idx="6103">
                  <c:v>-0.24775449101796398</c:v>
                </c:pt>
                <c:pt idx="6104">
                  <c:v>-0.25382568196939448</c:v>
                </c:pt>
                <c:pt idx="6105">
                  <c:v>-0.26638389886892888</c:v>
                </c:pt>
                <c:pt idx="6106">
                  <c:v>-0.269294743845642</c:v>
                </c:pt>
                <c:pt idx="6107">
                  <c:v>-0.2688789088489687</c:v>
                </c:pt>
                <c:pt idx="6108">
                  <c:v>-0.27569860279441116</c:v>
                </c:pt>
                <c:pt idx="6109">
                  <c:v>-0.27403526280771784</c:v>
                </c:pt>
                <c:pt idx="6110">
                  <c:v>-0.26330671989354626</c:v>
                </c:pt>
                <c:pt idx="6111">
                  <c:v>-0.26505322687957411</c:v>
                </c:pt>
                <c:pt idx="6112">
                  <c:v>-0.27736194278110438</c:v>
                </c:pt>
                <c:pt idx="6113">
                  <c:v>-0.27287092481703257</c:v>
                </c:pt>
                <c:pt idx="6114">
                  <c:v>-0.27411842980705248</c:v>
                </c:pt>
                <c:pt idx="6115">
                  <c:v>-0.25898203592814373</c:v>
                </c:pt>
                <c:pt idx="6116">
                  <c:v>-0.25033266799733866</c:v>
                </c:pt>
                <c:pt idx="6117">
                  <c:v>-0.24891882900864937</c:v>
                </c:pt>
                <c:pt idx="6118">
                  <c:v>-0.2351962741184298</c:v>
                </c:pt>
                <c:pt idx="6119">
                  <c:v>-0.23028942115768458</c:v>
                </c:pt>
                <c:pt idx="6120">
                  <c:v>-0.22571523619427813</c:v>
                </c:pt>
                <c:pt idx="6121">
                  <c:v>-0.23253493013972049</c:v>
                </c:pt>
                <c:pt idx="6122">
                  <c:v>-0.23436460412508309</c:v>
                </c:pt>
                <c:pt idx="6123">
                  <c:v>-0.23203592814371254</c:v>
                </c:pt>
                <c:pt idx="6124">
                  <c:v>-0.24068529607451761</c:v>
                </c:pt>
                <c:pt idx="6125">
                  <c:v>-0.25116433799068516</c:v>
                </c:pt>
                <c:pt idx="6126">
                  <c:v>-0.25607119095143038</c:v>
                </c:pt>
                <c:pt idx="6127">
                  <c:v>-0.26114437791084488</c:v>
                </c:pt>
                <c:pt idx="6128">
                  <c:v>-0.26638389886892888</c:v>
                </c:pt>
                <c:pt idx="6129">
                  <c:v>-0.27262142381902865</c:v>
                </c:pt>
                <c:pt idx="6130">
                  <c:v>-0.2707085828343313</c:v>
                </c:pt>
                <c:pt idx="6131">
                  <c:v>-0.25998003992015961</c:v>
                </c:pt>
                <c:pt idx="6132">
                  <c:v>-0.27087491683300058</c:v>
                </c:pt>
                <c:pt idx="6133">
                  <c:v>-0.28218562874251496</c:v>
                </c:pt>
                <c:pt idx="6134">
                  <c:v>-0.28476380572188953</c:v>
                </c:pt>
                <c:pt idx="6135">
                  <c:v>-0.28459747172322025</c:v>
                </c:pt>
                <c:pt idx="6136">
                  <c:v>-0.2989021956087824</c:v>
                </c:pt>
                <c:pt idx="6137">
                  <c:v>-0.2993180306054557</c:v>
                </c:pt>
                <c:pt idx="6138">
                  <c:v>-0.30422488356620092</c:v>
                </c:pt>
                <c:pt idx="6139">
                  <c:v>-0.32559880239520955</c:v>
                </c:pt>
                <c:pt idx="6140">
                  <c:v>-0.32235528942115765</c:v>
                </c:pt>
                <c:pt idx="6141">
                  <c:v>-0.33474717232202267</c:v>
                </c:pt>
                <c:pt idx="6142">
                  <c:v>-0.33557884231536927</c:v>
                </c:pt>
                <c:pt idx="6143">
                  <c:v>-0.3084664005322687</c:v>
                </c:pt>
                <c:pt idx="6144">
                  <c:v>-0.30322687957418493</c:v>
                </c:pt>
                <c:pt idx="6145">
                  <c:v>-0.3112940785096473</c:v>
                </c:pt>
                <c:pt idx="6146">
                  <c:v>-0.30389221556886226</c:v>
                </c:pt>
                <c:pt idx="6147">
                  <c:v>-0.30322687957418493</c:v>
                </c:pt>
                <c:pt idx="6148">
                  <c:v>-0.3052228875582168</c:v>
                </c:pt>
                <c:pt idx="6149">
                  <c:v>-0.3029773785761809</c:v>
                </c:pt>
                <c:pt idx="6150">
                  <c:v>-0.29599135063206916</c:v>
                </c:pt>
                <c:pt idx="6151">
                  <c:v>-0.29316367265469068</c:v>
                </c:pt>
                <c:pt idx="6152">
                  <c:v>-0.3015635395874916</c:v>
                </c:pt>
                <c:pt idx="6153">
                  <c:v>-0.31470392548236847</c:v>
                </c:pt>
                <c:pt idx="6154">
                  <c:v>-0.32684630738522957</c:v>
                </c:pt>
                <c:pt idx="6155">
                  <c:v>-0.33050565535595477</c:v>
                </c:pt>
                <c:pt idx="6156">
                  <c:v>-0.34040252827677975</c:v>
                </c:pt>
                <c:pt idx="6157">
                  <c:v>-0.34505988023952094</c:v>
                </c:pt>
                <c:pt idx="6158">
                  <c:v>-0.34639055222887549</c:v>
                </c:pt>
                <c:pt idx="6159">
                  <c:v>-0.34056886227544902</c:v>
                </c:pt>
                <c:pt idx="6160">
                  <c:v>-0.33033932135728539</c:v>
                </c:pt>
                <c:pt idx="6161">
                  <c:v>-0.31262475049900196</c:v>
                </c:pt>
                <c:pt idx="6162">
                  <c:v>-0.32160678642714569</c:v>
                </c:pt>
                <c:pt idx="6163">
                  <c:v>-0.32751164337990679</c:v>
                </c:pt>
                <c:pt idx="6164">
                  <c:v>-0.33674318030605455</c:v>
                </c:pt>
                <c:pt idx="6165">
                  <c:v>-0.34722222222222221</c:v>
                </c:pt>
                <c:pt idx="6166">
                  <c:v>-0.36185961410512302</c:v>
                </c:pt>
                <c:pt idx="6167">
                  <c:v>-0.36543579507651358</c:v>
                </c:pt>
                <c:pt idx="6168">
                  <c:v>-0.37067531603459747</c:v>
                </c:pt>
                <c:pt idx="6169">
                  <c:v>-0.37982368596141058</c:v>
                </c:pt>
                <c:pt idx="6170">
                  <c:v>-0.37666333998669321</c:v>
                </c:pt>
                <c:pt idx="6171">
                  <c:v>-0.38863938789088481</c:v>
                </c:pt>
                <c:pt idx="6172">
                  <c:v>-0.39454424484364603</c:v>
                </c:pt>
                <c:pt idx="6173">
                  <c:v>-0.40494011976047906</c:v>
                </c:pt>
                <c:pt idx="6174">
                  <c:v>-0.39986693280106456</c:v>
                </c:pt>
                <c:pt idx="6175">
                  <c:v>-0.41001330671989356</c:v>
                </c:pt>
                <c:pt idx="6176">
                  <c:v>-0.41151031270791738</c:v>
                </c:pt>
                <c:pt idx="6177">
                  <c:v>-0.41791417165668665</c:v>
                </c:pt>
                <c:pt idx="6178">
                  <c:v>-0.39995009980039908</c:v>
                </c:pt>
                <c:pt idx="6179">
                  <c:v>-0.41350632069194948</c:v>
                </c:pt>
                <c:pt idx="6180">
                  <c:v>-0.42872588157019298</c:v>
                </c:pt>
                <c:pt idx="6181">
                  <c:v>-0.41059547571523614</c:v>
                </c:pt>
                <c:pt idx="6182">
                  <c:v>-0.40602129075182969</c:v>
                </c:pt>
                <c:pt idx="6183">
                  <c:v>-0.42015968063872255</c:v>
                </c:pt>
                <c:pt idx="6184">
                  <c:v>-0.42415169660678642</c:v>
                </c:pt>
                <c:pt idx="6185">
                  <c:v>-0.42989021956087825</c:v>
                </c:pt>
                <c:pt idx="6186">
                  <c:v>-0.4451929474384565</c:v>
                </c:pt>
                <c:pt idx="6187">
                  <c:v>-0.45775116433799068</c:v>
                </c:pt>
                <c:pt idx="6188">
                  <c:v>-0.44918496340652025</c:v>
                </c:pt>
                <c:pt idx="6189">
                  <c:v>-0.43962075848303395</c:v>
                </c:pt>
                <c:pt idx="6190">
                  <c:v>-0.43679308050565535</c:v>
                </c:pt>
                <c:pt idx="6191">
                  <c:v>-0.41708250166333993</c:v>
                </c:pt>
                <c:pt idx="6192">
                  <c:v>-0.41666666666666663</c:v>
                </c:pt>
                <c:pt idx="6193">
                  <c:v>-0.42265469061876249</c:v>
                </c:pt>
                <c:pt idx="6194">
                  <c:v>-0.43429807052561542</c:v>
                </c:pt>
                <c:pt idx="6195">
                  <c:v>-0.43804058549567537</c:v>
                </c:pt>
                <c:pt idx="6196">
                  <c:v>-0.44727212242182302</c:v>
                </c:pt>
                <c:pt idx="6197">
                  <c:v>-0.45991350632069194</c:v>
                </c:pt>
                <c:pt idx="6198">
                  <c:v>-0.47155688622754488</c:v>
                </c:pt>
                <c:pt idx="6199">
                  <c:v>-0.47280439121756479</c:v>
                </c:pt>
                <c:pt idx="6200">
                  <c:v>-0.47288755821689954</c:v>
                </c:pt>
                <c:pt idx="6201">
                  <c:v>-0.48203592814371254</c:v>
                </c:pt>
                <c:pt idx="6202">
                  <c:v>-0.48153692614770449</c:v>
                </c:pt>
                <c:pt idx="6203">
                  <c:v>-0.4598303393213572</c:v>
                </c:pt>
                <c:pt idx="6204">
                  <c:v>-0.46074517631403855</c:v>
                </c:pt>
                <c:pt idx="6205">
                  <c:v>-0.43596141051230874</c:v>
                </c:pt>
                <c:pt idx="6206">
                  <c:v>-0.41957751164337986</c:v>
                </c:pt>
                <c:pt idx="6207">
                  <c:v>-0.40834996673320023</c:v>
                </c:pt>
                <c:pt idx="6208">
                  <c:v>-0.39504324683965408</c:v>
                </c:pt>
                <c:pt idx="6209">
                  <c:v>-0.4058549567531603</c:v>
                </c:pt>
                <c:pt idx="6210">
                  <c:v>-0.41508649367930806</c:v>
                </c:pt>
                <c:pt idx="6211">
                  <c:v>-0.40810046573519621</c:v>
                </c:pt>
                <c:pt idx="6212">
                  <c:v>-0.39886892880904856</c:v>
                </c:pt>
                <c:pt idx="6213">
                  <c:v>-0.38872255489021956</c:v>
                </c:pt>
                <c:pt idx="6214">
                  <c:v>-0.39179973386560218</c:v>
                </c:pt>
                <c:pt idx="6215">
                  <c:v>-0.40926480372588159</c:v>
                </c:pt>
                <c:pt idx="6216">
                  <c:v>-0.4160013306719893</c:v>
                </c:pt>
                <c:pt idx="6217">
                  <c:v>-0.41683300066533591</c:v>
                </c:pt>
                <c:pt idx="6218">
                  <c:v>-0.41708250166333993</c:v>
                </c:pt>
                <c:pt idx="6219">
                  <c:v>-0.394294743845642</c:v>
                </c:pt>
                <c:pt idx="6220">
                  <c:v>-0.38198602794411174</c:v>
                </c:pt>
                <c:pt idx="6221">
                  <c:v>-0.38539587491683291</c:v>
                </c:pt>
                <c:pt idx="6222">
                  <c:v>-0.3855622089155023</c:v>
                </c:pt>
                <c:pt idx="6223">
                  <c:v>-0.39221556886227549</c:v>
                </c:pt>
                <c:pt idx="6224">
                  <c:v>-0.37533266799733866</c:v>
                </c:pt>
                <c:pt idx="6225">
                  <c:v>-0.37832667997338654</c:v>
                </c:pt>
                <c:pt idx="6226">
                  <c:v>-0.37450099800399206</c:v>
                </c:pt>
                <c:pt idx="6227">
                  <c:v>-0.37699600798403199</c:v>
                </c:pt>
                <c:pt idx="6228">
                  <c:v>-0.37499999999999989</c:v>
                </c:pt>
                <c:pt idx="6229">
                  <c:v>-0.38730871590153026</c:v>
                </c:pt>
                <c:pt idx="6230">
                  <c:v>-0.38997005988023958</c:v>
                </c:pt>
                <c:pt idx="6231">
                  <c:v>-0.39238190286094476</c:v>
                </c:pt>
                <c:pt idx="6232">
                  <c:v>-0.40194610778443118</c:v>
                </c:pt>
                <c:pt idx="6233">
                  <c:v>-0.4239021956087824</c:v>
                </c:pt>
                <c:pt idx="6234">
                  <c:v>-0.43280106453759148</c:v>
                </c:pt>
                <c:pt idx="6235">
                  <c:v>-0.4352960745176313</c:v>
                </c:pt>
                <c:pt idx="6236">
                  <c:v>-0.43296739853626076</c:v>
                </c:pt>
                <c:pt idx="6237">
                  <c:v>-0.42697937458416491</c:v>
                </c:pt>
                <c:pt idx="6238">
                  <c:v>-0.4275615435795076</c:v>
                </c:pt>
                <c:pt idx="6239">
                  <c:v>-0.42223885562208918</c:v>
                </c:pt>
                <c:pt idx="6240">
                  <c:v>-0.41833000665335995</c:v>
                </c:pt>
                <c:pt idx="6241">
                  <c:v>-0.41808050565535593</c:v>
                </c:pt>
                <c:pt idx="6242">
                  <c:v>-0.43354956753160345</c:v>
                </c:pt>
                <c:pt idx="6243">
                  <c:v>-0.4413672654690618</c:v>
                </c:pt>
                <c:pt idx="6244">
                  <c:v>-0.43937125748502992</c:v>
                </c:pt>
                <c:pt idx="6245">
                  <c:v>-0.45001663339986697</c:v>
                </c:pt>
                <c:pt idx="6246">
                  <c:v>-0.45933133732534925</c:v>
                </c:pt>
                <c:pt idx="6247">
                  <c:v>-0.45442448436460414</c:v>
                </c:pt>
                <c:pt idx="6248">
                  <c:v>-0.44045242847638055</c:v>
                </c:pt>
                <c:pt idx="6249">
                  <c:v>-0.43720891550232865</c:v>
                </c:pt>
                <c:pt idx="6250">
                  <c:v>-0.43903858948769126</c:v>
                </c:pt>
                <c:pt idx="6251">
                  <c:v>-0.44219893546240852</c:v>
                </c:pt>
                <c:pt idx="6252">
                  <c:v>-0.44727212242182302</c:v>
                </c:pt>
                <c:pt idx="6253">
                  <c:v>-0.43795741849634062</c:v>
                </c:pt>
                <c:pt idx="6254">
                  <c:v>-0.4352960745176313</c:v>
                </c:pt>
                <c:pt idx="6255">
                  <c:v>-0.43737524950099793</c:v>
                </c:pt>
                <c:pt idx="6256">
                  <c:v>-0.44352960745176317</c:v>
                </c:pt>
                <c:pt idx="6257">
                  <c:v>-0.45143047238855627</c:v>
                </c:pt>
                <c:pt idx="6258">
                  <c:v>-0.4437791084497672</c:v>
                </c:pt>
                <c:pt idx="6259">
                  <c:v>-0.43912175648702589</c:v>
                </c:pt>
                <c:pt idx="6260">
                  <c:v>-0.44161676646706582</c:v>
                </c:pt>
                <c:pt idx="6261">
                  <c:v>-0.44145043246839655</c:v>
                </c:pt>
                <c:pt idx="6262">
                  <c:v>-0.4298070525615435</c:v>
                </c:pt>
                <c:pt idx="6263">
                  <c:v>-0.41591816367265466</c:v>
                </c:pt>
                <c:pt idx="6264">
                  <c:v>-0.41192614770459079</c:v>
                </c:pt>
                <c:pt idx="6265">
                  <c:v>-0.40893213572854292</c:v>
                </c:pt>
                <c:pt idx="6266">
                  <c:v>-0.40934797072521623</c:v>
                </c:pt>
                <c:pt idx="6267">
                  <c:v>-0.41749833666001324</c:v>
                </c:pt>
                <c:pt idx="6268">
                  <c:v>-0.40810046573519621</c:v>
                </c:pt>
                <c:pt idx="6269">
                  <c:v>-0.3961244178310046</c:v>
                </c:pt>
                <c:pt idx="6270">
                  <c:v>-0.39861942781104454</c:v>
                </c:pt>
                <c:pt idx="6271">
                  <c:v>-0.40385894876912831</c:v>
                </c:pt>
                <c:pt idx="6272">
                  <c:v>-0.40003326679973383</c:v>
                </c:pt>
                <c:pt idx="6273">
                  <c:v>-0.4007817697937458</c:v>
                </c:pt>
                <c:pt idx="6274">
                  <c:v>-0.40984697272122428</c:v>
                </c:pt>
                <c:pt idx="6275">
                  <c:v>-0.40884896872920828</c:v>
                </c:pt>
                <c:pt idx="6276">
                  <c:v>-0.41200931470392543</c:v>
                </c:pt>
                <c:pt idx="6277">
                  <c:v>-0.40335994677312048</c:v>
                </c:pt>
                <c:pt idx="6278">
                  <c:v>-0.40061543579507652</c:v>
                </c:pt>
                <c:pt idx="6279">
                  <c:v>-0.39304723885562198</c:v>
                </c:pt>
                <c:pt idx="6280">
                  <c:v>-0.37317032601463729</c:v>
                </c:pt>
                <c:pt idx="6281">
                  <c:v>-0.36768130405854949</c:v>
                </c:pt>
                <c:pt idx="6282">
                  <c:v>-0.35745176314038585</c:v>
                </c:pt>
                <c:pt idx="6283">
                  <c:v>-0.36618429807052566</c:v>
                </c:pt>
                <c:pt idx="6284">
                  <c:v>-0.35978043912175639</c:v>
                </c:pt>
                <c:pt idx="6285">
                  <c:v>-0.35279441117764476</c:v>
                </c:pt>
                <c:pt idx="6286">
                  <c:v>-0.35454091816367261</c:v>
                </c:pt>
                <c:pt idx="6287">
                  <c:v>-0.34339654025282762</c:v>
                </c:pt>
                <c:pt idx="6288">
                  <c:v>-0.34664005322687952</c:v>
                </c:pt>
                <c:pt idx="6289">
                  <c:v>-0.34605788423153694</c:v>
                </c:pt>
                <c:pt idx="6290">
                  <c:v>-0.34830339321357284</c:v>
                </c:pt>
                <c:pt idx="6291">
                  <c:v>-0.34647371922821024</c:v>
                </c:pt>
                <c:pt idx="6292">
                  <c:v>-0.33532934131736525</c:v>
                </c:pt>
                <c:pt idx="6293">
                  <c:v>-0.32626413838988677</c:v>
                </c:pt>
                <c:pt idx="6294">
                  <c:v>-0.32218895542248838</c:v>
                </c:pt>
                <c:pt idx="6295">
                  <c:v>-0.3269294743845641</c:v>
                </c:pt>
                <c:pt idx="6296">
                  <c:v>-0.32268795741849632</c:v>
                </c:pt>
                <c:pt idx="6297">
                  <c:v>-0.31628409846972727</c:v>
                </c:pt>
                <c:pt idx="6298">
                  <c:v>-0.31287425149700587</c:v>
                </c:pt>
                <c:pt idx="6299">
                  <c:v>-0.32268795741849632</c:v>
                </c:pt>
                <c:pt idx="6300">
                  <c:v>-0.33857285429141715</c:v>
                </c:pt>
                <c:pt idx="6301">
                  <c:v>-0.3315868263473053</c:v>
                </c:pt>
                <c:pt idx="6302">
                  <c:v>-0.32826014637391887</c:v>
                </c:pt>
                <c:pt idx="6303">
                  <c:v>-0.3214404524284763</c:v>
                </c:pt>
                <c:pt idx="6304">
                  <c:v>-0.3094644045242847</c:v>
                </c:pt>
                <c:pt idx="6305">
                  <c:v>-0.30505655355954753</c:v>
                </c:pt>
                <c:pt idx="6306">
                  <c:v>-0.31054557551563533</c:v>
                </c:pt>
                <c:pt idx="6307">
                  <c:v>-0.30397538256819689</c:v>
                </c:pt>
                <c:pt idx="6308">
                  <c:v>-0.2989021956087824</c:v>
                </c:pt>
                <c:pt idx="6309">
                  <c:v>-0.29349634065202923</c:v>
                </c:pt>
                <c:pt idx="6310">
                  <c:v>-0.29840319361277445</c:v>
                </c:pt>
                <c:pt idx="6311">
                  <c:v>-0.3048070525615435</c:v>
                </c:pt>
                <c:pt idx="6312">
                  <c:v>-0.30355954757152359</c:v>
                </c:pt>
                <c:pt idx="6313">
                  <c:v>-0.29507651363938781</c:v>
                </c:pt>
                <c:pt idx="6314">
                  <c:v>-0.28468063872255478</c:v>
                </c:pt>
                <c:pt idx="6315">
                  <c:v>-0.29199933466400529</c:v>
                </c:pt>
                <c:pt idx="6316">
                  <c:v>-0.29856952761144373</c:v>
                </c:pt>
                <c:pt idx="6317">
                  <c:v>-0.30464071856287422</c:v>
                </c:pt>
                <c:pt idx="6318">
                  <c:v>-0.30647039254823683</c:v>
                </c:pt>
                <c:pt idx="6319">
                  <c:v>-0.3228542914171656</c:v>
                </c:pt>
                <c:pt idx="6320">
                  <c:v>-0.31753160345974707</c:v>
                </c:pt>
                <c:pt idx="6321">
                  <c:v>-0.3048070525615435</c:v>
                </c:pt>
                <c:pt idx="6322">
                  <c:v>-0.30264471057884235</c:v>
                </c:pt>
                <c:pt idx="6323">
                  <c:v>-0.30671989354624085</c:v>
                </c:pt>
                <c:pt idx="6324">
                  <c:v>-0.3127079174983366</c:v>
                </c:pt>
                <c:pt idx="6325">
                  <c:v>-0.31445442448436456</c:v>
                </c:pt>
                <c:pt idx="6326">
                  <c:v>-0.32210578842315363</c:v>
                </c:pt>
                <c:pt idx="6327">
                  <c:v>-0.32734530938123751</c:v>
                </c:pt>
                <c:pt idx="6328">
                  <c:v>-0.33175316034597468</c:v>
                </c:pt>
                <c:pt idx="6329">
                  <c:v>-0.32643047238855627</c:v>
                </c:pt>
                <c:pt idx="6330">
                  <c:v>-0.31104457751164327</c:v>
                </c:pt>
                <c:pt idx="6331">
                  <c:v>-0.30331004657351968</c:v>
                </c:pt>
                <c:pt idx="6332">
                  <c:v>-0.29990019960079828</c:v>
                </c:pt>
                <c:pt idx="6333">
                  <c:v>-0.28809048569527618</c:v>
                </c:pt>
                <c:pt idx="6334">
                  <c:v>-0.2822687957418496</c:v>
                </c:pt>
                <c:pt idx="6335">
                  <c:v>-0.27977378576180978</c:v>
                </c:pt>
                <c:pt idx="6336">
                  <c:v>-0.2743679308050565</c:v>
                </c:pt>
                <c:pt idx="6337">
                  <c:v>-0.2822687957418496</c:v>
                </c:pt>
                <c:pt idx="6338">
                  <c:v>-0.27453426480372578</c:v>
                </c:pt>
                <c:pt idx="6339">
                  <c:v>-0.27569860279441116</c:v>
                </c:pt>
                <c:pt idx="6340">
                  <c:v>-0.28376580172987353</c:v>
                </c:pt>
                <c:pt idx="6341">
                  <c:v>-0.28443113772455086</c:v>
                </c:pt>
                <c:pt idx="6342">
                  <c:v>-0.27960745176314028</c:v>
                </c:pt>
                <c:pt idx="6343">
                  <c:v>-0.28285096473719218</c:v>
                </c:pt>
                <c:pt idx="6344">
                  <c:v>-0.2877578176979374</c:v>
                </c:pt>
                <c:pt idx="6345">
                  <c:v>-0.2739520958083832</c:v>
                </c:pt>
                <c:pt idx="6346">
                  <c:v>-0.26729873586161013</c:v>
                </c:pt>
                <c:pt idx="6347">
                  <c:v>-0.25798403193612773</c:v>
                </c:pt>
                <c:pt idx="6348">
                  <c:v>-0.25083166999334661</c:v>
                </c:pt>
                <c:pt idx="6349">
                  <c:v>-0.26280771789753821</c:v>
                </c:pt>
                <c:pt idx="6350">
                  <c:v>-0.259148369926813</c:v>
                </c:pt>
                <c:pt idx="6351">
                  <c:v>-0.25515635395874914</c:v>
                </c:pt>
                <c:pt idx="6352">
                  <c:v>-0.24708915502328677</c:v>
                </c:pt>
                <c:pt idx="6353">
                  <c:v>-0.24642381902860944</c:v>
                </c:pt>
                <c:pt idx="6354">
                  <c:v>-0.23835662009314706</c:v>
                </c:pt>
                <c:pt idx="6355">
                  <c:v>-0.23261809713905524</c:v>
                </c:pt>
                <c:pt idx="6356">
                  <c:v>-0.23977045908183636</c:v>
                </c:pt>
                <c:pt idx="6357">
                  <c:v>-0.24792082501663326</c:v>
                </c:pt>
                <c:pt idx="6358">
                  <c:v>-0.24708915502328677</c:v>
                </c:pt>
                <c:pt idx="6359">
                  <c:v>-0.25091483699268136</c:v>
                </c:pt>
                <c:pt idx="6360">
                  <c:v>-0.25931470392548228</c:v>
                </c:pt>
                <c:pt idx="6361">
                  <c:v>-0.25657019294743844</c:v>
                </c:pt>
                <c:pt idx="6362">
                  <c:v>-0.24667332002661346</c:v>
                </c:pt>
                <c:pt idx="6363">
                  <c:v>-0.24866932801064534</c:v>
                </c:pt>
                <c:pt idx="6364">
                  <c:v>-0.25390884896872923</c:v>
                </c:pt>
                <c:pt idx="6365">
                  <c:v>-0.25415834996673314</c:v>
                </c:pt>
                <c:pt idx="6366">
                  <c:v>-0.24193280106453752</c:v>
                </c:pt>
                <c:pt idx="6367">
                  <c:v>-0.23003992015968067</c:v>
                </c:pt>
                <c:pt idx="6368">
                  <c:v>-0.22746174318030599</c:v>
                </c:pt>
                <c:pt idx="6369">
                  <c:v>-0.22987358616101128</c:v>
                </c:pt>
                <c:pt idx="6370">
                  <c:v>-0.22912508316699931</c:v>
                </c:pt>
                <c:pt idx="6371">
                  <c:v>-0.23087159015302716</c:v>
                </c:pt>
                <c:pt idx="6372">
                  <c:v>-0.24143379906852958</c:v>
                </c:pt>
                <c:pt idx="6373">
                  <c:v>-0.24783765801729873</c:v>
                </c:pt>
                <c:pt idx="6374">
                  <c:v>-0.24692282102461738</c:v>
                </c:pt>
                <c:pt idx="6375">
                  <c:v>-0.25083166999334661</c:v>
                </c:pt>
                <c:pt idx="6376">
                  <c:v>-0.2471723220226214</c:v>
                </c:pt>
                <c:pt idx="6377">
                  <c:v>-0.23935462408516306</c:v>
                </c:pt>
                <c:pt idx="6378">
                  <c:v>-0.24667332002661346</c:v>
                </c:pt>
                <c:pt idx="6379">
                  <c:v>-0.24825349301397204</c:v>
                </c:pt>
                <c:pt idx="6380">
                  <c:v>-0.23469727212242186</c:v>
                </c:pt>
                <c:pt idx="6381">
                  <c:v>-0.22979041916167664</c:v>
                </c:pt>
                <c:pt idx="6382">
                  <c:v>-0.22139055222887549</c:v>
                </c:pt>
                <c:pt idx="6383">
                  <c:v>-0.21665003326679977</c:v>
                </c:pt>
                <c:pt idx="6384">
                  <c:v>-0.21307385229540909</c:v>
                </c:pt>
                <c:pt idx="6385">
                  <c:v>-0.21149367930805052</c:v>
                </c:pt>
                <c:pt idx="6386">
                  <c:v>-0.21149367930805052</c:v>
                </c:pt>
                <c:pt idx="6387">
                  <c:v>-0.20833333333333337</c:v>
                </c:pt>
                <c:pt idx="6388">
                  <c:v>-0.21116101131071197</c:v>
                </c:pt>
                <c:pt idx="6389">
                  <c:v>-0.2167332002661343</c:v>
                </c:pt>
                <c:pt idx="6390">
                  <c:v>-0.21523619427811047</c:v>
                </c:pt>
                <c:pt idx="6391">
                  <c:v>-0.22205588822355282</c:v>
                </c:pt>
                <c:pt idx="6392">
                  <c:v>-0.22330339321357284</c:v>
                </c:pt>
                <c:pt idx="6393">
                  <c:v>-0.21157684630738527</c:v>
                </c:pt>
                <c:pt idx="6394">
                  <c:v>-0.21149367930805052</c:v>
                </c:pt>
                <c:pt idx="6395">
                  <c:v>-0.21274118429807054</c:v>
                </c:pt>
                <c:pt idx="6396">
                  <c:v>-0.20833333333333337</c:v>
                </c:pt>
                <c:pt idx="6397">
                  <c:v>-0.20484031936127745</c:v>
                </c:pt>
                <c:pt idx="6398">
                  <c:v>-0.21315701929474384</c:v>
                </c:pt>
                <c:pt idx="6399">
                  <c:v>-0.22130738522954096</c:v>
                </c:pt>
                <c:pt idx="6400">
                  <c:v>-0.22488356620093142</c:v>
                </c:pt>
                <c:pt idx="6401">
                  <c:v>-0.23120425815036594</c:v>
                </c:pt>
                <c:pt idx="6402">
                  <c:v>-0.23943779108449759</c:v>
                </c:pt>
                <c:pt idx="6403">
                  <c:v>-0.24999999999999989</c:v>
                </c:pt>
                <c:pt idx="6404">
                  <c:v>-0.25091483699268136</c:v>
                </c:pt>
                <c:pt idx="6405">
                  <c:v>-0.25740186294078504</c:v>
                </c:pt>
                <c:pt idx="6406">
                  <c:v>-0.2623918829008649</c:v>
                </c:pt>
                <c:pt idx="6407">
                  <c:v>-0.26655023286759816</c:v>
                </c:pt>
                <c:pt idx="6408">
                  <c:v>-0.26122754491017963</c:v>
                </c:pt>
                <c:pt idx="6409">
                  <c:v>-0.26189288090485696</c:v>
                </c:pt>
                <c:pt idx="6410">
                  <c:v>-0.26821357285429148</c:v>
                </c:pt>
                <c:pt idx="6411">
                  <c:v>-0.27519960079840311</c:v>
                </c:pt>
                <c:pt idx="6412">
                  <c:v>-0.28285096473719218</c:v>
                </c:pt>
                <c:pt idx="6413">
                  <c:v>-0.2826846307385229</c:v>
                </c:pt>
                <c:pt idx="6414">
                  <c:v>-0.2822687957418496</c:v>
                </c:pt>
                <c:pt idx="6415">
                  <c:v>-0.28459747172322025</c:v>
                </c:pt>
                <c:pt idx="6416">
                  <c:v>-0.28018962075848308</c:v>
                </c:pt>
                <c:pt idx="6417">
                  <c:v>-0.27544910179640714</c:v>
                </c:pt>
                <c:pt idx="6418">
                  <c:v>-0.28501330671989356</c:v>
                </c:pt>
                <c:pt idx="6419">
                  <c:v>-0.28809048569527618</c:v>
                </c:pt>
                <c:pt idx="6420">
                  <c:v>-0.28176979374584166</c:v>
                </c:pt>
                <c:pt idx="6421">
                  <c:v>-0.28310046573519621</c:v>
                </c:pt>
                <c:pt idx="6422">
                  <c:v>-0.29349634065202923</c:v>
                </c:pt>
                <c:pt idx="6423">
                  <c:v>-0.30788423153692612</c:v>
                </c:pt>
                <c:pt idx="6424">
                  <c:v>-0.30913173652694614</c:v>
                </c:pt>
                <c:pt idx="6425">
                  <c:v>-0.29906852960745167</c:v>
                </c:pt>
                <c:pt idx="6426">
                  <c:v>-0.29258150365934787</c:v>
                </c:pt>
                <c:pt idx="6427">
                  <c:v>-0.30172987358616099</c:v>
                </c:pt>
                <c:pt idx="6428">
                  <c:v>-0.29782102461743176</c:v>
                </c:pt>
                <c:pt idx="6429">
                  <c:v>-0.28143712574850288</c:v>
                </c:pt>
                <c:pt idx="6430">
                  <c:v>-0.27744510978043913</c:v>
                </c:pt>
                <c:pt idx="6431">
                  <c:v>-0.28908848968729206</c:v>
                </c:pt>
                <c:pt idx="6432">
                  <c:v>-0.2845143047238855</c:v>
                </c:pt>
                <c:pt idx="6433">
                  <c:v>-0.28310046573519621</c:v>
                </c:pt>
                <c:pt idx="6434">
                  <c:v>-0.28792415169660668</c:v>
                </c:pt>
                <c:pt idx="6435">
                  <c:v>-0.28567864271457077</c:v>
                </c:pt>
                <c:pt idx="6436">
                  <c:v>-0.29640718562874258</c:v>
                </c:pt>
                <c:pt idx="6437">
                  <c:v>-0.30314371257485018</c:v>
                </c:pt>
                <c:pt idx="6438">
                  <c:v>-0.30597139055222877</c:v>
                </c:pt>
                <c:pt idx="6439">
                  <c:v>-0.30721889554224879</c:v>
                </c:pt>
                <c:pt idx="6440">
                  <c:v>-0.31071190951430472</c:v>
                </c:pt>
                <c:pt idx="6441">
                  <c:v>-0.31728210246174315</c:v>
                </c:pt>
                <c:pt idx="6442">
                  <c:v>-0.3149534264803725</c:v>
                </c:pt>
                <c:pt idx="6443">
                  <c:v>-0.30089820359281427</c:v>
                </c:pt>
                <c:pt idx="6444">
                  <c:v>-0.28576180971390552</c:v>
                </c:pt>
                <c:pt idx="6445">
                  <c:v>-0.29249833666001335</c:v>
                </c:pt>
                <c:pt idx="6446">
                  <c:v>-0.29357950765136398</c:v>
                </c:pt>
                <c:pt idx="6447">
                  <c:v>-0.28692614770459079</c:v>
                </c:pt>
                <c:pt idx="6448">
                  <c:v>-0.2877578176979374</c:v>
                </c:pt>
                <c:pt idx="6449">
                  <c:v>-0.28318363273453095</c:v>
                </c:pt>
                <c:pt idx="6450">
                  <c:v>-0.2928310046573519</c:v>
                </c:pt>
                <c:pt idx="6451">
                  <c:v>-0.30247837658017296</c:v>
                </c:pt>
                <c:pt idx="6452">
                  <c:v>-0.3102960745176313</c:v>
                </c:pt>
                <c:pt idx="6453">
                  <c:v>-0.30289421157684637</c:v>
                </c:pt>
                <c:pt idx="6454">
                  <c:v>-0.28517964071856283</c:v>
                </c:pt>
                <c:pt idx="6455">
                  <c:v>-0.27744510978043913</c:v>
                </c:pt>
                <c:pt idx="6456">
                  <c:v>-0.27835994677312048</c:v>
                </c:pt>
                <c:pt idx="6457">
                  <c:v>-0.26862940785096467</c:v>
                </c:pt>
                <c:pt idx="6458">
                  <c:v>-0.26505322687957411</c:v>
                </c:pt>
                <c:pt idx="6459">
                  <c:v>-0.26638389886892888</c:v>
                </c:pt>
                <c:pt idx="6460">
                  <c:v>-0.25598802395209586</c:v>
                </c:pt>
                <c:pt idx="6461">
                  <c:v>-0.25748502994011968</c:v>
                </c:pt>
                <c:pt idx="6462">
                  <c:v>-0.25790086493679298</c:v>
                </c:pt>
                <c:pt idx="6463">
                  <c:v>-0.25673652694610771</c:v>
                </c:pt>
                <c:pt idx="6464">
                  <c:v>-0.26097804391217561</c:v>
                </c:pt>
                <c:pt idx="6465">
                  <c:v>-0.25299401197604798</c:v>
                </c:pt>
                <c:pt idx="6466">
                  <c:v>-0.24683965402528274</c:v>
                </c:pt>
                <c:pt idx="6467">
                  <c:v>-0.24559214903526283</c:v>
                </c:pt>
                <c:pt idx="6468">
                  <c:v>-0.24118429807052566</c:v>
                </c:pt>
                <c:pt idx="6469">
                  <c:v>-0.25291084497671323</c:v>
                </c:pt>
                <c:pt idx="6470">
                  <c:v>-0.25374251497005984</c:v>
                </c:pt>
                <c:pt idx="6471">
                  <c:v>-0.24725548902195604</c:v>
                </c:pt>
                <c:pt idx="6472">
                  <c:v>-0.25657019294743844</c:v>
                </c:pt>
                <c:pt idx="6473">
                  <c:v>-0.25723552894211577</c:v>
                </c:pt>
                <c:pt idx="6474">
                  <c:v>-0.25948103792415156</c:v>
                </c:pt>
                <c:pt idx="6475">
                  <c:v>-0.26738190286094476</c:v>
                </c:pt>
                <c:pt idx="6476">
                  <c:v>-0.26388888888888884</c:v>
                </c:pt>
                <c:pt idx="6477">
                  <c:v>-0.25856620093147031</c:v>
                </c:pt>
                <c:pt idx="6478">
                  <c:v>-0.25523952095808378</c:v>
                </c:pt>
                <c:pt idx="6479">
                  <c:v>-0.25706919494344638</c:v>
                </c:pt>
                <c:pt idx="6480">
                  <c:v>-0.25698602794411174</c:v>
                </c:pt>
                <c:pt idx="6481">
                  <c:v>-0.25257817697937457</c:v>
                </c:pt>
                <c:pt idx="6482">
                  <c:v>-0.24160013306719896</c:v>
                </c:pt>
                <c:pt idx="6483">
                  <c:v>-0.24284763805721876</c:v>
                </c:pt>
                <c:pt idx="6484">
                  <c:v>-0.24342980705256156</c:v>
                </c:pt>
                <c:pt idx="6485">
                  <c:v>-0.23935462408516306</c:v>
                </c:pt>
                <c:pt idx="6486">
                  <c:v>-0.24318030605455754</c:v>
                </c:pt>
                <c:pt idx="6487">
                  <c:v>-0.25166333998669321</c:v>
                </c:pt>
                <c:pt idx="6488">
                  <c:v>-0.25449101796407181</c:v>
                </c:pt>
                <c:pt idx="6489">
                  <c:v>-0.25540585495675316</c:v>
                </c:pt>
                <c:pt idx="6490">
                  <c:v>-0.25399201596806387</c:v>
                </c:pt>
                <c:pt idx="6491">
                  <c:v>-0.24559214903526283</c:v>
                </c:pt>
                <c:pt idx="6492">
                  <c:v>-0.24367930805056548</c:v>
                </c:pt>
                <c:pt idx="6493">
                  <c:v>-0.24118429807052566</c:v>
                </c:pt>
                <c:pt idx="6494">
                  <c:v>-0.24592481703260138</c:v>
                </c:pt>
                <c:pt idx="6495">
                  <c:v>-0.25706919494344638</c:v>
                </c:pt>
                <c:pt idx="6496">
                  <c:v>-0.27145708582834338</c:v>
                </c:pt>
                <c:pt idx="6497">
                  <c:v>-0.26946107784431128</c:v>
                </c:pt>
                <c:pt idx="6498">
                  <c:v>-0.27794411177644718</c:v>
                </c:pt>
                <c:pt idx="6499">
                  <c:v>-0.27586493679308055</c:v>
                </c:pt>
                <c:pt idx="6500">
                  <c:v>-0.2739520958083832</c:v>
                </c:pt>
                <c:pt idx="6501">
                  <c:v>-0.2674650698602794</c:v>
                </c:pt>
                <c:pt idx="6502">
                  <c:v>-0.26979374584165006</c:v>
                </c:pt>
                <c:pt idx="6503">
                  <c:v>-0.26954424484364603</c:v>
                </c:pt>
                <c:pt idx="6504">
                  <c:v>-0.26738190286094476</c:v>
                </c:pt>
                <c:pt idx="6505">
                  <c:v>-0.26039587491683291</c:v>
                </c:pt>
                <c:pt idx="6506">
                  <c:v>-0.25856620093147031</c:v>
                </c:pt>
                <c:pt idx="6507">
                  <c:v>-0.25623752495009966</c:v>
                </c:pt>
                <c:pt idx="6508">
                  <c:v>-0.26147704590818366</c:v>
                </c:pt>
                <c:pt idx="6509">
                  <c:v>-0.26696606786427146</c:v>
                </c:pt>
                <c:pt idx="6510">
                  <c:v>-0.26205921490352624</c:v>
                </c:pt>
                <c:pt idx="6511">
                  <c:v>-0.25598802395209586</c:v>
                </c:pt>
                <c:pt idx="6512">
                  <c:v>-0.24941783100465731</c:v>
                </c:pt>
                <c:pt idx="6513">
                  <c:v>-0.2504158349966733</c:v>
                </c:pt>
                <c:pt idx="6514">
                  <c:v>-0.25340984697272118</c:v>
                </c:pt>
                <c:pt idx="6515">
                  <c:v>-0.24991683300066536</c:v>
                </c:pt>
                <c:pt idx="6516">
                  <c:v>-0.24401197604790414</c:v>
                </c:pt>
                <c:pt idx="6517">
                  <c:v>-0.23003992015968067</c:v>
                </c:pt>
                <c:pt idx="6518">
                  <c:v>-0.22213905522288746</c:v>
                </c:pt>
                <c:pt idx="6519">
                  <c:v>-0.21864604125083165</c:v>
                </c:pt>
                <c:pt idx="6520">
                  <c:v>-0.21340652029274787</c:v>
                </c:pt>
                <c:pt idx="6521">
                  <c:v>-0.21032934131736525</c:v>
                </c:pt>
                <c:pt idx="6522">
                  <c:v>-0.19885229540918159</c:v>
                </c:pt>
                <c:pt idx="6523">
                  <c:v>-0.20517298735861611</c:v>
                </c:pt>
                <c:pt idx="6524">
                  <c:v>-0.19219893546240852</c:v>
                </c:pt>
                <c:pt idx="6525">
                  <c:v>-0.19652361942781105</c:v>
                </c:pt>
                <c:pt idx="6526">
                  <c:v>-0.19328010645375915</c:v>
                </c:pt>
                <c:pt idx="6527">
                  <c:v>-0.18230206254158354</c:v>
                </c:pt>
                <c:pt idx="6528">
                  <c:v>-0.17781104457751162</c:v>
                </c:pt>
                <c:pt idx="6529">
                  <c:v>-0.18296739853626087</c:v>
                </c:pt>
                <c:pt idx="6530">
                  <c:v>-0.18463073852295397</c:v>
                </c:pt>
                <c:pt idx="6531">
                  <c:v>-0.17490019960079839</c:v>
                </c:pt>
                <c:pt idx="6532">
                  <c:v>-0.17099135063206905</c:v>
                </c:pt>
                <c:pt idx="6533">
                  <c:v>-0.17606453759148377</c:v>
                </c:pt>
                <c:pt idx="6534">
                  <c:v>-0.18055555555555547</c:v>
                </c:pt>
                <c:pt idx="6535">
                  <c:v>-0.1674151696606786</c:v>
                </c:pt>
                <c:pt idx="6536">
                  <c:v>-0.16117764471057883</c:v>
                </c:pt>
                <c:pt idx="6537">
                  <c:v>-0.16109447771124408</c:v>
                </c:pt>
                <c:pt idx="6538">
                  <c:v>-0.15851630073186951</c:v>
                </c:pt>
                <c:pt idx="6539">
                  <c:v>-0.15244510978043913</c:v>
                </c:pt>
                <c:pt idx="6540">
                  <c:v>-0.16508649367930806</c:v>
                </c:pt>
                <c:pt idx="6541">
                  <c:v>-0.17282102461743187</c:v>
                </c:pt>
                <c:pt idx="6542">
                  <c:v>-0.1714903526280771</c:v>
                </c:pt>
                <c:pt idx="6543">
                  <c:v>-0.16442115768463073</c:v>
                </c:pt>
                <c:pt idx="6544">
                  <c:v>-0.16192614770459079</c:v>
                </c:pt>
                <c:pt idx="6545">
                  <c:v>-0.16625083166999333</c:v>
                </c:pt>
                <c:pt idx="6546">
                  <c:v>-0.1710745176314038</c:v>
                </c:pt>
                <c:pt idx="6547">
                  <c:v>-0.17623087159015305</c:v>
                </c:pt>
                <c:pt idx="6548">
                  <c:v>-0.16957751164337986</c:v>
                </c:pt>
                <c:pt idx="6549">
                  <c:v>-0.15660345974717227</c:v>
                </c:pt>
                <c:pt idx="6550">
                  <c:v>-0.15086493679308055</c:v>
                </c:pt>
                <c:pt idx="6551">
                  <c:v>-0.15494011976047906</c:v>
                </c:pt>
                <c:pt idx="6552">
                  <c:v>-0.15144710578842313</c:v>
                </c:pt>
                <c:pt idx="6553">
                  <c:v>-0.15427478376580173</c:v>
                </c:pt>
                <c:pt idx="6554">
                  <c:v>-0.1674151696606786</c:v>
                </c:pt>
                <c:pt idx="6555">
                  <c:v>-0.17074184963406525</c:v>
                </c:pt>
                <c:pt idx="6556">
                  <c:v>-0.16816367265469057</c:v>
                </c:pt>
                <c:pt idx="6557">
                  <c:v>-0.16367265469061876</c:v>
                </c:pt>
                <c:pt idx="6558">
                  <c:v>-0.16849634065202923</c:v>
                </c:pt>
                <c:pt idx="6559">
                  <c:v>-0.17731204258150357</c:v>
                </c:pt>
                <c:pt idx="6560">
                  <c:v>-0.175731869594145</c:v>
                </c:pt>
                <c:pt idx="6561">
                  <c:v>-0.16674983366600127</c:v>
                </c:pt>
                <c:pt idx="6562">
                  <c:v>-0.16350632069194937</c:v>
                </c:pt>
                <c:pt idx="6563">
                  <c:v>-0.1605123087159015</c:v>
                </c:pt>
                <c:pt idx="6564">
                  <c:v>-0.1526114437791084</c:v>
                </c:pt>
                <c:pt idx="6565">
                  <c:v>-0.16117764471057883</c:v>
                </c:pt>
                <c:pt idx="6566">
                  <c:v>-0.16999334664005317</c:v>
                </c:pt>
                <c:pt idx="6567">
                  <c:v>-0.16067864271457077</c:v>
                </c:pt>
                <c:pt idx="6568">
                  <c:v>-0.16117764471057883</c:v>
                </c:pt>
                <c:pt idx="6569">
                  <c:v>-0.1645874916833</c:v>
                </c:pt>
                <c:pt idx="6570">
                  <c:v>-0.16350632069194937</c:v>
                </c:pt>
                <c:pt idx="6571">
                  <c:v>-0.16242514970059885</c:v>
                </c:pt>
                <c:pt idx="6572">
                  <c:v>-0.14970059880239517</c:v>
                </c:pt>
                <c:pt idx="6573">
                  <c:v>-0.13988689288090483</c:v>
                </c:pt>
                <c:pt idx="6574">
                  <c:v>-0.14462741184298067</c:v>
                </c:pt>
                <c:pt idx="6575">
                  <c:v>-0.14462741184298067</c:v>
                </c:pt>
                <c:pt idx="6576">
                  <c:v>-0.14828675981370587</c:v>
                </c:pt>
                <c:pt idx="6577">
                  <c:v>-0.15161343978709241</c:v>
                </c:pt>
                <c:pt idx="6578">
                  <c:v>-0.145292747837658</c:v>
                </c:pt>
                <c:pt idx="6579">
                  <c:v>-0.14970059880239517</c:v>
                </c:pt>
                <c:pt idx="6580">
                  <c:v>-0.14961743180306053</c:v>
                </c:pt>
                <c:pt idx="6581">
                  <c:v>-0.13913838988689275</c:v>
                </c:pt>
                <c:pt idx="6582">
                  <c:v>-0.14038589487691278</c:v>
                </c:pt>
                <c:pt idx="6583">
                  <c:v>-0.14995009980039919</c:v>
                </c:pt>
                <c:pt idx="6584">
                  <c:v>-0.1576846307385229</c:v>
                </c:pt>
                <c:pt idx="6585">
                  <c:v>-0.16541916167664672</c:v>
                </c:pt>
                <c:pt idx="6586">
                  <c:v>-0.16666666666666663</c:v>
                </c:pt>
                <c:pt idx="6587">
                  <c:v>-0.15959747172322025</c:v>
                </c:pt>
                <c:pt idx="6588">
                  <c:v>-0.16575182967398527</c:v>
                </c:pt>
                <c:pt idx="6589">
                  <c:v>-0.1627578176979374</c:v>
                </c:pt>
                <c:pt idx="6590">
                  <c:v>-0.15635395874916835</c:v>
                </c:pt>
                <c:pt idx="6591">
                  <c:v>-0.14446107784431128</c:v>
                </c:pt>
                <c:pt idx="6592">
                  <c:v>-0.14071856287425155</c:v>
                </c:pt>
                <c:pt idx="6593">
                  <c:v>-0.14354624085163004</c:v>
                </c:pt>
                <c:pt idx="6594">
                  <c:v>-0.14928476380572175</c:v>
                </c:pt>
                <c:pt idx="6595">
                  <c:v>-0.14812042581503648</c:v>
                </c:pt>
                <c:pt idx="6596">
                  <c:v>-0.15286094477711243</c:v>
                </c:pt>
                <c:pt idx="6597">
                  <c:v>-0.15061543579507652</c:v>
                </c:pt>
                <c:pt idx="6598">
                  <c:v>-0.15061543579507652</c:v>
                </c:pt>
                <c:pt idx="6599">
                  <c:v>-0.15469061876247503</c:v>
                </c:pt>
                <c:pt idx="6600">
                  <c:v>-0.16067864271457077</c:v>
                </c:pt>
                <c:pt idx="6601">
                  <c:v>-0.15652029274783763</c:v>
                </c:pt>
                <c:pt idx="6602">
                  <c:v>-0.16101131071190955</c:v>
                </c:pt>
                <c:pt idx="6603">
                  <c:v>-0.1586826347305389</c:v>
                </c:pt>
                <c:pt idx="6604">
                  <c:v>-0.15269461077844315</c:v>
                </c:pt>
                <c:pt idx="6605">
                  <c:v>-0.14254823685961415</c:v>
                </c:pt>
                <c:pt idx="6606">
                  <c:v>-0.14379574184963395</c:v>
                </c:pt>
                <c:pt idx="6607">
                  <c:v>-0.145292747837658</c:v>
                </c:pt>
                <c:pt idx="6608">
                  <c:v>-0.1503659347970725</c:v>
                </c:pt>
                <c:pt idx="6609">
                  <c:v>-0.15718562874251496</c:v>
                </c:pt>
                <c:pt idx="6610">
                  <c:v>-0.15926480372588148</c:v>
                </c:pt>
                <c:pt idx="6611">
                  <c:v>-0.15785096473719218</c:v>
                </c:pt>
                <c:pt idx="6612">
                  <c:v>-0.15851630073186951</c:v>
                </c:pt>
                <c:pt idx="6613">
                  <c:v>-0.15169660678642716</c:v>
                </c:pt>
                <c:pt idx="6614">
                  <c:v>-0.15785096473719218</c:v>
                </c:pt>
                <c:pt idx="6615">
                  <c:v>-0.17298735861610115</c:v>
                </c:pt>
                <c:pt idx="6616">
                  <c:v>-0.17257152361942785</c:v>
                </c:pt>
                <c:pt idx="6617">
                  <c:v>-0.17381902860944776</c:v>
                </c:pt>
                <c:pt idx="6618">
                  <c:v>-0.17348636061210909</c:v>
                </c:pt>
                <c:pt idx="6619">
                  <c:v>-0.16683300066533591</c:v>
                </c:pt>
                <c:pt idx="6620">
                  <c:v>-0.16957751164337986</c:v>
                </c:pt>
                <c:pt idx="6621">
                  <c:v>-0.16650033266799735</c:v>
                </c:pt>
                <c:pt idx="6622">
                  <c:v>-0.16724883566200932</c:v>
                </c:pt>
                <c:pt idx="6623">
                  <c:v>-0.17539920159680633</c:v>
                </c:pt>
                <c:pt idx="6624">
                  <c:v>-0.17972388556220897</c:v>
                </c:pt>
                <c:pt idx="6625">
                  <c:v>-0.17831004657351956</c:v>
                </c:pt>
                <c:pt idx="6626">
                  <c:v>-0.17880904856952762</c:v>
                </c:pt>
                <c:pt idx="6627">
                  <c:v>-0.17198935462408516</c:v>
                </c:pt>
                <c:pt idx="6628">
                  <c:v>-0.16067864271457077</c:v>
                </c:pt>
                <c:pt idx="6629">
                  <c:v>-0.15211244178310046</c:v>
                </c:pt>
                <c:pt idx="6630">
                  <c:v>-0.15618762475049897</c:v>
                </c:pt>
                <c:pt idx="6631">
                  <c:v>-0.15161343978709241</c:v>
                </c:pt>
                <c:pt idx="6632">
                  <c:v>-0.13830671989354626</c:v>
                </c:pt>
                <c:pt idx="6633">
                  <c:v>-0.13705921490352624</c:v>
                </c:pt>
                <c:pt idx="6634">
                  <c:v>-0.13273453093812371</c:v>
                </c:pt>
                <c:pt idx="6635">
                  <c:v>-0.13947105788423153</c:v>
                </c:pt>
                <c:pt idx="6636">
                  <c:v>-0.14130073186959413</c:v>
                </c:pt>
                <c:pt idx="6637">
                  <c:v>-0.14337990685296076</c:v>
                </c:pt>
                <c:pt idx="6638">
                  <c:v>-0.1373918829008649</c:v>
                </c:pt>
                <c:pt idx="6639">
                  <c:v>-0.13980372588157008</c:v>
                </c:pt>
                <c:pt idx="6640">
                  <c:v>-0.13622754491017963</c:v>
                </c:pt>
                <c:pt idx="6641">
                  <c:v>-0.13273453093812371</c:v>
                </c:pt>
                <c:pt idx="6642">
                  <c:v>-0.13847305389221554</c:v>
                </c:pt>
                <c:pt idx="6643">
                  <c:v>-0.134148369926813</c:v>
                </c:pt>
                <c:pt idx="6644">
                  <c:v>-0.13888888888888884</c:v>
                </c:pt>
                <c:pt idx="6645">
                  <c:v>-0.13647704590818366</c:v>
                </c:pt>
                <c:pt idx="6646">
                  <c:v>-0.13522954091816364</c:v>
                </c:pt>
                <c:pt idx="6647">
                  <c:v>-0.12691284098469724</c:v>
                </c:pt>
                <c:pt idx="6648">
                  <c:v>-0.11926147704590806</c:v>
                </c:pt>
                <c:pt idx="6649">
                  <c:v>-0.12117431803060541</c:v>
                </c:pt>
                <c:pt idx="6650">
                  <c:v>-0.11884564204923476</c:v>
                </c:pt>
                <c:pt idx="6651">
                  <c:v>-0.12508316699933464</c:v>
                </c:pt>
                <c:pt idx="6652">
                  <c:v>-0.12940785096473706</c:v>
                </c:pt>
                <c:pt idx="6653">
                  <c:v>-0.13265136393878896</c:v>
                </c:pt>
                <c:pt idx="6654">
                  <c:v>-0.1373918829008649</c:v>
                </c:pt>
                <c:pt idx="6655">
                  <c:v>-0.1365602129075183</c:v>
                </c:pt>
                <c:pt idx="6656">
                  <c:v>-0.13564537591483694</c:v>
                </c:pt>
                <c:pt idx="6657">
                  <c:v>-0.13456420492348631</c:v>
                </c:pt>
                <c:pt idx="6658">
                  <c:v>-0.13448103792415167</c:v>
                </c:pt>
                <c:pt idx="6659">
                  <c:v>-0.13938789088489678</c:v>
                </c:pt>
                <c:pt idx="6660">
                  <c:v>-0.14296407185628746</c:v>
                </c:pt>
                <c:pt idx="6661">
                  <c:v>-0.14396207584830334</c:v>
                </c:pt>
                <c:pt idx="6662">
                  <c:v>-0.13972055888223556</c:v>
                </c:pt>
                <c:pt idx="6663">
                  <c:v>-0.14179973386560207</c:v>
                </c:pt>
                <c:pt idx="6664">
                  <c:v>-0.13389886892880898</c:v>
                </c:pt>
                <c:pt idx="6665">
                  <c:v>-0.13148702594810369</c:v>
                </c:pt>
                <c:pt idx="6666">
                  <c:v>-0.13631071190951427</c:v>
                </c:pt>
                <c:pt idx="6667">
                  <c:v>-0.13680971390552221</c:v>
                </c:pt>
                <c:pt idx="6668">
                  <c:v>-0.13930472388556225</c:v>
                </c:pt>
                <c:pt idx="6669">
                  <c:v>-0.13165335994677307</c:v>
                </c:pt>
                <c:pt idx="6670">
                  <c:v>-0.13456420492348631</c:v>
                </c:pt>
                <c:pt idx="6671">
                  <c:v>-0.13323353293413176</c:v>
                </c:pt>
                <c:pt idx="6672">
                  <c:v>-0.13298403193612773</c:v>
                </c:pt>
                <c:pt idx="6673">
                  <c:v>-0.13148702594810369</c:v>
                </c:pt>
                <c:pt idx="6674">
                  <c:v>-0.12840984697272118</c:v>
                </c:pt>
                <c:pt idx="6675">
                  <c:v>-0.13040585495675305</c:v>
                </c:pt>
                <c:pt idx="6676">
                  <c:v>-0.14013639387890886</c:v>
                </c:pt>
                <c:pt idx="6677">
                  <c:v>-0.14861942781104454</c:v>
                </c:pt>
                <c:pt idx="6678">
                  <c:v>-0.15202927478376582</c:v>
                </c:pt>
                <c:pt idx="6679">
                  <c:v>-0.15776779773785765</c:v>
                </c:pt>
                <c:pt idx="6680">
                  <c:v>-0.15144710578842313</c:v>
                </c:pt>
                <c:pt idx="6681">
                  <c:v>-0.15735196274118435</c:v>
                </c:pt>
                <c:pt idx="6682">
                  <c:v>-0.15602129075182958</c:v>
                </c:pt>
                <c:pt idx="6683">
                  <c:v>-0.15111443779108447</c:v>
                </c:pt>
                <c:pt idx="6684">
                  <c:v>-0.14412840984697273</c:v>
                </c:pt>
                <c:pt idx="6685">
                  <c:v>-0.13456420492348631</c:v>
                </c:pt>
                <c:pt idx="6686">
                  <c:v>-0.13572854291417158</c:v>
                </c:pt>
                <c:pt idx="6687">
                  <c:v>-0.13256819693945443</c:v>
                </c:pt>
                <c:pt idx="6688">
                  <c:v>-0.12649700598802394</c:v>
                </c:pt>
                <c:pt idx="6689">
                  <c:v>-0.1272455089820359</c:v>
                </c:pt>
                <c:pt idx="6690">
                  <c:v>-0.13173652694610771</c:v>
                </c:pt>
                <c:pt idx="6691">
                  <c:v>-0.12965735196274109</c:v>
                </c:pt>
                <c:pt idx="6692">
                  <c:v>-0.13265136393878896</c:v>
                </c:pt>
                <c:pt idx="6693">
                  <c:v>-0.1355622089155023</c:v>
                </c:pt>
                <c:pt idx="6694">
                  <c:v>-0.13298403193612773</c:v>
                </c:pt>
                <c:pt idx="6695">
                  <c:v>-0.12391882900864926</c:v>
                </c:pt>
                <c:pt idx="6696">
                  <c:v>-0.11618429807052566</c:v>
                </c:pt>
                <c:pt idx="6697">
                  <c:v>-0.11576846307385236</c:v>
                </c:pt>
                <c:pt idx="6698">
                  <c:v>-0.10321024617431795</c:v>
                </c:pt>
                <c:pt idx="6699">
                  <c:v>-0.10628742514970058</c:v>
                </c:pt>
                <c:pt idx="6700">
                  <c:v>-0.11077844311377238</c:v>
                </c:pt>
                <c:pt idx="6701">
                  <c:v>-0.11177644710578838</c:v>
                </c:pt>
                <c:pt idx="6702">
                  <c:v>-0.10786759813705926</c:v>
                </c:pt>
                <c:pt idx="6703">
                  <c:v>-0.11909514304723878</c:v>
                </c:pt>
                <c:pt idx="6704">
                  <c:v>-0.12366932801064534</c:v>
                </c:pt>
                <c:pt idx="6705">
                  <c:v>-0.12475049900199597</c:v>
                </c:pt>
                <c:pt idx="6706">
                  <c:v>-0.13364936793080495</c:v>
                </c:pt>
                <c:pt idx="6707">
                  <c:v>-0.13481370592149033</c:v>
                </c:pt>
                <c:pt idx="6708">
                  <c:v>-0.14146706586826341</c:v>
                </c:pt>
                <c:pt idx="6709">
                  <c:v>-0.14362940785096467</c:v>
                </c:pt>
                <c:pt idx="6710">
                  <c:v>-0.13888888888888884</c:v>
                </c:pt>
                <c:pt idx="6711">
                  <c:v>-0.14703925482368596</c:v>
                </c:pt>
                <c:pt idx="6712">
                  <c:v>-0.15469061876247503</c:v>
                </c:pt>
                <c:pt idx="6713">
                  <c:v>-0.16159347970725213</c:v>
                </c:pt>
                <c:pt idx="6714">
                  <c:v>-0.15069860279441105</c:v>
                </c:pt>
                <c:pt idx="6715">
                  <c:v>-0.16101131071190955</c:v>
                </c:pt>
                <c:pt idx="6716">
                  <c:v>-0.16126081170991347</c:v>
                </c:pt>
                <c:pt idx="6717">
                  <c:v>-0.15610445775116433</c:v>
                </c:pt>
                <c:pt idx="6718">
                  <c:v>-0.1562707917498336</c:v>
                </c:pt>
                <c:pt idx="6719">
                  <c:v>-0.15385894876912842</c:v>
                </c:pt>
                <c:pt idx="6720">
                  <c:v>-0.16192614770459079</c:v>
                </c:pt>
                <c:pt idx="6721">
                  <c:v>-0.16866267465069862</c:v>
                </c:pt>
                <c:pt idx="6722">
                  <c:v>-0.16774783765801737</c:v>
                </c:pt>
                <c:pt idx="6723">
                  <c:v>-0.1595143047238855</c:v>
                </c:pt>
                <c:pt idx="6724">
                  <c:v>-0.15369261477045904</c:v>
                </c:pt>
                <c:pt idx="6725">
                  <c:v>-0.15494011976047906</c:v>
                </c:pt>
                <c:pt idx="6726">
                  <c:v>-0.14421157684630725</c:v>
                </c:pt>
                <c:pt idx="6727">
                  <c:v>-0.14254823685961415</c:v>
                </c:pt>
                <c:pt idx="6728">
                  <c:v>-0.15236194278110438</c:v>
                </c:pt>
                <c:pt idx="6729">
                  <c:v>-0.14828675981370587</c:v>
                </c:pt>
                <c:pt idx="6730">
                  <c:v>-0.16151031270791749</c:v>
                </c:pt>
                <c:pt idx="6731">
                  <c:v>-0.17165668662674649</c:v>
                </c:pt>
                <c:pt idx="6732">
                  <c:v>-0.17398536260811714</c:v>
                </c:pt>
                <c:pt idx="6733">
                  <c:v>-0.17822687957418493</c:v>
                </c:pt>
                <c:pt idx="6734">
                  <c:v>-0.17132401862940783</c:v>
                </c:pt>
                <c:pt idx="6735">
                  <c:v>-0.17465069860279447</c:v>
                </c:pt>
                <c:pt idx="6736">
                  <c:v>-0.16916167664670645</c:v>
                </c:pt>
                <c:pt idx="6737">
                  <c:v>-0.16799733865602118</c:v>
                </c:pt>
                <c:pt idx="6738">
                  <c:v>-0.16325681969394545</c:v>
                </c:pt>
                <c:pt idx="6739">
                  <c:v>-0.1526114437791084</c:v>
                </c:pt>
                <c:pt idx="6740">
                  <c:v>-0.15236194278110438</c:v>
                </c:pt>
                <c:pt idx="6741">
                  <c:v>-0.14678975382568193</c:v>
                </c:pt>
                <c:pt idx="6742">
                  <c:v>-0.15202927478376582</c:v>
                </c:pt>
                <c:pt idx="6743">
                  <c:v>-0.14828675981370587</c:v>
                </c:pt>
                <c:pt idx="6744">
                  <c:v>-0.14213240186294074</c:v>
                </c:pt>
                <c:pt idx="6745">
                  <c:v>-0.14803725881570196</c:v>
                </c:pt>
                <c:pt idx="6746">
                  <c:v>-0.15086493679308055</c:v>
                </c:pt>
                <c:pt idx="6747">
                  <c:v>-0.14762142381902865</c:v>
                </c:pt>
                <c:pt idx="6748">
                  <c:v>-0.15069860279441105</c:v>
                </c:pt>
                <c:pt idx="6749">
                  <c:v>-0.14537591483699264</c:v>
                </c:pt>
                <c:pt idx="6750">
                  <c:v>-0.13872255489021945</c:v>
                </c:pt>
                <c:pt idx="6751">
                  <c:v>-0.13930472388556225</c:v>
                </c:pt>
                <c:pt idx="6752">
                  <c:v>-0.13439787092481703</c:v>
                </c:pt>
                <c:pt idx="6753">
                  <c:v>-0.13082168995342636</c:v>
                </c:pt>
                <c:pt idx="6754">
                  <c:v>-0.12924151696606778</c:v>
                </c:pt>
                <c:pt idx="6755">
                  <c:v>-0.12982368596141047</c:v>
                </c:pt>
                <c:pt idx="6756">
                  <c:v>-0.12616433799068527</c:v>
                </c:pt>
                <c:pt idx="6757">
                  <c:v>-0.12558216899534258</c:v>
                </c:pt>
                <c:pt idx="6758">
                  <c:v>-0.12840984697272118</c:v>
                </c:pt>
                <c:pt idx="6759">
                  <c:v>-0.13290086493679298</c:v>
                </c:pt>
                <c:pt idx="6760">
                  <c:v>-0.13797405189620748</c:v>
                </c:pt>
                <c:pt idx="6761">
                  <c:v>-0.13323353293413176</c:v>
                </c:pt>
                <c:pt idx="6762">
                  <c:v>-0.12915834996673325</c:v>
                </c:pt>
                <c:pt idx="6763">
                  <c:v>-0.12807717897538251</c:v>
                </c:pt>
                <c:pt idx="6764">
                  <c:v>-0.11793080505655351</c:v>
                </c:pt>
                <c:pt idx="6765">
                  <c:v>-0.11202594810379241</c:v>
                </c:pt>
                <c:pt idx="6766">
                  <c:v>-0.11560212907518286</c:v>
                </c:pt>
                <c:pt idx="6767">
                  <c:v>-0.11111111111111116</c:v>
                </c:pt>
                <c:pt idx="6768">
                  <c:v>-0.10628742514970058</c:v>
                </c:pt>
                <c:pt idx="6769">
                  <c:v>-0.11011310711909505</c:v>
                </c:pt>
                <c:pt idx="6770">
                  <c:v>-0.12092481703260138</c:v>
                </c:pt>
                <c:pt idx="6771">
                  <c:v>-0.12874251497005984</c:v>
                </c:pt>
                <c:pt idx="6772">
                  <c:v>-0.12658017298735857</c:v>
                </c:pt>
                <c:pt idx="6773">
                  <c:v>-0.12666333998669321</c:v>
                </c:pt>
                <c:pt idx="6774">
                  <c:v>-0.12508316699933464</c:v>
                </c:pt>
                <c:pt idx="6775">
                  <c:v>-0.13406520292747826</c:v>
                </c:pt>
                <c:pt idx="6776">
                  <c:v>-0.14005322687957411</c:v>
                </c:pt>
                <c:pt idx="6777">
                  <c:v>-0.13339986693280104</c:v>
                </c:pt>
                <c:pt idx="6778">
                  <c:v>-0.13498003992015961</c:v>
                </c:pt>
                <c:pt idx="6779">
                  <c:v>-0.13730871590153015</c:v>
                </c:pt>
                <c:pt idx="6780">
                  <c:v>-0.14071856287425155</c:v>
                </c:pt>
                <c:pt idx="6781">
                  <c:v>-0.13631071190951427</c:v>
                </c:pt>
                <c:pt idx="6782">
                  <c:v>-0.14362940785096467</c:v>
                </c:pt>
                <c:pt idx="6783">
                  <c:v>-0.14071856287425155</c:v>
                </c:pt>
                <c:pt idx="6784">
                  <c:v>-0.14130073186959413</c:v>
                </c:pt>
                <c:pt idx="6785">
                  <c:v>-0.14229873586161013</c:v>
                </c:pt>
                <c:pt idx="6786">
                  <c:v>-0.14886892880904845</c:v>
                </c:pt>
                <c:pt idx="6787">
                  <c:v>-0.15344311377245501</c:v>
                </c:pt>
                <c:pt idx="6788">
                  <c:v>-0.15227877578176974</c:v>
                </c:pt>
                <c:pt idx="6789">
                  <c:v>-0.15144710578842313</c:v>
                </c:pt>
                <c:pt idx="6790">
                  <c:v>-0.14720558882235524</c:v>
                </c:pt>
                <c:pt idx="6791">
                  <c:v>-0.14870259481037917</c:v>
                </c:pt>
                <c:pt idx="6792">
                  <c:v>-0.15294411177644707</c:v>
                </c:pt>
                <c:pt idx="6793">
                  <c:v>-0.15269461077844315</c:v>
                </c:pt>
                <c:pt idx="6794">
                  <c:v>-0.1526114437791084</c:v>
                </c:pt>
                <c:pt idx="6795">
                  <c:v>-0.15502328675981369</c:v>
                </c:pt>
                <c:pt idx="6796">
                  <c:v>-0.16225881570192946</c:v>
                </c:pt>
                <c:pt idx="6797">
                  <c:v>-0.16151031270791749</c:v>
                </c:pt>
                <c:pt idx="6798">
                  <c:v>-0.16650033266799735</c:v>
                </c:pt>
                <c:pt idx="6799">
                  <c:v>-0.16217564870259482</c:v>
                </c:pt>
                <c:pt idx="6800">
                  <c:v>-0.15968063872255478</c:v>
                </c:pt>
                <c:pt idx="6801">
                  <c:v>-0.1558549567531603</c:v>
                </c:pt>
                <c:pt idx="6802">
                  <c:v>-0.16067864271457077</c:v>
                </c:pt>
                <c:pt idx="6803">
                  <c:v>-0.16425482368596145</c:v>
                </c:pt>
                <c:pt idx="6804">
                  <c:v>-0.16425482368596145</c:v>
                </c:pt>
                <c:pt idx="6805">
                  <c:v>-0.16674983366600127</c:v>
                </c:pt>
                <c:pt idx="6806">
                  <c:v>-0.17165668662674649</c:v>
                </c:pt>
                <c:pt idx="6807">
                  <c:v>-0.17265469061876237</c:v>
                </c:pt>
                <c:pt idx="6808">
                  <c:v>-0.16982701264138389</c:v>
                </c:pt>
                <c:pt idx="6809">
                  <c:v>-0.16284098469727215</c:v>
                </c:pt>
                <c:pt idx="6810">
                  <c:v>-0.16508649367930806</c:v>
                </c:pt>
                <c:pt idx="6811">
                  <c:v>-0.16101131071190955</c:v>
                </c:pt>
                <c:pt idx="6812">
                  <c:v>-0.15834996673320023</c:v>
                </c:pt>
                <c:pt idx="6813">
                  <c:v>-0.15793413173652693</c:v>
                </c:pt>
                <c:pt idx="6814">
                  <c:v>-0.16109447771124408</c:v>
                </c:pt>
                <c:pt idx="6815">
                  <c:v>-0.16749833666001335</c:v>
                </c:pt>
                <c:pt idx="6816">
                  <c:v>-0.1627578176979374</c:v>
                </c:pt>
                <c:pt idx="6817">
                  <c:v>-0.16292415169660668</c:v>
                </c:pt>
                <c:pt idx="6818">
                  <c:v>-0.15652029274783763</c:v>
                </c:pt>
                <c:pt idx="6819">
                  <c:v>-0.15186294078509643</c:v>
                </c:pt>
                <c:pt idx="6820">
                  <c:v>-0.15028276779773786</c:v>
                </c:pt>
                <c:pt idx="6821">
                  <c:v>-0.15103127079174983</c:v>
                </c:pt>
                <c:pt idx="6822">
                  <c:v>-0.15286094477711243</c:v>
                </c:pt>
                <c:pt idx="6823">
                  <c:v>-0.15743512974051888</c:v>
                </c:pt>
                <c:pt idx="6824">
                  <c:v>-0.16001330671989356</c:v>
                </c:pt>
                <c:pt idx="6825">
                  <c:v>-0.16666666666666663</c:v>
                </c:pt>
                <c:pt idx="6826">
                  <c:v>-0.17082501663339977</c:v>
                </c:pt>
                <c:pt idx="6827">
                  <c:v>-0.1761477045908183</c:v>
                </c:pt>
                <c:pt idx="6828">
                  <c:v>-0.17664670658682635</c:v>
                </c:pt>
                <c:pt idx="6829">
                  <c:v>-0.17090818363273452</c:v>
                </c:pt>
                <c:pt idx="6830">
                  <c:v>-0.18047238855622083</c:v>
                </c:pt>
                <c:pt idx="6831">
                  <c:v>-0.18147039254823683</c:v>
                </c:pt>
                <c:pt idx="6832">
                  <c:v>-0.17490019960079839</c:v>
                </c:pt>
                <c:pt idx="6833">
                  <c:v>-0.1830505655355954</c:v>
                </c:pt>
                <c:pt idx="6834">
                  <c:v>-0.184880239520958</c:v>
                </c:pt>
                <c:pt idx="6835">
                  <c:v>-0.18571190951430472</c:v>
                </c:pt>
                <c:pt idx="6836">
                  <c:v>-0.18205256154357952</c:v>
                </c:pt>
                <c:pt idx="6837">
                  <c:v>-0.17764471057884235</c:v>
                </c:pt>
                <c:pt idx="6838">
                  <c:v>-0.16708250166333993</c:v>
                </c:pt>
                <c:pt idx="6839">
                  <c:v>-0.16699933466400529</c:v>
                </c:pt>
                <c:pt idx="6840">
                  <c:v>-0.16001330671989356</c:v>
                </c:pt>
                <c:pt idx="6841">
                  <c:v>-0.15968063872255478</c:v>
                </c:pt>
                <c:pt idx="6842">
                  <c:v>-0.16383898868928803</c:v>
                </c:pt>
                <c:pt idx="6843">
                  <c:v>-0.16774783765801737</c:v>
                </c:pt>
                <c:pt idx="6844">
                  <c:v>-0.16500332667997331</c:v>
                </c:pt>
                <c:pt idx="6845">
                  <c:v>-0.17040918163672647</c:v>
                </c:pt>
                <c:pt idx="6846">
                  <c:v>-0.18130405854956755</c:v>
                </c:pt>
                <c:pt idx="6847">
                  <c:v>-0.19203260146373913</c:v>
                </c:pt>
                <c:pt idx="6848">
                  <c:v>-0.19236526946107779</c:v>
                </c:pt>
                <c:pt idx="6849">
                  <c:v>-0.18529607451763142</c:v>
                </c:pt>
                <c:pt idx="6850">
                  <c:v>-0.18330006653359943</c:v>
                </c:pt>
                <c:pt idx="6851">
                  <c:v>-0.18130405854956755</c:v>
                </c:pt>
                <c:pt idx="6852">
                  <c:v>-0.17722887558216893</c:v>
                </c:pt>
                <c:pt idx="6853">
                  <c:v>-0.17307052561543568</c:v>
                </c:pt>
                <c:pt idx="6854">
                  <c:v>-0.16866267465069862</c:v>
                </c:pt>
                <c:pt idx="6855">
                  <c:v>-0.1674151696606786</c:v>
                </c:pt>
                <c:pt idx="6856">
                  <c:v>-0.17257152361942785</c:v>
                </c:pt>
                <c:pt idx="6857">
                  <c:v>-0.1751497005988023</c:v>
                </c:pt>
                <c:pt idx="6858">
                  <c:v>-0.17273785761809712</c:v>
                </c:pt>
                <c:pt idx="6859">
                  <c:v>-0.17847638057218895</c:v>
                </c:pt>
                <c:pt idx="6860">
                  <c:v>-0.17889221556886226</c:v>
                </c:pt>
                <c:pt idx="6861">
                  <c:v>-0.17639720558882233</c:v>
                </c:pt>
                <c:pt idx="6862">
                  <c:v>-0.17273785761809712</c:v>
                </c:pt>
                <c:pt idx="6863">
                  <c:v>-0.17024284763805719</c:v>
                </c:pt>
                <c:pt idx="6864">
                  <c:v>-0.16583499667332002</c:v>
                </c:pt>
                <c:pt idx="6865">
                  <c:v>-0.16932801064537595</c:v>
                </c:pt>
                <c:pt idx="6866">
                  <c:v>-0.1729041916167664</c:v>
                </c:pt>
                <c:pt idx="6867">
                  <c:v>-0.18371590153027273</c:v>
                </c:pt>
                <c:pt idx="6868">
                  <c:v>-0.1877079174983366</c:v>
                </c:pt>
                <c:pt idx="6869">
                  <c:v>-0.19519294743845639</c:v>
                </c:pt>
                <c:pt idx="6870">
                  <c:v>-0.1931969394544244</c:v>
                </c:pt>
                <c:pt idx="6871">
                  <c:v>-0.19935129740518964</c:v>
                </c:pt>
                <c:pt idx="6872">
                  <c:v>-0.20059880239520955</c:v>
                </c:pt>
                <c:pt idx="6873">
                  <c:v>-0.19386227544910173</c:v>
                </c:pt>
                <c:pt idx="6874">
                  <c:v>-0.19544244843646041</c:v>
                </c:pt>
                <c:pt idx="6875">
                  <c:v>-0.18754158349966732</c:v>
                </c:pt>
                <c:pt idx="6876">
                  <c:v>-0.1913672654690618</c:v>
                </c:pt>
                <c:pt idx="6877">
                  <c:v>-0.18720891550232865</c:v>
                </c:pt>
                <c:pt idx="6878">
                  <c:v>-0.18330006653359943</c:v>
                </c:pt>
                <c:pt idx="6879">
                  <c:v>-0.18379906852960737</c:v>
                </c:pt>
                <c:pt idx="6880">
                  <c:v>-0.18113772455089827</c:v>
                </c:pt>
                <c:pt idx="6881">
                  <c:v>-0.17880904856952762</c:v>
                </c:pt>
                <c:pt idx="6882">
                  <c:v>-0.16949434464404523</c:v>
                </c:pt>
                <c:pt idx="6883">
                  <c:v>-0.17157351962741185</c:v>
                </c:pt>
                <c:pt idx="6884">
                  <c:v>-0.16957751164337986</c:v>
                </c:pt>
                <c:pt idx="6885">
                  <c:v>-0.16857950765136387</c:v>
                </c:pt>
                <c:pt idx="6886">
                  <c:v>-0.16483699268130403</c:v>
                </c:pt>
                <c:pt idx="6887">
                  <c:v>-0.16217564870259482</c:v>
                </c:pt>
                <c:pt idx="6888">
                  <c:v>-0.16450432468396536</c:v>
                </c:pt>
                <c:pt idx="6889">
                  <c:v>-0.1631736526946107</c:v>
                </c:pt>
                <c:pt idx="6890">
                  <c:v>-0.15843313373253487</c:v>
                </c:pt>
                <c:pt idx="6891">
                  <c:v>-0.16017964071856283</c:v>
                </c:pt>
                <c:pt idx="6892">
                  <c:v>-0.16716566866267457</c:v>
                </c:pt>
                <c:pt idx="6893">
                  <c:v>-0.1674151696606786</c:v>
                </c:pt>
                <c:pt idx="6894">
                  <c:v>-0.16433799068529598</c:v>
                </c:pt>
                <c:pt idx="6895">
                  <c:v>-0.16749833666001335</c:v>
                </c:pt>
                <c:pt idx="6896">
                  <c:v>-0.16758150365934787</c:v>
                </c:pt>
                <c:pt idx="6897">
                  <c:v>-0.17182302062541577</c:v>
                </c:pt>
                <c:pt idx="6898">
                  <c:v>-0.17664670658682635</c:v>
                </c:pt>
                <c:pt idx="6899">
                  <c:v>-0.17007651363938781</c:v>
                </c:pt>
                <c:pt idx="6900">
                  <c:v>-0.17207252162341979</c:v>
                </c:pt>
                <c:pt idx="6901">
                  <c:v>-0.1729041916167664</c:v>
                </c:pt>
                <c:pt idx="6902">
                  <c:v>-0.17173985362608113</c:v>
                </c:pt>
                <c:pt idx="6903">
                  <c:v>-0.16683300066533591</c:v>
                </c:pt>
                <c:pt idx="6904">
                  <c:v>-0.16042914171656686</c:v>
                </c:pt>
                <c:pt idx="6905">
                  <c:v>-0.15344311377245501</c:v>
                </c:pt>
                <c:pt idx="6906">
                  <c:v>-0.15394211576846295</c:v>
                </c:pt>
                <c:pt idx="6907">
                  <c:v>-0.15510645375914833</c:v>
                </c:pt>
                <c:pt idx="6908">
                  <c:v>-0.154441117764471</c:v>
                </c:pt>
                <c:pt idx="6909">
                  <c:v>-0.16126081170991347</c:v>
                </c:pt>
                <c:pt idx="6910">
                  <c:v>-0.16608449767132405</c:v>
                </c:pt>
                <c:pt idx="6911">
                  <c:v>-0.17964071856287422</c:v>
                </c:pt>
                <c:pt idx="6912">
                  <c:v>-0.1783932135728542</c:v>
                </c:pt>
                <c:pt idx="6913">
                  <c:v>-0.17789421157684637</c:v>
                </c:pt>
                <c:pt idx="6914">
                  <c:v>-0.17564870259481036</c:v>
                </c:pt>
                <c:pt idx="6915">
                  <c:v>-0.1808050565535595</c:v>
                </c:pt>
                <c:pt idx="6916">
                  <c:v>-0.18188622754491013</c:v>
                </c:pt>
                <c:pt idx="6917">
                  <c:v>-0.17880904856952762</c:v>
                </c:pt>
                <c:pt idx="6918">
                  <c:v>-0.17864271457085823</c:v>
                </c:pt>
                <c:pt idx="6919">
                  <c:v>-0.18504657351962739</c:v>
                </c:pt>
                <c:pt idx="6920">
                  <c:v>-0.18454757152361945</c:v>
                </c:pt>
                <c:pt idx="6921">
                  <c:v>-0.17731204258150357</c:v>
                </c:pt>
                <c:pt idx="6922">
                  <c:v>-0.18363273453093809</c:v>
                </c:pt>
                <c:pt idx="6923">
                  <c:v>-0.18596141051230874</c:v>
                </c:pt>
                <c:pt idx="6924">
                  <c:v>-0.1834664005322687</c:v>
                </c:pt>
                <c:pt idx="6925">
                  <c:v>-0.18720891550232865</c:v>
                </c:pt>
                <c:pt idx="6926">
                  <c:v>-0.18712574850299402</c:v>
                </c:pt>
                <c:pt idx="6927">
                  <c:v>-0.18762475049900196</c:v>
                </c:pt>
                <c:pt idx="6928">
                  <c:v>-0.18903858948769126</c:v>
                </c:pt>
                <c:pt idx="6929">
                  <c:v>-0.1867099135063206</c:v>
                </c:pt>
                <c:pt idx="6930">
                  <c:v>-0.1881237524950099</c:v>
                </c:pt>
                <c:pt idx="6931">
                  <c:v>-0.1913672654690618</c:v>
                </c:pt>
                <c:pt idx="6932">
                  <c:v>-0.20034930139720553</c:v>
                </c:pt>
                <c:pt idx="6933">
                  <c:v>-0.20109780439121749</c:v>
                </c:pt>
                <c:pt idx="6934">
                  <c:v>-0.19394544244843637</c:v>
                </c:pt>
                <c:pt idx="6935">
                  <c:v>-0.19843646041250829</c:v>
                </c:pt>
                <c:pt idx="6936">
                  <c:v>-0.19519294743845639</c:v>
                </c:pt>
                <c:pt idx="6937">
                  <c:v>-0.19469394544244845</c:v>
                </c:pt>
                <c:pt idx="6938">
                  <c:v>-0.1895375914836992</c:v>
                </c:pt>
                <c:pt idx="6939">
                  <c:v>-0.18737524950099804</c:v>
                </c:pt>
                <c:pt idx="6940">
                  <c:v>-0.184880239520958</c:v>
                </c:pt>
                <c:pt idx="6941">
                  <c:v>-0.19095143047238849</c:v>
                </c:pt>
                <c:pt idx="6942">
                  <c:v>-0.19851962741184292</c:v>
                </c:pt>
                <c:pt idx="6943">
                  <c:v>-0.20134730538922152</c:v>
                </c:pt>
                <c:pt idx="6944">
                  <c:v>-0.20084830339321347</c:v>
                </c:pt>
                <c:pt idx="6945">
                  <c:v>-0.19702262142381899</c:v>
                </c:pt>
                <c:pt idx="6946">
                  <c:v>-0.19494344644045247</c:v>
                </c:pt>
                <c:pt idx="6947">
                  <c:v>-0.19760479041916157</c:v>
                </c:pt>
                <c:pt idx="6948">
                  <c:v>-0.20284431137724557</c:v>
                </c:pt>
                <c:pt idx="6949">
                  <c:v>-0.20251164337990679</c:v>
                </c:pt>
                <c:pt idx="6950">
                  <c:v>-0.20908183632734534</c:v>
                </c:pt>
                <c:pt idx="6951">
                  <c:v>-0.20916500332667987</c:v>
                </c:pt>
                <c:pt idx="6952">
                  <c:v>-0.20958083832335317</c:v>
                </c:pt>
                <c:pt idx="6953">
                  <c:v>-0.20675316034597468</c:v>
                </c:pt>
                <c:pt idx="6954">
                  <c:v>-0.20791749833666007</c:v>
                </c:pt>
                <c:pt idx="6955">
                  <c:v>-0.20733532934131726</c:v>
                </c:pt>
                <c:pt idx="6956">
                  <c:v>-0.20284431137724557</c:v>
                </c:pt>
                <c:pt idx="6957">
                  <c:v>-0.19718895542248827</c:v>
                </c:pt>
                <c:pt idx="6958">
                  <c:v>-0.19544244843646041</c:v>
                </c:pt>
                <c:pt idx="6959">
                  <c:v>-0.20134730538922152</c:v>
                </c:pt>
                <c:pt idx="6960">
                  <c:v>-0.20425815036593475</c:v>
                </c:pt>
                <c:pt idx="6961">
                  <c:v>-0.20118097139055224</c:v>
                </c:pt>
                <c:pt idx="6962">
                  <c:v>-0.20184630738522946</c:v>
                </c:pt>
                <c:pt idx="6963">
                  <c:v>-0.20367598137059206</c:v>
                </c:pt>
                <c:pt idx="6964">
                  <c:v>-0.21049567531603453</c:v>
                </c:pt>
                <c:pt idx="6965">
                  <c:v>-0.21789753825681957</c:v>
                </c:pt>
                <c:pt idx="6966">
                  <c:v>-0.22272122421823026</c:v>
                </c:pt>
                <c:pt idx="6967">
                  <c:v>-0.22188955422488355</c:v>
                </c:pt>
                <c:pt idx="6968">
                  <c:v>-0.22263805721889551</c:v>
                </c:pt>
                <c:pt idx="6969">
                  <c:v>-0.22272122421823026</c:v>
                </c:pt>
                <c:pt idx="6970">
                  <c:v>-0.23170326014637388</c:v>
                </c:pt>
                <c:pt idx="6971">
                  <c:v>-0.22929141716566859</c:v>
                </c:pt>
                <c:pt idx="6972">
                  <c:v>-0.23220226214238193</c:v>
                </c:pt>
                <c:pt idx="6973">
                  <c:v>-0.23794078509647376</c:v>
                </c:pt>
                <c:pt idx="6974">
                  <c:v>-0.24318030605455754</c:v>
                </c:pt>
                <c:pt idx="6975">
                  <c:v>-0.23403193612774453</c:v>
                </c:pt>
                <c:pt idx="6976">
                  <c:v>-0.23203592814371254</c:v>
                </c:pt>
                <c:pt idx="6977">
                  <c:v>-0.22979041916167664</c:v>
                </c:pt>
                <c:pt idx="6978">
                  <c:v>-0.23203592814371254</c:v>
                </c:pt>
                <c:pt idx="6979">
                  <c:v>-0.2402694610778443</c:v>
                </c:pt>
                <c:pt idx="6980">
                  <c:v>-0.24559214903526283</c:v>
                </c:pt>
                <c:pt idx="6981">
                  <c:v>-0.24517631403858942</c:v>
                </c:pt>
                <c:pt idx="6982">
                  <c:v>-0.23835662009314706</c:v>
                </c:pt>
                <c:pt idx="6983">
                  <c:v>-0.23245176314038585</c:v>
                </c:pt>
                <c:pt idx="6984">
                  <c:v>-0.23103792415169666</c:v>
                </c:pt>
                <c:pt idx="6985">
                  <c:v>-0.22671324018629402</c:v>
                </c:pt>
                <c:pt idx="6986">
                  <c:v>-0.21232534930139724</c:v>
                </c:pt>
                <c:pt idx="6987">
                  <c:v>-0.20176314038589482</c:v>
                </c:pt>
                <c:pt idx="6988">
                  <c:v>-0.20725216234198274</c:v>
                </c:pt>
                <c:pt idx="6989">
                  <c:v>-0.20217897538256813</c:v>
                </c:pt>
                <c:pt idx="6990">
                  <c:v>-0.20617099135063199</c:v>
                </c:pt>
                <c:pt idx="6991">
                  <c:v>-0.20858283433133729</c:v>
                </c:pt>
                <c:pt idx="6992">
                  <c:v>-0.20716899534264799</c:v>
                </c:pt>
                <c:pt idx="6993">
                  <c:v>-0.20783433133732532</c:v>
                </c:pt>
                <c:pt idx="6994">
                  <c:v>-0.20084830339321347</c:v>
                </c:pt>
                <c:pt idx="6995">
                  <c:v>-0.19752162341982704</c:v>
                </c:pt>
                <c:pt idx="6996">
                  <c:v>-0.19585828343313372</c:v>
                </c:pt>
                <c:pt idx="6997">
                  <c:v>-0.20126413838988677</c:v>
                </c:pt>
                <c:pt idx="6998">
                  <c:v>-0.21365602129075179</c:v>
                </c:pt>
                <c:pt idx="6999">
                  <c:v>-0.21132734530938124</c:v>
                </c:pt>
                <c:pt idx="7000">
                  <c:v>-0.21249168330006651</c:v>
                </c:pt>
                <c:pt idx="7001">
                  <c:v>-0.21265801729873579</c:v>
                </c:pt>
                <c:pt idx="7002">
                  <c:v>-0.21598469727212244</c:v>
                </c:pt>
                <c:pt idx="7003">
                  <c:v>-0.22796074517631404</c:v>
                </c:pt>
                <c:pt idx="7004">
                  <c:v>-0.22837658017298734</c:v>
                </c:pt>
                <c:pt idx="7005">
                  <c:v>-0.22687957418496341</c:v>
                </c:pt>
                <c:pt idx="7006">
                  <c:v>-0.22114105123087147</c:v>
                </c:pt>
                <c:pt idx="7007">
                  <c:v>-0.22130738522954096</c:v>
                </c:pt>
                <c:pt idx="7008">
                  <c:v>-0.22188955422488355</c:v>
                </c:pt>
                <c:pt idx="7009">
                  <c:v>-0.21798070525615432</c:v>
                </c:pt>
                <c:pt idx="7010">
                  <c:v>-0.22197272122421818</c:v>
                </c:pt>
                <c:pt idx="7011">
                  <c:v>-0.22322022621423809</c:v>
                </c:pt>
                <c:pt idx="7012">
                  <c:v>-0.22912508316699931</c:v>
                </c:pt>
                <c:pt idx="7013">
                  <c:v>-0.23070525615435789</c:v>
                </c:pt>
                <c:pt idx="7014">
                  <c:v>-0.22613107119095144</c:v>
                </c:pt>
                <c:pt idx="7015">
                  <c:v>-0.21989354624085167</c:v>
                </c:pt>
                <c:pt idx="7016">
                  <c:v>-0.21249168330006651</c:v>
                </c:pt>
                <c:pt idx="7017">
                  <c:v>-0.21249168330006651</c:v>
                </c:pt>
                <c:pt idx="7018">
                  <c:v>-0.21199268130405846</c:v>
                </c:pt>
                <c:pt idx="7019">
                  <c:v>-0.21041250831669989</c:v>
                </c:pt>
                <c:pt idx="7020">
                  <c:v>-0.20908183632734534</c:v>
                </c:pt>
                <c:pt idx="7021">
                  <c:v>-0.21972721224218228</c:v>
                </c:pt>
                <c:pt idx="7022">
                  <c:v>-0.22222222222222221</c:v>
                </c:pt>
                <c:pt idx="7023">
                  <c:v>-0.22870924817032601</c:v>
                </c:pt>
                <c:pt idx="7024">
                  <c:v>-0.23802395209580829</c:v>
                </c:pt>
                <c:pt idx="7025">
                  <c:v>-0.24617431803060541</c:v>
                </c:pt>
                <c:pt idx="7026">
                  <c:v>-0.25008316699933464</c:v>
                </c:pt>
                <c:pt idx="7027">
                  <c:v>-0.2536593479707252</c:v>
                </c:pt>
                <c:pt idx="7028">
                  <c:v>-0.25299401197604798</c:v>
                </c:pt>
                <c:pt idx="7029">
                  <c:v>-0.25407518296739851</c:v>
                </c:pt>
                <c:pt idx="7030">
                  <c:v>-0.25623752495009966</c:v>
                </c:pt>
                <c:pt idx="7031">
                  <c:v>-0.25249500998003993</c:v>
                </c:pt>
                <c:pt idx="7032">
                  <c:v>-0.24683965402528274</c:v>
                </c:pt>
                <c:pt idx="7033">
                  <c:v>-0.25074850299401197</c:v>
                </c:pt>
                <c:pt idx="7034">
                  <c:v>-0.25241184298070518</c:v>
                </c:pt>
                <c:pt idx="7035">
                  <c:v>-0.25781769793745846</c:v>
                </c:pt>
                <c:pt idx="7036">
                  <c:v>-0.25773453093812371</c:v>
                </c:pt>
                <c:pt idx="7037">
                  <c:v>-0.25657019294743844</c:v>
                </c:pt>
                <c:pt idx="7038">
                  <c:v>-0.26330671989354626</c:v>
                </c:pt>
                <c:pt idx="7039">
                  <c:v>-0.26330671989354626</c:v>
                </c:pt>
                <c:pt idx="7040">
                  <c:v>-0.25698602794411174</c:v>
                </c:pt>
                <c:pt idx="7041">
                  <c:v>-0.25773453093812371</c:v>
                </c:pt>
                <c:pt idx="7042">
                  <c:v>-0.25207917498336652</c:v>
                </c:pt>
                <c:pt idx="7043">
                  <c:v>-0.2504158349966733</c:v>
                </c:pt>
                <c:pt idx="7044">
                  <c:v>-0.25465735196274109</c:v>
                </c:pt>
                <c:pt idx="7045">
                  <c:v>-0.25565535595475708</c:v>
                </c:pt>
                <c:pt idx="7046">
                  <c:v>-0.24875249500997998</c:v>
                </c:pt>
                <c:pt idx="7047">
                  <c:v>-0.24459414504324684</c:v>
                </c:pt>
                <c:pt idx="7048">
                  <c:v>-0.24900199600798401</c:v>
                </c:pt>
                <c:pt idx="7049">
                  <c:v>-0.25083166999334661</c:v>
                </c:pt>
                <c:pt idx="7050">
                  <c:v>-0.25266134397870921</c:v>
                </c:pt>
                <c:pt idx="7051">
                  <c:v>-0.25948103792415156</c:v>
                </c:pt>
                <c:pt idx="7052">
                  <c:v>-0.26122754491017963</c:v>
                </c:pt>
                <c:pt idx="7053">
                  <c:v>-0.2674650698602794</c:v>
                </c:pt>
                <c:pt idx="7054">
                  <c:v>-0.2684630738522954</c:v>
                </c:pt>
                <c:pt idx="7055">
                  <c:v>-0.27154025282767791</c:v>
                </c:pt>
                <c:pt idx="7056">
                  <c:v>-0.27178975382568193</c:v>
                </c:pt>
                <c:pt idx="7057">
                  <c:v>-0.2711244178310046</c:v>
                </c:pt>
                <c:pt idx="7058">
                  <c:v>-0.26405522288755823</c:v>
                </c:pt>
                <c:pt idx="7059">
                  <c:v>-0.27045908183632728</c:v>
                </c:pt>
                <c:pt idx="7060">
                  <c:v>-0.27611443779108447</c:v>
                </c:pt>
                <c:pt idx="7061">
                  <c:v>-0.27486693280106456</c:v>
                </c:pt>
                <c:pt idx="7062">
                  <c:v>-0.27378576180971392</c:v>
                </c:pt>
                <c:pt idx="7063">
                  <c:v>-0.27270459081836318</c:v>
                </c:pt>
                <c:pt idx="7064">
                  <c:v>-0.27727877578176974</c:v>
                </c:pt>
                <c:pt idx="7065">
                  <c:v>-0.27345309381237526</c:v>
                </c:pt>
                <c:pt idx="7066">
                  <c:v>-0.27361942781104454</c:v>
                </c:pt>
                <c:pt idx="7067">
                  <c:v>-0.26904524284763798</c:v>
                </c:pt>
                <c:pt idx="7068">
                  <c:v>-0.26081170991350633</c:v>
                </c:pt>
                <c:pt idx="7069">
                  <c:v>-0.26022954091816364</c:v>
                </c:pt>
                <c:pt idx="7070">
                  <c:v>-0.2569028609447771</c:v>
                </c:pt>
                <c:pt idx="7071">
                  <c:v>-0.25881570192947434</c:v>
                </c:pt>
                <c:pt idx="7072">
                  <c:v>-0.25557218895542244</c:v>
                </c:pt>
                <c:pt idx="7073">
                  <c:v>-0.24983366600133061</c:v>
                </c:pt>
                <c:pt idx="7074">
                  <c:v>-0.24467731204258147</c:v>
                </c:pt>
                <c:pt idx="7075">
                  <c:v>-0.25324351297405179</c:v>
                </c:pt>
                <c:pt idx="7076">
                  <c:v>-0.25590485695276111</c:v>
                </c:pt>
                <c:pt idx="7077">
                  <c:v>-0.25681969394544246</c:v>
                </c:pt>
                <c:pt idx="7078">
                  <c:v>-0.26089487691284097</c:v>
                </c:pt>
                <c:pt idx="7079">
                  <c:v>-0.25565535595475708</c:v>
                </c:pt>
                <c:pt idx="7080">
                  <c:v>-0.25449101796407181</c:v>
                </c:pt>
                <c:pt idx="7081">
                  <c:v>-0.25640385894876916</c:v>
                </c:pt>
                <c:pt idx="7082">
                  <c:v>-0.25806719893546248</c:v>
                </c:pt>
                <c:pt idx="7083">
                  <c:v>-0.26430472388556225</c:v>
                </c:pt>
                <c:pt idx="7084">
                  <c:v>-0.26097804391217561</c:v>
                </c:pt>
                <c:pt idx="7085">
                  <c:v>-0.25449101796407181</c:v>
                </c:pt>
                <c:pt idx="7086">
                  <c:v>-0.25324351297405179</c:v>
                </c:pt>
                <c:pt idx="7087">
                  <c:v>-0.25008316699933464</c:v>
                </c:pt>
                <c:pt idx="7088">
                  <c:v>-0.24742182302062543</c:v>
                </c:pt>
                <c:pt idx="7089">
                  <c:v>-0.24941783100465731</c:v>
                </c:pt>
                <c:pt idx="7090">
                  <c:v>-0.25058216899534258</c:v>
                </c:pt>
                <c:pt idx="7091">
                  <c:v>-0.24334664005322681</c:v>
                </c:pt>
                <c:pt idx="7092">
                  <c:v>-0.22721224218230196</c:v>
                </c:pt>
                <c:pt idx="7093">
                  <c:v>-0.21448769128409839</c:v>
                </c:pt>
                <c:pt idx="7094">
                  <c:v>-0.22297072521623407</c:v>
                </c:pt>
                <c:pt idx="7095">
                  <c:v>-0.21939454424484361</c:v>
                </c:pt>
                <c:pt idx="7096">
                  <c:v>-0.21373918829008642</c:v>
                </c:pt>
                <c:pt idx="7097">
                  <c:v>-0.21540252827677975</c:v>
                </c:pt>
                <c:pt idx="7098">
                  <c:v>-0.20350964737192279</c:v>
                </c:pt>
                <c:pt idx="7099">
                  <c:v>-0.19627411842980702</c:v>
                </c:pt>
                <c:pt idx="7100">
                  <c:v>-0.19477711244178308</c:v>
                </c:pt>
                <c:pt idx="7101">
                  <c:v>-0.20276114437791082</c:v>
                </c:pt>
                <c:pt idx="7102">
                  <c:v>-0.19469394544244845</c:v>
                </c:pt>
                <c:pt idx="7103">
                  <c:v>-0.1877079174983366</c:v>
                </c:pt>
                <c:pt idx="7104">
                  <c:v>-0.19120093147039252</c:v>
                </c:pt>
                <c:pt idx="7105">
                  <c:v>-0.19943446440452417</c:v>
                </c:pt>
                <c:pt idx="7106">
                  <c:v>-0.20217897538256813</c:v>
                </c:pt>
                <c:pt idx="7107">
                  <c:v>-0.19718895542248827</c:v>
                </c:pt>
                <c:pt idx="7108">
                  <c:v>-0.20001663339986697</c:v>
                </c:pt>
                <c:pt idx="7109">
                  <c:v>-0.20242847638057215</c:v>
                </c:pt>
                <c:pt idx="7110">
                  <c:v>-0.20226214238190277</c:v>
                </c:pt>
                <c:pt idx="7111">
                  <c:v>-0.19161676646706582</c:v>
                </c:pt>
                <c:pt idx="7112">
                  <c:v>-0.18438123752495017</c:v>
                </c:pt>
                <c:pt idx="7113">
                  <c:v>-0.17864271457085823</c:v>
                </c:pt>
                <c:pt idx="7114">
                  <c:v>-0.17373586161011312</c:v>
                </c:pt>
                <c:pt idx="7115">
                  <c:v>-0.17165668662674649</c:v>
                </c:pt>
                <c:pt idx="7116">
                  <c:v>-0.1798070525615435</c:v>
                </c:pt>
                <c:pt idx="7117">
                  <c:v>-0.18396540252827676</c:v>
                </c:pt>
                <c:pt idx="7118">
                  <c:v>-0.17589820359281427</c:v>
                </c:pt>
                <c:pt idx="7119">
                  <c:v>-0.18454757152361945</c:v>
                </c:pt>
                <c:pt idx="7120">
                  <c:v>-0.19261477045908182</c:v>
                </c:pt>
                <c:pt idx="7121">
                  <c:v>-0.19494344644045247</c:v>
                </c:pt>
                <c:pt idx="7122">
                  <c:v>-0.19677312042581496</c:v>
                </c:pt>
                <c:pt idx="7123">
                  <c:v>-0.19444444444444442</c:v>
                </c:pt>
                <c:pt idx="7124">
                  <c:v>-0.19086826347305386</c:v>
                </c:pt>
                <c:pt idx="7125">
                  <c:v>-0.19036926147704591</c:v>
                </c:pt>
                <c:pt idx="7126">
                  <c:v>-0.18379906852960737</c:v>
                </c:pt>
                <c:pt idx="7127">
                  <c:v>-0.16874584165003326</c:v>
                </c:pt>
                <c:pt idx="7128">
                  <c:v>-0.16566866267465075</c:v>
                </c:pt>
                <c:pt idx="7129">
                  <c:v>-0.16733200266134396</c:v>
                </c:pt>
                <c:pt idx="7130">
                  <c:v>-0.16658349966733199</c:v>
                </c:pt>
                <c:pt idx="7131">
                  <c:v>-0.16891217564870253</c:v>
                </c:pt>
                <c:pt idx="7132">
                  <c:v>-0.17207252162341979</c:v>
                </c:pt>
                <c:pt idx="7133">
                  <c:v>-0.17190618762475052</c:v>
                </c:pt>
                <c:pt idx="7134">
                  <c:v>-0.17265469061876237</c:v>
                </c:pt>
                <c:pt idx="7135">
                  <c:v>-0.18213572854291415</c:v>
                </c:pt>
                <c:pt idx="7136">
                  <c:v>-0.18978709248170322</c:v>
                </c:pt>
                <c:pt idx="7137">
                  <c:v>-0.18920492348636064</c:v>
                </c:pt>
                <c:pt idx="7138">
                  <c:v>-0.19735528942115765</c:v>
                </c:pt>
                <c:pt idx="7139">
                  <c:v>-0.2015136393878908</c:v>
                </c:pt>
                <c:pt idx="7140">
                  <c:v>-0.19960079840319367</c:v>
                </c:pt>
                <c:pt idx="7141">
                  <c:v>-0.20284431137724557</c:v>
                </c:pt>
                <c:pt idx="7142">
                  <c:v>-0.21324018629407848</c:v>
                </c:pt>
                <c:pt idx="7143">
                  <c:v>-0.21007984031936122</c:v>
                </c:pt>
                <c:pt idx="7144">
                  <c:v>-0.2065868263473053</c:v>
                </c:pt>
                <c:pt idx="7145">
                  <c:v>-0.20517298735861611</c:v>
                </c:pt>
                <c:pt idx="7146">
                  <c:v>-0.20550565535595466</c:v>
                </c:pt>
                <c:pt idx="7147">
                  <c:v>-0.20916500332667987</c:v>
                </c:pt>
                <c:pt idx="7148">
                  <c:v>-0.21598469727212244</c:v>
                </c:pt>
                <c:pt idx="7149">
                  <c:v>-0.21556886227544914</c:v>
                </c:pt>
                <c:pt idx="7150">
                  <c:v>-0.21082834331337319</c:v>
                </c:pt>
                <c:pt idx="7151">
                  <c:v>-0.20766799733865604</c:v>
                </c:pt>
                <c:pt idx="7152">
                  <c:v>-0.20217897538256813</c:v>
                </c:pt>
                <c:pt idx="7153">
                  <c:v>-0.19960079840319367</c:v>
                </c:pt>
                <c:pt idx="7154">
                  <c:v>-0.19951763140385892</c:v>
                </c:pt>
                <c:pt idx="7155">
                  <c:v>-0.18845642049234856</c:v>
                </c:pt>
                <c:pt idx="7156">
                  <c:v>-0.18679308050565535</c:v>
                </c:pt>
                <c:pt idx="7157">
                  <c:v>-0.19436127744510967</c:v>
                </c:pt>
                <c:pt idx="7158">
                  <c:v>-0.18396540252827676</c:v>
                </c:pt>
                <c:pt idx="7159">
                  <c:v>-0.18471390552228872</c:v>
                </c:pt>
                <c:pt idx="7160">
                  <c:v>-0.18704258150365927</c:v>
                </c:pt>
                <c:pt idx="7161">
                  <c:v>-0.18729208250166329</c:v>
                </c:pt>
                <c:pt idx="7162">
                  <c:v>-0.18130405854956755</c:v>
                </c:pt>
                <c:pt idx="7163">
                  <c:v>-0.17598137059214902</c:v>
                </c:pt>
                <c:pt idx="7164">
                  <c:v>-0.17215568862275443</c:v>
                </c:pt>
                <c:pt idx="7165">
                  <c:v>-0.16833000665335995</c:v>
                </c:pt>
                <c:pt idx="7166">
                  <c:v>-0.16267465069860265</c:v>
                </c:pt>
                <c:pt idx="7167">
                  <c:v>-0.16284098469727215</c:v>
                </c:pt>
                <c:pt idx="7168">
                  <c:v>-0.14404524284763798</c:v>
                </c:pt>
                <c:pt idx="7169">
                  <c:v>-0.13913838988689275</c:v>
                </c:pt>
                <c:pt idx="7170">
                  <c:v>-0.13572854291417158</c:v>
                </c:pt>
                <c:pt idx="7171">
                  <c:v>-0.1388057218895542</c:v>
                </c:pt>
                <c:pt idx="7172">
                  <c:v>-0.13498003992015961</c:v>
                </c:pt>
                <c:pt idx="7173">
                  <c:v>-0.13090485695276111</c:v>
                </c:pt>
                <c:pt idx="7174">
                  <c:v>-0.13789088489687296</c:v>
                </c:pt>
                <c:pt idx="7175">
                  <c:v>-0.13539587491683303</c:v>
                </c:pt>
                <c:pt idx="7176">
                  <c:v>-0.13531270791749828</c:v>
                </c:pt>
                <c:pt idx="7177">
                  <c:v>-0.13631071190951427</c:v>
                </c:pt>
                <c:pt idx="7178">
                  <c:v>-0.12965735196274109</c:v>
                </c:pt>
                <c:pt idx="7179">
                  <c:v>-0.12608117099135063</c:v>
                </c:pt>
                <c:pt idx="7180">
                  <c:v>-0.12899201596806376</c:v>
                </c:pt>
                <c:pt idx="7181">
                  <c:v>-0.13597804391217561</c:v>
                </c:pt>
                <c:pt idx="7182">
                  <c:v>-0.13248502994011968</c:v>
                </c:pt>
                <c:pt idx="7183">
                  <c:v>-0.12749500998003993</c:v>
                </c:pt>
                <c:pt idx="7184">
                  <c:v>-0.12608117099135063</c:v>
                </c:pt>
                <c:pt idx="7185">
                  <c:v>-0.12757817697937446</c:v>
                </c:pt>
                <c:pt idx="7186">
                  <c:v>-0.13539587491683303</c:v>
                </c:pt>
                <c:pt idx="7187">
                  <c:v>-0.14013639387890886</c:v>
                </c:pt>
                <c:pt idx="7188">
                  <c:v>-0.1392215568862275</c:v>
                </c:pt>
                <c:pt idx="7189">
                  <c:v>-0.14096806387225536</c:v>
                </c:pt>
                <c:pt idx="7190">
                  <c:v>-0.13772455089820346</c:v>
                </c:pt>
                <c:pt idx="7191">
                  <c:v>-0.13098802395209586</c:v>
                </c:pt>
                <c:pt idx="7192">
                  <c:v>-0.1235861610113107</c:v>
                </c:pt>
                <c:pt idx="7193">
                  <c:v>-0.12325349301397204</c:v>
                </c:pt>
                <c:pt idx="7194">
                  <c:v>-0.11185961410512302</c:v>
                </c:pt>
                <c:pt idx="7195">
                  <c:v>-0.11027944111776444</c:v>
                </c:pt>
                <c:pt idx="7196">
                  <c:v>-0.1101962741184298</c:v>
                </c:pt>
                <c:pt idx="7197">
                  <c:v>-0.11560212907518286</c:v>
                </c:pt>
                <c:pt idx="7198">
                  <c:v>-0.12591483699268136</c:v>
                </c:pt>
                <c:pt idx="7199">
                  <c:v>-0.13406520292747826</c:v>
                </c:pt>
                <c:pt idx="7200">
                  <c:v>-0.1416333998669328</c:v>
                </c:pt>
                <c:pt idx="7201">
                  <c:v>-0.14728875582168988</c:v>
                </c:pt>
                <c:pt idx="7202">
                  <c:v>-0.15394211576846295</c:v>
                </c:pt>
                <c:pt idx="7203">
                  <c:v>-0.15252827677977365</c:v>
                </c:pt>
                <c:pt idx="7204">
                  <c:v>-0.15302727877578171</c:v>
                </c:pt>
                <c:pt idx="7205">
                  <c:v>-0.15286094477711243</c:v>
                </c:pt>
                <c:pt idx="7206">
                  <c:v>-0.14654025282767791</c:v>
                </c:pt>
                <c:pt idx="7207">
                  <c:v>-0.15452428476380575</c:v>
                </c:pt>
                <c:pt idx="7208">
                  <c:v>-0.15202927478376582</c:v>
                </c:pt>
                <c:pt idx="7209">
                  <c:v>-0.14720558882235524</c:v>
                </c:pt>
                <c:pt idx="7210">
                  <c:v>-0.14371257485029942</c:v>
                </c:pt>
                <c:pt idx="7211">
                  <c:v>-0.1467065868263473</c:v>
                </c:pt>
                <c:pt idx="7212">
                  <c:v>-0.14288090485695271</c:v>
                </c:pt>
                <c:pt idx="7213">
                  <c:v>-0.14113439787092485</c:v>
                </c:pt>
                <c:pt idx="7214">
                  <c:v>-0.13905522288755823</c:v>
                </c:pt>
                <c:pt idx="7215">
                  <c:v>-0.13015635395874914</c:v>
                </c:pt>
                <c:pt idx="7216">
                  <c:v>-0.13123752495009977</c:v>
                </c:pt>
                <c:pt idx="7217">
                  <c:v>-0.12350299401197595</c:v>
                </c:pt>
                <c:pt idx="7218">
                  <c:v>-0.12774451097804396</c:v>
                </c:pt>
                <c:pt idx="7219">
                  <c:v>-0.12957418496340656</c:v>
                </c:pt>
                <c:pt idx="7220">
                  <c:v>-0.14662341982701266</c:v>
                </c:pt>
                <c:pt idx="7221">
                  <c:v>-0.15785096473719218</c:v>
                </c:pt>
                <c:pt idx="7222">
                  <c:v>-0.16425482368596145</c:v>
                </c:pt>
                <c:pt idx="7223">
                  <c:v>-0.1739021956087824</c:v>
                </c:pt>
                <c:pt idx="7224">
                  <c:v>-0.18537924151696605</c:v>
                </c:pt>
                <c:pt idx="7225">
                  <c:v>-0.1834664005322687</c:v>
                </c:pt>
                <c:pt idx="7226">
                  <c:v>-0.18920492348636064</c:v>
                </c:pt>
                <c:pt idx="7227">
                  <c:v>-0.19070192947438447</c:v>
                </c:pt>
                <c:pt idx="7228">
                  <c:v>-0.20134730538922152</c:v>
                </c:pt>
                <c:pt idx="7229">
                  <c:v>-0.21332335329341312</c:v>
                </c:pt>
                <c:pt idx="7230">
                  <c:v>-0.20941450432468389</c:v>
                </c:pt>
                <c:pt idx="7231">
                  <c:v>-0.22529940119760472</c:v>
                </c:pt>
                <c:pt idx="7232">
                  <c:v>-0.19452761144377917</c:v>
                </c:pt>
                <c:pt idx="7233">
                  <c:v>-0.20484031936127745</c:v>
                </c:pt>
                <c:pt idx="7234">
                  <c:v>-0.2000998003992015</c:v>
                </c:pt>
                <c:pt idx="7235">
                  <c:v>-0.20833333333333337</c:v>
                </c:pt>
                <c:pt idx="7236">
                  <c:v>-0.21947771124417836</c:v>
                </c:pt>
                <c:pt idx="7237">
                  <c:v>-0.21448769128409839</c:v>
                </c:pt>
                <c:pt idx="7238">
                  <c:v>-0.21473719228210242</c:v>
                </c:pt>
                <c:pt idx="7239">
                  <c:v>-0.21182634730538918</c:v>
                </c:pt>
                <c:pt idx="7240">
                  <c:v>-0.22546573519627411</c:v>
                </c:pt>
                <c:pt idx="7241">
                  <c:v>-0.23078842315369263</c:v>
                </c:pt>
                <c:pt idx="7242">
                  <c:v>-0.22895874916833003</c:v>
                </c:pt>
                <c:pt idx="7243">
                  <c:v>-0.22064204923486364</c:v>
                </c:pt>
                <c:pt idx="7244">
                  <c:v>-0.21473719228210242</c:v>
                </c:pt>
                <c:pt idx="7245">
                  <c:v>-0.20783433133732532</c:v>
                </c:pt>
                <c:pt idx="7246">
                  <c:v>-0.2098303393213572</c:v>
                </c:pt>
                <c:pt idx="7247">
                  <c:v>-0.20592149035262797</c:v>
                </c:pt>
                <c:pt idx="7248">
                  <c:v>-0.2033433133732534</c:v>
                </c:pt>
                <c:pt idx="7249">
                  <c:v>-0.20167997338656019</c:v>
                </c:pt>
                <c:pt idx="7250">
                  <c:v>-0.20866600133067192</c:v>
                </c:pt>
                <c:pt idx="7251">
                  <c:v>-0.22030938123752497</c:v>
                </c:pt>
                <c:pt idx="7252">
                  <c:v>-0.21240851630073176</c:v>
                </c:pt>
                <c:pt idx="7253">
                  <c:v>-0.19926813040585489</c:v>
                </c:pt>
                <c:pt idx="7254">
                  <c:v>-0.20034930139720553</c:v>
                </c:pt>
                <c:pt idx="7255">
                  <c:v>-0.18962075848303395</c:v>
                </c:pt>
                <c:pt idx="7256">
                  <c:v>-0.18920492348636064</c:v>
                </c:pt>
                <c:pt idx="7257">
                  <c:v>-0.19261477045908182</c:v>
                </c:pt>
                <c:pt idx="7258">
                  <c:v>-0.19635728542914177</c:v>
                </c:pt>
                <c:pt idx="7259">
                  <c:v>-0.19236526946107779</c:v>
                </c:pt>
                <c:pt idx="7260">
                  <c:v>-0.19668995342648032</c:v>
                </c:pt>
                <c:pt idx="7261">
                  <c:v>-0.20109780439121749</c:v>
                </c:pt>
                <c:pt idx="7262">
                  <c:v>-0.20126413838988677</c:v>
                </c:pt>
                <c:pt idx="7263">
                  <c:v>-0.20716899534264799</c:v>
                </c:pt>
                <c:pt idx="7264">
                  <c:v>-0.22288755821689954</c:v>
                </c:pt>
                <c:pt idx="7265">
                  <c:v>-0.21623419827012647</c:v>
                </c:pt>
                <c:pt idx="7266">
                  <c:v>-0.21257485029940115</c:v>
                </c:pt>
                <c:pt idx="7267">
                  <c:v>-0.21232534930139724</c:v>
                </c:pt>
                <c:pt idx="7268">
                  <c:v>-0.19901862940785087</c:v>
                </c:pt>
                <c:pt idx="7269">
                  <c:v>-0.18895542248835662</c:v>
                </c:pt>
                <c:pt idx="7270">
                  <c:v>-0.19610778443113774</c:v>
                </c:pt>
                <c:pt idx="7271">
                  <c:v>-0.19926813040585489</c:v>
                </c:pt>
                <c:pt idx="7272">
                  <c:v>-0.20068196939454419</c:v>
                </c:pt>
                <c:pt idx="7273">
                  <c:v>-0.19552561543579505</c:v>
                </c:pt>
                <c:pt idx="7274">
                  <c:v>-0.18662674650698596</c:v>
                </c:pt>
                <c:pt idx="7275">
                  <c:v>-0.18013972055888217</c:v>
                </c:pt>
                <c:pt idx="7276">
                  <c:v>-0.17556553559547572</c:v>
                </c:pt>
                <c:pt idx="7277">
                  <c:v>-0.17831004657351956</c:v>
                </c:pt>
                <c:pt idx="7278">
                  <c:v>-0.1739021956087824</c:v>
                </c:pt>
                <c:pt idx="7279">
                  <c:v>-0.17855954757152359</c:v>
                </c:pt>
                <c:pt idx="7280">
                  <c:v>-0.17581503659347975</c:v>
                </c:pt>
                <c:pt idx="7281">
                  <c:v>-0.16891217564870253</c:v>
                </c:pt>
                <c:pt idx="7282">
                  <c:v>-0.16259148369926812</c:v>
                </c:pt>
                <c:pt idx="7283">
                  <c:v>-0.17282102461743187</c:v>
                </c:pt>
                <c:pt idx="7284">
                  <c:v>-0.17265469061876237</c:v>
                </c:pt>
                <c:pt idx="7285">
                  <c:v>-0.1706586826347305</c:v>
                </c:pt>
                <c:pt idx="7286">
                  <c:v>-0.17040918163672647</c:v>
                </c:pt>
                <c:pt idx="7287">
                  <c:v>-0.16916167664670645</c:v>
                </c:pt>
                <c:pt idx="7288">
                  <c:v>-0.16333998669328009</c:v>
                </c:pt>
                <c:pt idx="7289">
                  <c:v>-0.16699933466400529</c:v>
                </c:pt>
                <c:pt idx="7290">
                  <c:v>-0.15843313373253487</c:v>
                </c:pt>
                <c:pt idx="7291">
                  <c:v>-0.15286094477711243</c:v>
                </c:pt>
                <c:pt idx="7292">
                  <c:v>-0.155439121756487</c:v>
                </c:pt>
                <c:pt idx="7293">
                  <c:v>-0.15959747172322025</c:v>
                </c:pt>
                <c:pt idx="7294">
                  <c:v>-0.16891217564870253</c:v>
                </c:pt>
                <c:pt idx="7295">
                  <c:v>-0.16866267465069862</c:v>
                </c:pt>
                <c:pt idx="7296">
                  <c:v>-0.1724883566200931</c:v>
                </c:pt>
                <c:pt idx="7297">
                  <c:v>-0.18421490352628067</c:v>
                </c:pt>
                <c:pt idx="7298">
                  <c:v>-0.18454757152361945</c:v>
                </c:pt>
                <c:pt idx="7299">
                  <c:v>-0.19194943446440449</c:v>
                </c:pt>
                <c:pt idx="7300">
                  <c:v>-0.18787425149700587</c:v>
                </c:pt>
                <c:pt idx="7301">
                  <c:v>-0.18604457751164327</c:v>
                </c:pt>
                <c:pt idx="7302">
                  <c:v>-0.18330006653359943</c:v>
                </c:pt>
                <c:pt idx="7303">
                  <c:v>-0.17722887558216893</c:v>
                </c:pt>
                <c:pt idx="7304">
                  <c:v>-0.17772787757817687</c:v>
                </c:pt>
                <c:pt idx="7305">
                  <c:v>-0.17889221556886226</c:v>
                </c:pt>
                <c:pt idx="7306">
                  <c:v>-0.1793912175648702</c:v>
                </c:pt>
                <c:pt idx="7307">
                  <c:v>-0.17315369261477043</c:v>
                </c:pt>
                <c:pt idx="7308">
                  <c:v>-0.17606453759148377</c:v>
                </c:pt>
                <c:pt idx="7309">
                  <c:v>-0.18221889554224879</c:v>
                </c:pt>
                <c:pt idx="7310">
                  <c:v>-0.18679308050565535</c:v>
                </c:pt>
                <c:pt idx="7311">
                  <c:v>-0.1877079174983366</c:v>
                </c:pt>
                <c:pt idx="7312">
                  <c:v>-0.20051563539587491</c:v>
                </c:pt>
                <c:pt idx="7313">
                  <c:v>-0.19926813040585489</c:v>
                </c:pt>
                <c:pt idx="7314">
                  <c:v>-0.19411177644710575</c:v>
                </c:pt>
                <c:pt idx="7315">
                  <c:v>-0.19352960745176306</c:v>
                </c:pt>
                <c:pt idx="7316">
                  <c:v>-0.1844644045242847</c:v>
                </c:pt>
                <c:pt idx="7317">
                  <c:v>-0.18604457751164327</c:v>
                </c:pt>
                <c:pt idx="7318">
                  <c:v>-0.18130405854956755</c:v>
                </c:pt>
                <c:pt idx="7319">
                  <c:v>-0.17182302062541577</c:v>
                </c:pt>
                <c:pt idx="7320">
                  <c:v>-0.17215568862275443</c:v>
                </c:pt>
                <c:pt idx="7321">
                  <c:v>-0.1710745176314038</c:v>
                </c:pt>
                <c:pt idx="7322">
                  <c:v>-0.1696606786427145</c:v>
                </c:pt>
                <c:pt idx="7323">
                  <c:v>-0.17074184963406525</c:v>
                </c:pt>
                <c:pt idx="7324">
                  <c:v>-0.16949434464404523</c:v>
                </c:pt>
                <c:pt idx="7325">
                  <c:v>-0.16259148369926812</c:v>
                </c:pt>
                <c:pt idx="7326">
                  <c:v>-0.1595143047238855</c:v>
                </c:pt>
                <c:pt idx="7327">
                  <c:v>-0.1641716566866267</c:v>
                </c:pt>
                <c:pt idx="7328">
                  <c:v>-0.15793413173652693</c:v>
                </c:pt>
                <c:pt idx="7329">
                  <c:v>-0.154441117764471</c:v>
                </c:pt>
                <c:pt idx="7330">
                  <c:v>-0.15502328675981369</c:v>
                </c:pt>
                <c:pt idx="7331">
                  <c:v>-0.15968063872255478</c:v>
                </c:pt>
                <c:pt idx="7332">
                  <c:v>-0.14770459081836318</c:v>
                </c:pt>
                <c:pt idx="7333">
                  <c:v>-0.15069860279441105</c:v>
                </c:pt>
                <c:pt idx="7334">
                  <c:v>-0.15144710578842313</c:v>
                </c:pt>
                <c:pt idx="7335">
                  <c:v>-0.15510645375914833</c:v>
                </c:pt>
                <c:pt idx="7336">
                  <c:v>-0.16084497671324005</c:v>
                </c:pt>
                <c:pt idx="7337">
                  <c:v>-0.14836992681304051</c:v>
                </c:pt>
                <c:pt idx="7338">
                  <c:v>-0.14629075182967388</c:v>
                </c:pt>
                <c:pt idx="7339">
                  <c:v>-0.14121756487025938</c:v>
                </c:pt>
                <c:pt idx="7340">
                  <c:v>-0.14188290086493671</c:v>
                </c:pt>
                <c:pt idx="7341">
                  <c:v>-0.14446107784431128</c:v>
                </c:pt>
                <c:pt idx="7342">
                  <c:v>-0.14055222887558205</c:v>
                </c:pt>
                <c:pt idx="7343">
                  <c:v>-0.14911842980705248</c:v>
                </c:pt>
                <c:pt idx="7344">
                  <c:v>-0.15169660678642716</c:v>
                </c:pt>
                <c:pt idx="7345">
                  <c:v>-0.15901530272787745</c:v>
                </c:pt>
                <c:pt idx="7346">
                  <c:v>-0.15801729873586157</c:v>
                </c:pt>
                <c:pt idx="7347">
                  <c:v>-0.15419161676646698</c:v>
                </c:pt>
                <c:pt idx="7348">
                  <c:v>-0.1576846307385229</c:v>
                </c:pt>
                <c:pt idx="7349">
                  <c:v>-0.15810046573519621</c:v>
                </c:pt>
                <c:pt idx="7350">
                  <c:v>-0.15527278775781772</c:v>
                </c:pt>
                <c:pt idx="7351">
                  <c:v>-0.15003326679973383</c:v>
                </c:pt>
                <c:pt idx="7352">
                  <c:v>-0.1475382568196939</c:v>
                </c:pt>
                <c:pt idx="7353">
                  <c:v>-0.15161343978709241</c:v>
                </c:pt>
                <c:pt idx="7354">
                  <c:v>-0.15335994677312037</c:v>
                </c:pt>
                <c:pt idx="7355">
                  <c:v>-0.15369261477045904</c:v>
                </c:pt>
                <c:pt idx="7356">
                  <c:v>-0.15435795076513625</c:v>
                </c:pt>
                <c:pt idx="7357">
                  <c:v>-0.1540252827677977</c:v>
                </c:pt>
                <c:pt idx="7358">
                  <c:v>-0.15327677977378573</c:v>
                </c:pt>
                <c:pt idx="7359">
                  <c:v>-0.16259148369926812</c:v>
                </c:pt>
                <c:pt idx="7360">
                  <c:v>-0.17648037258815696</c:v>
                </c:pt>
                <c:pt idx="7361">
                  <c:v>-0.17523286759813705</c:v>
                </c:pt>
                <c:pt idx="7362">
                  <c:v>-0.17282102461743187</c:v>
                </c:pt>
                <c:pt idx="7363">
                  <c:v>-0.18063872255489022</c:v>
                </c:pt>
                <c:pt idx="7364">
                  <c:v>-0.18063872255489022</c:v>
                </c:pt>
                <c:pt idx="7365">
                  <c:v>-0.1844644045242847</c:v>
                </c:pt>
                <c:pt idx="7366">
                  <c:v>-0.18379906852960737</c:v>
                </c:pt>
                <c:pt idx="7367">
                  <c:v>-0.18147039254823683</c:v>
                </c:pt>
                <c:pt idx="7368">
                  <c:v>-0.1688290086493679</c:v>
                </c:pt>
                <c:pt idx="7369">
                  <c:v>-0.16891217564870253</c:v>
                </c:pt>
                <c:pt idx="7370">
                  <c:v>-0.16716566866267457</c:v>
                </c:pt>
                <c:pt idx="7371">
                  <c:v>-0.16408848968729195</c:v>
                </c:pt>
                <c:pt idx="7372">
                  <c:v>-0.16932801064537595</c:v>
                </c:pt>
                <c:pt idx="7373">
                  <c:v>-0.16891217564870253</c:v>
                </c:pt>
                <c:pt idx="7374">
                  <c:v>-0.16650033266799735</c:v>
                </c:pt>
                <c:pt idx="7375">
                  <c:v>-0.16791417165668665</c:v>
                </c:pt>
                <c:pt idx="7376">
                  <c:v>-0.175731869594145</c:v>
                </c:pt>
                <c:pt idx="7377">
                  <c:v>-0.17598137059214902</c:v>
                </c:pt>
                <c:pt idx="7378">
                  <c:v>-0.17523286759813705</c:v>
                </c:pt>
                <c:pt idx="7379">
                  <c:v>-0.17398536260811714</c:v>
                </c:pt>
                <c:pt idx="7380">
                  <c:v>-0.1631736526946107</c:v>
                </c:pt>
                <c:pt idx="7381">
                  <c:v>-0.15751829673985362</c:v>
                </c:pt>
                <c:pt idx="7382">
                  <c:v>-0.15344311377245501</c:v>
                </c:pt>
                <c:pt idx="7383">
                  <c:v>-0.15593812375249505</c:v>
                </c:pt>
                <c:pt idx="7384">
                  <c:v>-0.15244510978043913</c:v>
                </c:pt>
                <c:pt idx="7385">
                  <c:v>-0.14462741184298067</c:v>
                </c:pt>
                <c:pt idx="7386">
                  <c:v>-0.14911842980705248</c:v>
                </c:pt>
                <c:pt idx="7387">
                  <c:v>-0.15003326679973383</c:v>
                </c:pt>
                <c:pt idx="7388">
                  <c:v>-0.15094810379241508</c:v>
                </c:pt>
                <c:pt idx="7389">
                  <c:v>-0.15535595475715236</c:v>
                </c:pt>
                <c:pt idx="7390">
                  <c:v>-0.15518962075848297</c:v>
                </c:pt>
                <c:pt idx="7391">
                  <c:v>-0.15477378576180967</c:v>
                </c:pt>
                <c:pt idx="7392">
                  <c:v>-0.15094810379241508</c:v>
                </c:pt>
                <c:pt idx="7393">
                  <c:v>-0.14637391882900863</c:v>
                </c:pt>
                <c:pt idx="7394">
                  <c:v>-0.15094810379241508</c:v>
                </c:pt>
                <c:pt idx="7395">
                  <c:v>-0.15452428476380575</c:v>
                </c:pt>
                <c:pt idx="7396">
                  <c:v>-0.14945109780439125</c:v>
                </c:pt>
                <c:pt idx="7397">
                  <c:v>-0.14504324683965397</c:v>
                </c:pt>
                <c:pt idx="7398">
                  <c:v>-0.14412840984697273</c:v>
                </c:pt>
                <c:pt idx="7399">
                  <c:v>-0.1517797737857618</c:v>
                </c:pt>
                <c:pt idx="7400">
                  <c:v>-0.15094810379241508</c:v>
                </c:pt>
                <c:pt idx="7401">
                  <c:v>-0.14812042581503648</c:v>
                </c:pt>
                <c:pt idx="7402">
                  <c:v>-0.13822355289421151</c:v>
                </c:pt>
                <c:pt idx="7403">
                  <c:v>-0.13115435795076513</c:v>
                </c:pt>
                <c:pt idx="7404">
                  <c:v>-0.13339986693280104</c:v>
                </c:pt>
                <c:pt idx="7405">
                  <c:v>-0.13805721889554223</c:v>
                </c:pt>
                <c:pt idx="7406">
                  <c:v>-0.14595808383233533</c:v>
                </c:pt>
                <c:pt idx="7407">
                  <c:v>-0.14903526280771795</c:v>
                </c:pt>
                <c:pt idx="7408">
                  <c:v>-0.14554224883566202</c:v>
                </c:pt>
                <c:pt idx="7409">
                  <c:v>-0.15311044577511645</c:v>
                </c:pt>
                <c:pt idx="7410">
                  <c:v>-0.15427478376580173</c:v>
                </c:pt>
                <c:pt idx="7411">
                  <c:v>-0.15494011976047906</c:v>
                </c:pt>
                <c:pt idx="7412">
                  <c:v>-0.15319361277445109</c:v>
                </c:pt>
                <c:pt idx="7413">
                  <c:v>-0.15510645375914833</c:v>
                </c:pt>
                <c:pt idx="7414">
                  <c:v>-0.15194610778443107</c:v>
                </c:pt>
                <c:pt idx="7415">
                  <c:v>-0.14271457085828343</c:v>
                </c:pt>
                <c:pt idx="7416">
                  <c:v>-0.14254823685961415</c:v>
                </c:pt>
                <c:pt idx="7417">
                  <c:v>-0.14254823685961415</c:v>
                </c:pt>
                <c:pt idx="7418">
                  <c:v>-0.14213240186294074</c:v>
                </c:pt>
                <c:pt idx="7419">
                  <c:v>-0.13664337990685294</c:v>
                </c:pt>
                <c:pt idx="7420">
                  <c:v>-0.13364936793080495</c:v>
                </c:pt>
                <c:pt idx="7421">
                  <c:v>-0.13423153692614775</c:v>
                </c:pt>
                <c:pt idx="7422">
                  <c:v>-0.13473053892215558</c:v>
                </c:pt>
                <c:pt idx="7423">
                  <c:v>-0.13256819693945443</c:v>
                </c:pt>
                <c:pt idx="7424">
                  <c:v>-0.12134065202927469</c:v>
                </c:pt>
                <c:pt idx="7425">
                  <c:v>-0.11859614105123084</c:v>
                </c:pt>
                <c:pt idx="7426">
                  <c:v>-0.12267132401862946</c:v>
                </c:pt>
                <c:pt idx="7427">
                  <c:v>-0.11510312707917492</c:v>
                </c:pt>
                <c:pt idx="7428">
                  <c:v>-0.10662009314703924</c:v>
                </c:pt>
                <c:pt idx="7429">
                  <c:v>-0.10578842315369263</c:v>
                </c:pt>
                <c:pt idx="7430">
                  <c:v>-9.971723220226214E-2</c:v>
                </c:pt>
                <c:pt idx="7431">
                  <c:v>-0.10104790419161669</c:v>
                </c:pt>
                <c:pt idx="7432">
                  <c:v>-9.9301397205588837E-2</c:v>
                </c:pt>
                <c:pt idx="7433">
                  <c:v>-9.4893546240851556E-2</c:v>
                </c:pt>
                <c:pt idx="7434">
                  <c:v>-9.4228210246174338E-2</c:v>
                </c:pt>
                <c:pt idx="7435">
                  <c:v>-9.3562874251497008E-2</c:v>
                </c:pt>
                <c:pt idx="7436">
                  <c:v>-9.655688622754488E-2</c:v>
                </c:pt>
                <c:pt idx="7437">
                  <c:v>-9.6806387225548907E-2</c:v>
                </c:pt>
                <c:pt idx="7438">
                  <c:v>-9.2315369261476987E-2</c:v>
                </c:pt>
                <c:pt idx="7439">
                  <c:v>-9.3313373253492982E-2</c:v>
                </c:pt>
                <c:pt idx="7440">
                  <c:v>-9.3313373253492982E-2</c:v>
                </c:pt>
                <c:pt idx="7441">
                  <c:v>-9.3313373253492982E-2</c:v>
                </c:pt>
                <c:pt idx="7442">
                  <c:v>-9.0818363273453162E-2</c:v>
                </c:pt>
                <c:pt idx="7443">
                  <c:v>-0.10645375914836985</c:v>
                </c:pt>
                <c:pt idx="7444">
                  <c:v>-0.11510312707917492</c:v>
                </c:pt>
                <c:pt idx="7445">
                  <c:v>-0.11136061210911508</c:v>
                </c:pt>
                <c:pt idx="7446">
                  <c:v>-0.10462408516300736</c:v>
                </c:pt>
                <c:pt idx="7447">
                  <c:v>-0.10038256819693936</c:v>
                </c:pt>
                <c:pt idx="7448">
                  <c:v>-0.10587159015302716</c:v>
                </c:pt>
                <c:pt idx="7449">
                  <c:v>-0.1032934131736527</c:v>
                </c:pt>
                <c:pt idx="7450">
                  <c:v>-0.10304391217564868</c:v>
                </c:pt>
                <c:pt idx="7451">
                  <c:v>-9.5475715236194247E-2</c:v>
                </c:pt>
                <c:pt idx="7452">
                  <c:v>-9.4810379241516918E-2</c:v>
                </c:pt>
                <c:pt idx="7453">
                  <c:v>-0.10179640718562866</c:v>
                </c:pt>
                <c:pt idx="7454">
                  <c:v>-9.9467731204258114E-2</c:v>
                </c:pt>
                <c:pt idx="7455">
                  <c:v>-8.0921490352627967E-2</c:v>
                </c:pt>
                <c:pt idx="7456">
                  <c:v>-8.1254158349966743E-2</c:v>
                </c:pt>
                <c:pt idx="7457">
                  <c:v>-8.8406520292747759E-2</c:v>
                </c:pt>
                <c:pt idx="7458">
                  <c:v>-8.7824351297405068E-2</c:v>
                </c:pt>
                <c:pt idx="7459">
                  <c:v>-8.5495675316034636E-2</c:v>
                </c:pt>
                <c:pt idx="7460">
                  <c:v>-8.3416500332668009E-2</c:v>
                </c:pt>
                <c:pt idx="7461">
                  <c:v>-9.0818363273453162E-2</c:v>
                </c:pt>
                <c:pt idx="7462">
                  <c:v>-9.713905522288746E-2</c:v>
                </c:pt>
                <c:pt idx="7463">
                  <c:v>-8.8572854291417147E-2</c:v>
                </c:pt>
                <c:pt idx="7464">
                  <c:v>-8.8572854291417147E-2</c:v>
                </c:pt>
                <c:pt idx="7465">
                  <c:v>-8.3749168330006563E-2</c:v>
                </c:pt>
                <c:pt idx="7466">
                  <c:v>-7.4600798403193558E-2</c:v>
                </c:pt>
                <c:pt idx="7467">
                  <c:v>-8.6161011310711855E-2</c:v>
                </c:pt>
                <c:pt idx="7468">
                  <c:v>-0.11319028609447768</c:v>
                </c:pt>
                <c:pt idx="7469">
                  <c:v>-0.12425149700598803</c:v>
                </c:pt>
                <c:pt idx="7470">
                  <c:v>-0.12633067198935466</c:v>
                </c:pt>
                <c:pt idx="7471">
                  <c:v>-0.13098802395209586</c:v>
                </c:pt>
                <c:pt idx="7472">
                  <c:v>-0.14038589487691278</c:v>
                </c:pt>
                <c:pt idx="7473">
                  <c:v>-0.14179973386560207</c:v>
                </c:pt>
                <c:pt idx="7474">
                  <c:v>-0.14013639387890886</c:v>
                </c:pt>
                <c:pt idx="7475">
                  <c:v>-0.13830671989354626</c:v>
                </c:pt>
                <c:pt idx="7476">
                  <c:v>-0.15502328675981369</c:v>
                </c:pt>
                <c:pt idx="7477">
                  <c:v>-0.16242514970059885</c:v>
                </c:pt>
                <c:pt idx="7478">
                  <c:v>-0.1660013306719893</c:v>
                </c:pt>
                <c:pt idx="7479">
                  <c:v>-0.16467065868263475</c:v>
                </c:pt>
                <c:pt idx="7480">
                  <c:v>-0.16833000665335995</c:v>
                </c:pt>
                <c:pt idx="7481">
                  <c:v>-0.16358948769128412</c:v>
                </c:pt>
                <c:pt idx="7482">
                  <c:v>-0.16242514970059885</c:v>
                </c:pt>
                <c:pt idx="7483">
                  <c:v>-0.1461244178310046</c:v>
                </c:pt>
                <c:pt idx="7484">
                  <c:v>-0.15319361277445109</c:v>
                </c:pt>
                <c:pt idx="7485">
                  <c:v>-0.14695608782435132</c:v>
                </c:pt>
                <c:pt idx="7486">
                  <c:v>-0.14745508982035915</c:v>
                </c:pt>
                <c:pt idx="7487">
                  <c:v>-0.15319361277445109</c:v>
                </c:pt>
                <c:pt idx="7488">
                  <c:v>-0.15834996673320023</c:v>
                </c:pt>
                <c:pt idx="7489">
                  <c:v>-0.16941117764471048</c:v>
                </c:pt>
                <c:pt idx="7490">
                  <c:v>-0.16583499667332002</c:v>
                </c:pt>
                <c:pt idx="7491">
                  <c:v>-0.15577178975382555</c:v>
                </c:pt>
                <c:pt idx="7492">
                  <c:v>-0.13913838988689275</c:v>
                </c:pt>
                <c:pt idx="7493">
                  <c:v>-0.1438789088489687</c:v>
                </c:pt>
                <c:pt idx="7494">
                  <c:v>-0.14013639387890886</c:v>
                </c:pt>
                <c:pt idx="7495">
                  <c:v>-0.13398203592814373</c:v>
                </c:pt>
                <c:pt idx="7496">
                  <c:v>-0.13680971390552221</c:v>
                </c:pt>
                <c:pt idx="7497">
                  <c:v>-0.13315036593479701</c:v>
                </c:pt>
                <c:pt idx="7498">
                  <c:v>-0.13764138389886893</c:v>
                </c:pt>
                <c:pt idx="7499">
                  <c:v>-0.13597804391217561</c:v>
                </c:pt>
                <c:pt idx="7500">
                  <c:v>-0.12949101796407181</c:v>
                </c:pt>
                <c:pt idx="7501">
                  <c:v>-0.11177644710578838</c:v>
                </c:pt>
                <c:pt idx="7502">
                  <c:v>-0.1152694610778443</c:v>
                </c:pt>
                <c:pt idx="7503">
                  <c:v>-0.11202594810379241</c:v>
                </c:pt>
                <c:pt idx="7504">
                  <c:v>-0.11169328010645374</c:v>
                </c:pt>
                <c:pt idx="7505">
                  <c:v>-0.11709913506320691</c:v>
                </c:pt>
                <c:pt idx="7506">
                  <c:v>-0.11984364604125086</c:v>
                </c:pt>
                <c:pt idx="7507">
                  <c:v>-0.11185961410512302</c:v>
                </c:pt>
                <c:pt idx="7508">
                  <c:v>-0.10803393213572854</c:v>
                </c:pt>
                <c:pt idx="7509">
                  <c:v>-0.10179640718562866</c:v>
                </c:pt>
                <c:pt idx="7510">
                  <c:v>-0.10578842315369263</c:v>
                </c:pt>
                <c:pt idx="7511">
                  <c:v>-0.10454091816367261</c:v>
                </c:pt>
                <c:pt idx="7512">
                  <c:v>-0.10603792415169666</c:v>
                </c:pt>
                <c:pt idx="7513">
                  <c:v>-0.10578842315369263</c:v>
                </c:pt>
                <c:pt idx="7514">
                  <c:v>-0.10454091816367261</c:v>
                </c:pt>
                <c:pt idx="7515">
                  <c:v>-9.4145043246839588E-2</c:v>
                </c:pt>
                <c:pt idx="7516">
                  <c:v>-9.0735196274118413E-2</c:v>
                </c:pt>
                <c:pt idx="7517">
                  <c:v>-9.9301397205588837E-2</c:v>
                </c:pt>
                <c:pt idx="7518">
                  <c:v>-0.10013306719893544</c:v>
                </c:pt>
                <c:pt idx="7519">
                  <c:v>-9.9634065202927391E-2</c:v>
                </c:pt>
                <c:pt idx="7520">
                  <c:v>-0.10520625415834994</c:v>
                </c:pt>
                <c:pt idx="7521">
                  <c:v>-0.10462408516300736</c:v>
                </c:pt>
                <c:pt idx="7522">
                  <c:v>-0.10362608117099126</c:v>
                </c:pt>
                <c:pt idx="7523">
                  <c:v>-0.10212907518296743</c:v>
                </c:pt>
                <c:pt idx="7524">
                  <c:v>-0.10312707917498332</c:v>
                </c:pt>
                <c:pt idx="7525">
                  <c:v>-0.10229540918163671</c:v>
                </c:pt>
                <c:pt idx="7526">
                  <c:v>-0.12042581503659344</c:v>
                </c:pt>
                <c:pt idx="7527">
                  <c:v>-0.12491683300066536</c:v>
                </c:pt>
                <c:pt idx="7528">
                  <c:v>-0.11410512308715903</c:v>
                </c:pt>
                <c:pt idx="7529">
                  <c:v>-0.11169328010645374</c:v>
                </c:pt>
                <c:pt idx="7530">
                  <c:v>-9.3895542248835562E-2</c:v>
                </c:pt>
                <c:pt idx="7531">
                  <c:v>-9.3063872255488955E-2</c:v>
                </c:pt>
                <c:pt idx="7532">
                  <c:v>-8.6077844311377216E-2</c:v>
                </c:pt>
                <c:pt idx="7533">
                  <c:v>-8.582834331337319E-2</c:v>
                </c:pt>
                <c:pt idx="7534">
                  <c:v>-8.2002661343978711E-2</c:v>
                </c:pt>
                <c:pt idx="7535">
                  <c:v>-7.5681969394544191E-2</c:v>
                </c:pt>
                <c:pt idx="7536">
                  <c:v>-7.6430472388556159E-2</c:v>
                </c:pt>
                <c:pt idx="7537">
                  <c:v>-7.9341317365269393E-2</c:v>
                </c:pt>
                <c:pt idx="7538">
                  <c:v>-7.6264138389886882E-2</c:v>
                </c:pt>
                <c:pt idx="7539">
                  <c:v>-6.7697937458416457E-2</c:v>
                </c:pt>
                <c:pt idx="7540">
                  <c:v>-7.2604790419161569E-2</c:v>
                </c:pt>
                <c:pt idx="7541">
                  <c:v>-5.6553559547571464E-2</c:v>
                </c:pt>
                <c:pt idx="7542">
                  <c:v>-5.4391217564870198E-2</c:v>
                </c:pt>
                <c:pt idx="7543">
                  <c:v>-5.5139720558882166E-2</c:v>
                </c:pt>
                <c:pt idx="7544">
                  <c:v>-4.482701264138389E-2</c:v>
                </c:pt>
                <c:pt idx="7545">
                  <c:v>-5.1314038589487687E-2</c:v>
                </c:pt>
                <c:pt idx="7546">
                  <c:v>-4.1916167664670545E-2</c:v>
                </c:pt>
                <c:pt idx="7547">
                  <c:v>-5.0565535595475719E-2</c:v>
                </c:pt>
                <c:pt idx="7548">
                  <c:v>-4.2581503659347875E-2</c:v>
                </c:pt>
                <c:pt idx="7549">
                  <c:v>-4.8819028609447646E-2</c:v>
                </c:pt>
                <c:pt idx="7550">
                  <c:v>-4.6407185628742464E-2</c:v>
                </c:pt>
                <c:pt idx="7551">
                  <c:v>-3.7591483699268124E-2</c:v>
                </c:pt>
                <c:pt idx="7552">
                  <c:v>-3.2934131736526928E-2</c:v>
                </c:pt>
                <c:pt idx="7553">
                  <c:v>-1.9045242847637978E-2</c:v>
                </c:pt>
                <c:pt idx="7554">
                  <c:v>-2.5948103792415078E-2</c:v>
                </c:pt>
                <c:pt idx="7555">
                  <c:v>-1.9461077844311281E-2</c:v>
                </c:pt>
                <c:pt idx="7556">
                  <c:v>-1.4970059880239472E-2</c:v>
                </c:pt>
                <c:pt idx="7557">
                  <c:v>-2.9274783765801726E-2</c:v>
                </c:pt>
                <c:pt idx="7558">
                  <c:v>-4.0169660678642694E-2</c:v>
                </c:pt>
                <c:pt idx="7559">
                  <c:v>-4.6906187624750517E-2</c:v>
                </c:pt>
                <c:pt idx="7560">
                  <c:v>-3.1353958749168354E-2</c:v>
                </c:pt>
                <c:pt idx="7561">
                  <c:v>-4.1250831669993326E-2</c:v>
                </c:pt>
                <c:pt idx="7562">
                  <c:v>-4.3246839654025204E-2</c:v>
                </c:pt>
                <c:pt idx="7563">
                  <c:v>-5.746839654025282E-2</c:v>
                </c:pt>
                <c:pt idx="7564">
                  <c:v>-5.2062541583499544E-2</c:v>
                </c:pt>
                <c:pt idx="7565">
                  <c:v>-6.5369261477045915E-2</c:v>
                </c:pt>
                <c:pt idx="7566">
                  <c:v>-6.5618762475049941E-2</c:v>
                </c:pt>
                <c:pt idx="7567">
                  <c:v>-5.4723885562208863E-2</c:v>
                </c:pt>
                <c:pt idx="7568">
                  <c:v>-6.437125748502992E-2</c:v>
                </c:pt>
                <c:pt idx="7569">
                  <c:v>-6.2042581503659266E-2</c:v>
                </c:pt>
                <c:pt idx="7570">
                  <c:v>-7.576513639387894E-2</c:v>
                </c:pt>
                <c:pt idx="7571">
                  <c:v>-9.6390552228875492E-2</c:v>
                </c:pt>
                <c:pt idx="7572">
                  <c:v>-0.11094477711244166</c:v>
                </c:pt>
                <c:pt idx="7573">
                  <c:v>-0.11418829008649356</c:v>
                </c:pt>
                <c:pt idx="7574">
                  <c:v>-0.10362608117099126</c:v>
                </c:pt>
                <c:pt idx="7575">
                  <c:v>-0.11119427811044569</c:v>
                </c:pt>
                <c:pt idx="7576">
                  <c:v>-0.12159015302727871</c:v>
                </c:pt>
                <c:pt idx="7577">
                  <c:v>-0.12317032601463729</c:v>
                </c:pt>
                <c:pt idx="7578">
                  <c:v>-0.14953426480372578</c:v>
                </c:pt>
                <c:pt idx="7579">
                  <c:v>-0.13423153692614775</c:v>
                </c:pt>
                <c:pt idx="7580">
                  <c:v>-0.13248502994011968</c:v>
                </c:pt>
                <c:pt idx="7581">
                  <c:v>-0.14238190286094465</c:v>
                </c:pt>
                <c:pt idx="7582">
                  <c:v>-0.14911842980705248</c:v>
                </c:pt>
                <c:pt idx="7583">
                  <c:v>-0.1743180306054557</c:v>
                </c:pt>
                <c:pt idx="7584">
                  <c:v>-0.17506653359946767</c:v>
                </c:pt>
                <c:pt idx="7585">
                  <c:v>-0.17930805056553545</c:v>
                </c:pt>
                <c:pt idx="7586">
                  <c:v>-0.18313373253493015</c:v>
                </c:pt>
                <c:pt idx="7587">
                  <c:v>-0.16267465069860265</c:v>
                </c:pt>
                <c:pt idx="7588">
                  <c:v>-0.15094810379241508</c:v>
                </c:pt>
                <c:pt idx="7589">
                  <c:v>-0.15019960079840311</c:v>
                </c:pt>
                <c:pt idx="7590">
                  <c:v>-0.14604125083166986</c:v>
                </c:pt>
                <c:pt idx="7591">
                  <c:v>-0.15044910179640714</c:v>
                </c:pt>
                <c:pt idx="7592">
                  <c:v>-0.16674983366600127</c:v>
                </c:pt>
                <c:pt idx="7593">
                  <c:v>-0.15834996673320023</c:v>
                </c:pt>
                <c:pt idx="7594">
                  <c:v>-0.1424650698602794</c:v>
                </c:pt>
                <c:pt idx="7595">
                  <c:v>-0.13439787092481703</c:v>
                </c:pt>
                <c:pt idx="7596">
                  <c:v>-0.13680971390552221</c:v>
                </c:pt>
                <c:pt idx="7597">
                  <c:v>-0.14471057884231531</c:v>
                </c:pt>
                <c:pt idx="7598">
                  <c:v>-0.14645708582834327</c:v>
                </c:pt>
                <c:pt idx="7599">
                  <c:v>-0.15552228875582164</c:v>
                </c:pt>
                <c:pt idx="7600">
                  <c:v>-0.15959747172322025</c:v>
                </c:pt>
                <c:pt idx="7601">
                  <c:v>-0.1637558216899534</c:v>
                </c:pt>
                <c:pt idx="7602">
                  <c:v>-0.16999334664005317</c:v>
                </c:pt>
                <c:pt idx="7603">
                  <c:v>-0.13980372588157008</c:v>
                </c:pt>
                <c:pt idx="7604">
                  <c:v>-0.13730871590153015</c:v>
                </c:pt>
                <c:pt idx="7605">
                  <c:v>-0.13173652694610771</c:v>
                </c:pt>
                <c:pt idx="7606">
                  <c:v>-0.1254158349966733</c:v>
                </c:pt>
                <c:pt idx="7607">
                  <c:v>-0.12142381902860944</c:v>
                </c:pt>
                <c:pt idx="7608">
                  <c:v>-0.11959414504324684</c:v>
                </c:pt>
                <c:pt idx="7609">
                  <c:v>-0.11601796407185616</c:v>
                </c:pt>
                <c:pt idx="7610">
                  <c:v>-0.12292082501663337</c:v>
                </c:pt>
                <c:pt idx="7611">
                  <c:v>-0.12192282102461738</c:v>
                </c:pt>
                <c:pt idx="7612">
                  <c:v>-0.1152694610778443</c:v>
                </c:pt>
                <c:pt idx="7613">
                  <c:v>-0.11635063206919494</c:v>
                </c:pt>
                <c:pt idx="7614">
                  <c:v>-0.10861610113107112</c:v>
                </c:pt>
                <c:pt idx="7615">
                  <c:v>-0.11734863606121093</c:v>
                </c:pt>
                <c:pt idx="7616">
                  <c:v>-0.12907518296739851</c:v>
                </c:pt>
                <c:pt idx="7617">
                  <c:v>-0.12857618097139045</c:v>
                </c:pt>
                <c:pt idx="7618">
                  <c:v>-0.11593479707252163</c:v>
                </c:pt>
                <c:pt idx="7619">
                  <c:v>-0.11136061210911508</c:v>
                </c:pt>
                <c:pt idx="7620">
                  <c:v>-0.1101962741184298</c:v>
                </c:pt>
                <c:pt idx="7621">
                  <c:v>-0.10720226214238193</c:v>
                </c:pt>
                <c:pt idx="7622">
                  <c:v>-0.10454091816367261</c:v>
                </c:pt>
                <c:pt idx="7623">
                  <c:v>-0.10495675316034592</c:v>
                </c:pt>
                <c:pt idx="7624">
                  <c:v>-0.10412508316699931</c:v>
                </c:pt>
                <c:pt idx="7625">
                  <c:v>-9.339654025282762E-2</c:v>
                </c:pt>
                <c:pt idx="7626">
                  <c:v>-8.0006653359946722E-2</c:v>
                </c:pt>
                <c:pt idx="7627">
                  <c:v>-7.3519627411842925E-2</c:v>
                </c:pt>
                <c:pt idx="7628">
                  <c:v>-6.8030605455755122E-2</c:v>
                </c:pt>
                <c:pt idx="7629">
                  <c:v>-8.2917498336659956E-2</c:v>
                </c:pt>
                <c:pt idx="7630">
                  <c:v>-7.4850299401197584E-2</c:v>
                </c:pt>
                <c:pt idx="7631">
                  <c:v>-7.884231536926134E-2</c:v>
                </c:pt>
                <c:pt idx="7632">
                  <c:v>-8.0921490352627967E-2</c:v>
                </c:pt>
                <c:pt idx="7633">
                  <c:v>-6.3456420492348564E-2</c:v>
                </c:pt>
                <c:pt idx="7634">
                  <c:v>-6.2042581503659266E-2</c:v>
                </c:pt>
                <c:pt idx="7635">
                  <c:v>-5.8549567531603341E-2</c:v>
                </c:pt>
                <c:pt idx="7636">
                  <c:v>-5.4308050565535559E-2</c:v>
                </c:pt>
                <c:pt idx="7637">
                  <c:v>-4.6407185628742464E-2</c:v>
                </c:pt>
                <c:pt idx="7638">
                  <c:v>-3.5096473719228194E-2</c:v>
                </c:pt>
                <c:pt idx="7639">
                  <c:v>-3.9254823685961449E-2</c:v>
                </c:pt>
                <c:pt idx="7640">
                  <c:v>-3.6842980705256045E-2</c:v>
                </c:pt>
                <c:pt idx="7641">
                  <c:v>-3.4514304723885503E-2</c:v>
                </c:pt>
                <c:pt idx="7642">
                  <c:v>-3.5013306719893444E-2</c:v>
                </c:pt>
                <c:pt idx="7643">
                  <c:v>-3.3100465735196205E-2</c:v>
                </c:pt>
                <c:pt idx="7644">
                  <c:v>-4.6407185628742464E-2</c:v>
                </c:pt>
                <c:pt idx="7645">
                  <c:v>-5.1397205588822326E-2</c:v>
                </c:pt>
                <c:pt idx="7646">
                  <c:v>-4.7654690618762374E-2</c:v>
                </c:pt>
                <c:pt idx="7647">
                  <c:v>-4.2415169660678598E-2</c:v>
                </c:pt>
                <c:pt idx="7648">
                  <c:v>-2.9274783765801726E-2</c:v>
                </c:pt>
                <c:pt idx="7649">
                  <c:v>-3.3682634730538896E-2</c:v>
                </c:pt>
                <c:pt idx="7650">
                  <c:v>-3.5262807717897471E-2</c:v>
                </c:pt>
                <c:pt idx="7651">
                  <c:v>-4.9900199600798389E-2</c:v>
                </c:pt>
                <c:pt idx="7652">
                  <c:v>-4.4161676646706449E-2</c:v>
                </c:pt>
                <c:pt idx="7653">
                  <c:v>-3.7924151696606678E-2</c:v>
                </c:pt>
                <c:pt idx="7654">
                  <c:v>-2.3120425815036594E-2</c:v>
                </c:pt>
                <c:pt idx="7655">
                  <c:v>-1.6217564870259382E-2</c:v>
                </c:pt>
                <c:pt idx="7656">
                  <c:v>-1.9960079840319334E-2</c:v>
                </c:pt>
                <c:pt idx="7657">
                  <c:v>-1.8795741849633951E-2</c:v>
                </c:pt>
                <c:pt idx="7658">
                  <c:v>-2.7361942781104376E-2</c:v>
                </c:pt>
                <c:pt idx="7659">
                  <c:v>-1.9960079840319334E-2</c:v>
                </c:pt>
                <c:pt idx="7660">
                  <c:v>-1.9128409846972394E-3</c:v>
                </c:pt>
                <c:pt idx="7661">
                  <c:v>-7.8176979374583455E-3</c:v>
                </c:pt>
                <c:pt idx="7662">
                  <c:v>-5.0731869594144996E-3</c:v>
                </c:pt>
                <c:pt idx="7663">
                  <c:v>0</c:v>
                </c:pt>
                <c:pt idx="7664">
                  <c:v>0</c:v>
                </c:pt>
                <c:pt idx="7665">
                  <c:v>0</c:v>
                </c:pt>
                <c:pt idx="7666">
                  <c:v>-2.6120316708840852E-3</c:v>
                </c:pt>
                <c:pt idx="7667">
                  <c:v>-4.7343074034772448E-3</c:v>
                </c:pt>
                <c:pt idx="7668">
                  <c:v>-5.8770712594889973E-3</c:v>
                </c:pt>
                <c:pt idx="7669">
                  <c:v>-1.4121296220716673E-2</c:v>
                </c:pt>
                <c:pt idx="7670">
                  <c:v>-8.8156068892335515E-3</c:v>
                </c:pt>
                <c:pt idx="7671">
                  <c:v>-8.978858868663453E-4</c:v>
                </c:pt>
                <c:pt idx="7672">
                  <c:v>-2.2855277120235051E-3</c:v>
                </c:pt>
                <c:pt idx="7673">
                  <c:v>-6.8565831360705154E-3</c:v>
                </c:pt>
                <c:pt idx="7674">
                  <c:v>-1.0611378662966353E-2</c:v>
                </c:pt>
                <c:pt idx="7675">
                  <c:v>-1.2488776426414216E-2</c:v>
                </c:pt>
                <c:pt idx="7676">
                  <c:v>-1.4447800179577253E-2</c:v>
                </c:pt>
                <c:pt idx="7677">
                  <c:v>-7.8360950126521445E-3</c:v>
                </c:pt>
                <c:pt idx="7678">
                  <c:v>0</c:v>
                </c:pt>
                <c:pt idx="7679">
                  <c:v>0</c:v>
                </c:pt>
                <c:pt idx="7680">
                  <c:v>0</c:v>
                </c:pt>
                <c:pt idx="7681">
                  <c:v>-7.9339637762461113E-3</c:v>
                </c:pt>
                <c:pt idx="7682">
                  <c:v>-1.202115723673669E-2</c:v>
                </c:pt>
                <c:pt idx="7683">
                  <c:v>0</c:v>
                </c:pt>
                <c:pt idx="7684">
                  <c:v>0</c:v>
                </c:pt>
                <c:pt idx="7685">
                  <c:v>-1.8533248488705079E-2</c:v>
                </c:pt>
                <c:pt idx="7686">
                  <c:v>-2.4817053770283204E-2</c:v>
                </c:pt>
                <c:pt idx="7687">
                  <c:v>-1.5510658606426975E-2</c:v>
                </c:pt>
                <c:pt idx="7688">
                  <c:v>-2.0680878141903225E-3</c:v>
                </c:pt>
                <c:pt idx="7689">
                  <c:v>0</c:v>
                </c:pt>
                <c:pt idx="7690">
                  <c:v>-6.8243136010156524E-3</c:v>
                </c:pt>
                <c:pt idx="7691">
                  <c:v>-9.3635930804633061E-3</c:v>
                </c:pt>
                <c:pt idx="7692">
                  <c:v>-1.9838120933185155E-2</c:v>
                </c:pt>
                <c:pt idx="7693">
                  <c:v>-3.1264878590699818E-2</c:v>
                </c:pt>
                <c:pt idx="7694">
                  <c:v>-2.8884304078717671E-2</c:v>
                </c:pt>
                <c:pt idx="7695">
                  <c:v>-1.8171718774797618E-2</c:v>
                </c:pt>
                <c:pt idx="7696">
                  <c:v>0</c:v>
                </c:pt>
                <c:pt idx="7697">
                  <c:v>-5.5502695845226491E-3</c:v>
                </c:pt>
                <c:pt idx="7698">
                  <c:v>-9.8319061211544767E-3</c:v>
                </c:pt>
                <c:pt idx="7699">
                  <c:v>-2.2280367903583898E-2</c:v>
                </c:pt>
                <c:pt idx="7700">
                  <c:v>-1.6254360926102218E-2</c:v>
                </c:pt>
                <c:pt idx="7701">
                  <c:v>-1.0386933079606697E-2</c:v>
                </c:pt>
                <c:pt idx="7702">
                  <c:v>-3.6473200126864169E-3</c:v>
                </c:pt>
                <c:pt idx="7703">
                  <c:v>-4.5987947986044775E-3</c:v>
                </c:pt>
                <c:pt idx="7704">
                  <c:v>-3.5680304471932267E-3</c:v>
                </c:pt>
                <c:pt idx="7705">
                  <c:v>0</c:v>
                </c:pt>
                <c:pt idx="7706">
                  <c:v>0</c:v>
                </c:pt>
                <c:pt idx="7707">
                  <c:v>-3.6470862109102553E-3</c:v>
                </c:pt>
                <c:pt idx="7708">
                  <c:v>0</c:v>
                </c:pt>
                <c:pt idx="7709">
                  <c:v>0</c:v>
                </c:pt>
                <c:pt idx="7710">
                  <c:v>-7.4386503067485066E-3</c:v>
                </c:pt>
                <c:pt idx="7711">
                  <c:v>-2.3006134969327796E-4</c:v>
                </c:pt>
                <c:pt idx="7712">
                  <c:v>-1.2883435582822123E-2</c:v>
                </c:pt>
                <c:pt idx="7713">
                  <c:v>-3.1058282208589083E-2</c:v>
                </c:pt>
                <c:pt idx="7714">
                  <c:v>-5.2607361963190158E-2</c:v>
                </c:pt>
                <c:pt idx="7715">
                  <c:v>-3.7883435582822145E-2</c:v>
                </c:pt>
                <c:pt idx="7716">
                  <c:v>-2.5076687116564522E-2</c:v>
                </c:pt>
                <c:pt idx="7717">
                  <c:v>-1.7714723926380405E-2</c:v>
                </c:pt>
                <c:pt idx="7718">
                  <c:v>-8.2055214723926184E-3</c:v>
                </c:pt>
                <c:pt idx="7719">
                  <c:v>0</c:v>
                </c:pt>
                <c:pt idx="7720">
                  <c:v>-5.5416381993470543E-3</c:v>
                </c:pt>
                <c:pt idx="7721">
                  <c:v>-6.0730281636667272E-4</c:v>
                </c:pt>
                <c:pt idx="7722">
                  <c:v>-5.2379867911637179E-3</c:v>
                </c:pt>
                <c:pt idx="7723">
                  <c:v>-1.0931450694602551E-2</c:v>
                </c:pt>
                <c:pt idx="7724">
                  <c:v>0</c:v>
                </c:pt>
                <c:pt idx="7725">
                  <c:v>-7.5740362038834164E-5</c:v>
                </c:pt>
                <c:pt idx="7726">
                  <c:v>0</c:v>
                </c:pt>
                <c:pt idx="7727">
                  <c:v>-1.1069558713537653E-2</c:v>
                </c:pt>
                <c:pt idx="7728">
                  <c:v>-1.630516080777844E-2</c:v>
                </c:pt>
                <c:pt idx="7729">
                  <c:v>-8.1525804038891092E-3</c:v>
                </c:pt>
                <c:pt idx="7730">
                  <c:v>-1.3911742707554131E-2</c:v>
                </c:pt>
                <c:pt idx="7731">
                  <c:v>-1.3313388182498165E-2</c:v>
                </c:pt>
                <c:pt idx="7732">
                  <c:v>-3.1189229618548864E-2</c:v>
                </c:pt>
                <c:pt idx="7733">
                  <c:v>-2.8795811518324554E-2</c:v>
                </c:pt>
                <c:pt idx="7734">
                  <c:v>-4.3530291697830958E-2</c:v>
                </c:pt>
                <c:pt idx="7735">
                  <c:v>-4.2258788332086628E-2</c:v>
                </c:pt>
                <c:pt idx="7736">
                  <c:v>-4.3305908750934874E-2</c:v>
                </c:pt>
                <c:pt idx="7737">
                  <c:v>-5.5422587883320773E-2</c:v>
                </c:pt>
                <c:pt idx="7738">
                  <c:v>-4.659685863874341E-2</c:v>
                </c:pt>
                <c:pt idx="7739">
                  <c:v>-3.4854151084517504E-2</c:v>
                </c:pt>
                <c:pt idx="7740">
                  <c:v>-1.772625280478668E-2</c:v>
                </c:pt>
                <c:pt idx="7741">
                  <c:v>-3.5826477187733685E-2</c:v>
                </c:pt>
                <c:pt idx="7742">
                  <c:v>-3.3807030665669258E-2</c:v>
                </c:pt>
                <c:pt idx="7743">
                  <c:v>-3.1563201196709079E-2</c:v>
                </c:pt>
                <c:pt idx="7744">
                  <c:v>-1.8249813014210914E-2</c:v>
                </c:pt>
                <c:pt idx="7745">
                  <c:v>0</c:v>
                </c:pt>
                <c:pt idx="7746">
                  <c:v>0</c:v>
                </c:pt>
                <c:pt idx="7747">
                  <c:v>0</c:v>
                </c:pt>
                <c:pt idx="7748">
                  <c:v>0</c:v>
                </c:pt>
                <c:pt idx="7749">
                  <c:v>0</c:v>
                </c:pt>
                <c:pt idx="7750">
                  <c:v>-4.5812455261272644E-3</c:v>
                </c:pt>
                <c:pt idx="7751">
                  <c:v>0</c:v>
                </c:pt>
                <c:pt idx="7752">
                  <c:v>-9.1880341880341554E-3</c:v>
                </c:pt>
                <c:pt idx="7753">
                  <c:v>-1.488603988603987E-2</c:v>
                </c:pt>
                <c:pt idx="7754">
                  <c:v>-7.62108262108252E-3</c:v>
                </c:pt>
                <c:pt idx="7755">
                  <c:v>-1.6381766381767804E-3</c:v>
                </c:pt>
                <c:pt idx="7756">
                  <c:v>0</c:v>
                </c:pt>
                <c:pt idx="7757">
                  <c:v>-2.3555365784230009E-2</c:v>
                </c:pt>
                <c:pt idx="7758">
                  <c:v>-2.5263307714204486E-2</c:v>
                </c:pt>
                <c:pt idx="7759">
                  <c:v>-2.7113578138343364E-2</c:v>
                </c:pt>
                <c:pt idx="7760">
                  <c:v>-2.8750355821235529E-2</c:v>
                </c:pt>
                <c:pt idx="7761">
                  <c:v>-4.6185596356390635E-2</c:v>
                </c:pt>
                <c:pt idx="7762">
                  <c:v>-7.0523768858525404E-2</c:v>
                </c:pt>
                <c:pt idx="7763">
                  <c:v>-7.1448904070595121E-2</c:v>
                </c:pt>
                <c:pt idx="7764">
                  <c:v>-8.7247366922858061E-2</c:v>
                </c:pt>
                <c:pt idx="7765">
                  <c:v>-9.3652149160261988E-2</c:v>
                </c:pt>
                <c:pt idx="7766">
                  <c:v>-8.0344434955878286E-2</c:v>
                </c:pt>
                <c:pt idx="7767">
                  <c:v>-7.8778821520068432E-2</c:v>
                </c:pt>
                <c:pt idx="7768">
                  <c:v>-7.0594933105607827E-2</c:v>
                </c:pt>
                <c:pt idx="7769">
                  <c:v>-5.4298320523769039E-2</c:v>
                </c:pt>
                <c:pt idx="7770">
                  <c:v>-5.3515513805864057E-2</c:v>
                </c:pt>
                <c:pt idx="7771">
                  <c:v>-4.8534016510105471E-2</c:v>
                </c:pt>
                <c:pt idx="7772">
                  <c:v>-3.3731853116994115E-2</c:v>
                </c:pt>
                <c:pt idx="7773">
                  <c:v>-3.7147736976942736E-2</c:v>
                </c:pt>
                <c:pt idx="7774">
                  <c:v>-3.3020210646171444E-2</c:v>
                </c:pt>
                <c:pt idx="7775">
                  <c:v>-2.810987759749517E-2</c:v>
                </c:pt>
                <c:pt idx="7776">
                  <c:v>-3.9069171648164036E-2</c:v>
                </c:pt>
                <c:pt idx="7777">
                  <c:v>-3.6934244235695912E-2</c:v>
                </c:pt>
                <c:pt idx="7778">
                  <c:v>-3.3874181611158738E-2</c:v>
                </c:pt>
                <c:pt idx="7779">
                  <c:v>-2.9746655280387224E-2</c:v>
                </c:pt>
                <c:pt idx="7780">
                  <c:v>-1.8146883005977887E-2</c:v>
                </c:pt>
                <c:pt idx="7781">
                  <c:v>-1.7079419299743881E-2</c:v>
                </c:pt>
                <c:pt idx="7782">
                  <c:v>-3.871335041275259E-2</c:v>
                </c:pt>
                <c:pt idx="7783">
                  <c:v>-5.308852832337041E-2</c:v>
                </c:pt>
                <c:pt idx="7784">
                  <c:v>-5.0099629945915325E-2</c:v>
                </c:pt>
                <c:pt idx="7785">
                  <c:v>-4.9814972957586079E-2</c:v>
                </c:pt>
                <c:pt idx="7786">
                  <c:v>-5.1451750640478355E-2</c:v>
                </c:pt>
                <c:pt idx="7787">
                  <c:v>-5.0170794192997525E-2</c:v>
                </c:pt>
                <c:pt idx="7788">
                  <c:v>-4.4833475661827604E-2</c:v>
                </c:pt>
                <c:pt idx="7789">
                  <c:v>-4.0919442072302914E-2</c:v>
                </c:pt>
                <c:pt idx="7790">
                  <c:v>-4.3766011955593598E-2</c:v>
                </c:pt>
                <c:pt idx="7791">
                  <c:v>-6.3122687161969893E-2</c:v>
                </c:pt>
                <c:pt idx="7792">
                  <c:v>-6.5186450327355483E-2</c:v>
                </c:pt>
                <c:pt idx="7793">
                  <c:v>-7.3014517506404863E-2</c:v>
                </c:pt>
                <c:pt idx="7794">
                  <c:v>-7.3228010247651687E-2</c:v>
                </c:pt>
                <c:pt idx="7795">
                  <c:v>-7.6003415883859948E-2</c:v>
                </c:pt>
                <c:pt idx="7796">
                  <c:v>-6.689439225732996E-2</c:v>
                </c:pt>
                <c:pt idx="7797">
                  <c:v>-7.2445203529746705E-2</c:v>
                </c:pt>
                <c:pt idx="7798">
                  <c:v>-7.3156846000569264E-2</c:v>
                </c:pt>
                <c:pt idx="7799">
                  <c:v>-7.806717904924565E-2</c:v>
                </c:pt>
                <c:pt idx="7800">
                  <c:v>-9.6854540278963897E-2</c:v>
                </c:pt>
                <c:pt idx="7801">
                  <c:v>-8.5824081981212608E-2</c:v>
                </c:pt>
                <c:pt idx="7802">
                  <c:v>-8.4898946769143224E-2</c:v>
                </c:pt>
                <c:pt idx="7803">
                  <c:v>-7.7497865072587602E-2</c:v>
                </c:pt>
                <c:pt idx="7804">
                  <c:v>-7.0594933105607827E-2</c:v>
                </c:pt>
                <c:pt idx="7805">
                  <c:v>-8.0059777967549151E-2</c:v>
                </c:pt>
                <c:pt idx="7806">
                  <c:v>-8.0273270708795863E-2</c:v>
                </c:pt>
                <c:pt idx="7807">
                  <c:v>-8.7389695417022462E-2</c:v>
                </c:pt>
                <c:pt idx="7808">
                  <c:v>-9.2798178195274694E-2</c:v>
                </c:pt>
                <c:pt idx="7809">
                  <c:v>-9.6356390549388049E-2</c:v>
                </c:pt>
                <c:pt idx="7810">
                  <c:v>-9.0449758041559969E-2</c:v>
                </c:pt>
                <c:pt idx="7811">
                  <c:v>-8.5681753487048207E-2</c:v>
                </c:pt>
                <c:pt idx="7812">
                  <c:v>-9.8989467691431909E-2</c:v>
                </c:pt>
                <c:pt idx="7813">
                  <c:v>-9.9202960432678733E-2</c:v>
                </c:pt>
                <c:pt idx="7814">
                  <c:v>-9.37233134073443E-2</c:v>
                </c:pt>
                <c:pt idx="7815">
                  <c:v>-9.3438656419015165E-2</c:v>
                </c:pt>
                <c:pt idx="7816">
                  <c:v>-8.5397096498719072E-2</c:v>
                </c:pt>
                <c:pt idx="7817">
                  <c:v>-7.4153145459721181E-2</c:v>
                </c:pt>
                <c:pt idx="7818">
                  <c:v>-6.5826928551095953E-2</c:v>
                </c:pt>
                <c:pt idx="7819">
                  <c:v>-6.0560774267008344E-2</c:v>
                </c:pt>
                <c:pt idx="7820">
                  <c:v>-7.0879590093936851E-2</c:v>
                </c:pt>
                <c:pt idx="7821">
                  <c:v>-6.8744662681468838E-2</c:v>
                </c:pt>
                <c:pt idx="7822">
                  <c:v>-7.5362937660119589E-2</c:v>
                </c:pt>
                <c:pt idx="7823">
                  <c:v>-7.5932251636777748E-2</c:v>
                </c:pt>
                <c:pt idx="7824">
                  <c:v>-6.689439225732996E-2</c:v>
                </c:pt>
                <c:pt idx="7825">
                  <c:v>-7.1591232564759522E-2</c:v>
                </c:pt>
                <c:pt idx="7826">
                  <c:v>-7.5220609165955188E-2</c:v>
                </c:pt>
                <c:pt idx="7827">
                  <c:v>-5.2163393111300915E-2</c:v>
                </c:pt>
                <c:pt idx="7828">
                  <c:v>-5.2732707087958963E-2</c:v>
                </c:pt>
                <c:pt idx="7829">
                  <c:v>-4.1559920296043273E-2</c:v>
                </c:pt>
                <c:pt idx="7830">
                  <c:v>-4.6968403074295617E-2</c:v>
                </c:pt>
                <c:pt idx="7831">
                  <c:v>-4.4833475661827604E-2</c:v>
                </c:pt>
                <c:pt idx="7832">
                  <c:v>-5.0241958440079726E-2</c:v>
                </c:pt>
                <c:pt idx="7833">
                  <c:v>-4.5829775120979188E-2</c:v>
                </c:pt>
                <c:pt idx="7834">
                  <c:v>-3.4372331340734474E-2</c:v>
                </c:pt>
                <c:pt idx="7835">
                  <c:v>-4.1631084543125696E-2</c:v>
                </c:pt>
                <c:pt idx="7836">
                  <c:v>-2.426700825505268E-2</c:v>
                </c:pt>
                <c:pt idx="7837">
                  <c:v>-3.0244805009962961E-2</c:v>
                </c:pt>
                <c:pt idx="7838">
                  <c:v>-4.1773413037290097E-2</c:v>
                </c:pt>
                <c:pt idx="7839">
                  <c:v>-4.4406490179333957E-2</c:v>
                </c:pt>
                <c:pt idx="7840">
                  <c:v>-3.2166239681184261E-2</c:v>
                </c:pt>
                <c:pt idx="7841">
                  <c:v>-2.810987759749517E-2</c:v>
                </c:pt>
                <c:pt idx="7842">
                  <c:v>-2.9888983774551736E-2</c:v>
                </c:pt>
                <c:pt idx="7843">
                  <c:v>-3.5795616282379705E-2</c:v>
                </c:pt>
                <c:pt idx="7844">
                  <c:v>-4.6897238827213195E-2</c:v>
                </c:pt>
                <c:pt idx="7845">
                  <c:v>-4.7039567321377818E-2</c:v>
                </c:pt>
                <c:pt idx="7846">
                  <c:v>-3.9923142613151219E-2</c:v>
                </c:pt>
                <c:pt idx="7847">
                  <c:v>-4.1631084543125696E-2</c:v>
                </c:pt>
                <c:pt idx="7848">
                  <c:v>-4.2769712496441903E-2</c:v>
                </c:pt>
                <c:pt idx="7849">
                  <c:v>-5.2448050099629939E-2</c:v>
                </c:pt>
                <c:pt idx="7850">
                  <c:v>-5.5792769712496471E-2</c:v>
                </c:pt>
                <c:pt idx="7851">
                  <c:v>-4.518929689723894E-2</c:v>
                </c:pt>
                <c:pt idx="7852">
                  <c:v>-4.1417591801878872E-2</c:v>
                </c:pt>
                <c:pt idx="7853">
                  <c:v>-3.6080273270708951E-2</c:v>
                </c:pt>
                <c:pt idx="7854">
                  <c:v>-4.4762311414745404E-2</c:v>
                </c:pt>
                <c:pt idx="7855">
                  <c:v>-4.5402789638485763E-2</c:v>
                </c:pt>
                <c:pt idx="7856">
                  <c:v>-4.6826074580130994E-2</c:v>
                </c:pt>
                <c:pt idx="7857">
                  <c:v>-3.8286364930259165E-2</c:v>
                </c:pt>
                <c:pt idx="7858">
                  <c:v>-3.5866780529462128E-2</c:v>
                </c:pt>
                <c:pt idx="7859">
                  <c:v>-4.4050668943922511E-2</c:v>
                </c:pt>
                <c:pt idx="7860">
                  <c:v>-5.315969257045261E-2</c:v>
                </c:pt>
                <c:pt idx="7861">
                  <c:v>-5.4867634500427087E-2</c:v>
                </c:pt>
                <c:pt idx="7862">
                  <c:v>-5.5508112724167447E-2</c:v>
                </c:pt>
                <c:pt idx="7863">
                  <c:v>-7.009678337603209E-2</c:v>
                </c:pt>
                <c:pt idx="7864">
                  <c:v>-7.2587532023911328E-2</c:v>
                </c:pt>
                <c:pt idx="7865">
                  <c:v>-6.9313976658126997E-2</c:v>
                </c:pt>
                <c:pt idx="7866">
                  <c:v>-6.2980358667805492E-2</c:v>
                </c:pt>
                <c:pt idx="7867">
                  <c:v>-6.3051522914887692E-2</c:v>
                </c:pt>
                <c:pt idx="7868">
                  <c:v>-7.6928551095929443E-2</c:v>
                </c:pt>
                <c:pt idx="7869">
                  <c:v>-6.9740962140620644E-2</c:v>
                </c:pt>
                <c:pt idx="7870">
                  <c:v>-7.0950754341019051E-2</c:v>
                </c:pt>
                <c:pt idx="7871">
                  <c:v>-6.5755764304013753E-2</c:v>
                </c:pt>
                <c:pt idx="7872">
                  <c:v>-5.9422146313692137E-2</c:v>
                </c:pt>
                <c:pt idx="7873">
                  <c:v>-5.6789069171648277E-2</c:v>
                </c:pt>
                <c:pt idx="7874">
                  <c:v>-5.9991460290350185E-2</c:v>
                </c:pt>
                <c:pt idx="7875">
                  <c:v>-6.0631938514090544E-2</c:v>
                </c:pt>
                <c:pt idx="7876">
                  <c:v>-6.2411044691147222E-2</c:v>
                </c:pt>
                <c:pt idx="7877">
                  <c:v>-6.5399943068602306E-2</c:v>
                </c:pt>
                <c:pt idx="7878">
                  <c:v>-5.5152291488756E-2</c:v>
                </c:pt>
                <c:pt idx="7879">
                  <c:v>-4.8035866780529513E-2</c:v>
                </c:pt>
                <c:pt idx="7880">
                  <c:v>-5.0313122687162148E-2</c:v>
                </c:pt>
                <c:pt idx="7881">
                  <c:v>-5.643324793623683E-2</c:v>
                </c:pt>
                <c:pt idx="7882">
                  <c:v>-5.771420438371766E-2</c:v>
                </c:pt>
                <c:pt idx="7883">
                  <c:v>-7.0452604611443204E-2</c:v>
                </c:pt>
                <c:pt idx="7884">
                  <c:v>-6.9812126387702844E-2</c:v>
                </c:pt>
                <c:pt idx="7885">
                  <c:v>-6.8033020210646167E-2</c:v>
                </c:pt>
                <c:pt idx="7886">
                  <c:v>-5.9066325078280801E-2</c:v>
                </c:pt>
                <c:pt idx="7887">
                  <c:v>-5.8923996584116178E-2</c:v>
                </c:pt>
                <c:pt idx="7888">
                  <c:v>-6.0845431255337368E-2</c:v>
                </c:pt>
                <c:pt idx="7889">
                  <c:v>-5.835468260745813E-2</c:v>
                </c:pt>
                <c:pt idx="7890">
                  <c:v>-4.8178195274694025E-2</c:v>
                </c:pt>
                <c:pt idx="7891">
                  <c:v>-5.0028465698832902E-2</c:v>
                </c:pt>
                <c:pt idx="7892">
                  <c:v>-4.9174494733845719E-2</c:v>
                </c:pt>
                <c:pt idx="7893">
                  <c:v>-5.9564474807856538E-2</c:v>
                </c:pt>
                <c:pt idx="7894">
                  <c:v>-5.1238257899231532E-2</c:v>
                </c:pt>
                <c:pt idx="7895">
                  <c:v>-6.3193851409052204E-2</c:v>
                </c:pt>
                <c:pt idx="7896">
                  <c:v>-5.8710503842869355E-2</c:v>
                </c:pt>
                <c:pt idx="7897">
                  <c:v>-6.0987759749501991E-2</c:v>
                </c:pt>
                <c:pt idx="7898">
                  <c:v>-5.1024765157984708E-2</c:v>
                </c:pt>
                <c:pt idx="7899">
                  <c:v>-5.5935098206661094E-2</c:v>
                </c:pt>
                <c:pt idx="7900">
                  <c:v>-5.4867634500427087E-2</c:v>
                </c:pt>
                <c:pt idx="7901">
                  <c:v>-5.6646740677483653E-2</c:v>
                </c:pt>
                <c:pt idx="7902">
                  <c:v>-6.1414745231995638E-2</c:v>
                </c:pt>
                <c:pt idx="7903">
                  <c:v>-6.6253914033589489E-2</c:v>
                </c:pt>
                <c:pt idx="7904">
                  <c:v>-7.6501565613435796E-2</c:v>
                </c:pt>
                <c:pt idx="7905">
                  <c:v>-8.4543125533732E-2</c:v>
                </c:pt>
                <c:pt idx="7906">
                  <c:v>-9.3580984913179677E-2</c:v>
                </c:pt>
                <c:pt idx="7907">
                  <c:v>-8.7389695417022462E-2</c:v>
                </c:pt>
                <c:pt idx="7908">
                  <c:v>-8.6820381440364525E-2</c:v>
                </c:pt>
                <c:pt idx="7909">
                  <c:v>-7.9846285226302327E-2</c:v>
                </c:pt>
                <c:pt idx="7910">
                  <c:v>-7.934813549672648E-2</c:v>
                </c:pt>
                <c:pt idx="7911">
                  <c:v>-7.7426700825505401E-2</c:v>
                </c:pt>
                <c:pt idx="7912">
                  <c:v>-7.7355536578422979E-2</c:v>
                </c:pt>
                <c:pt idx="7913">
                  <c:v>-7.3085681753487064E-2</c:v>
                </c:pt>
                <c:pt idx="7914">
                  <c:v>-7.2445203529746705E-2</c:v>
                </c:pt>
                <c:pt idx="7915">
                  <c:v>-6.945630515229162E-2</c:v>
                </c:pt>
                <c:pt idx="7916">
                  <c:v>-8.3973811557073841E-2</c:v>
                </c:pt>
                <c:pt idx="7917">
                  <c:v>-8.6678052946199902E-2</c:v>
                </c:pt>
                <c:pt idx="7918">
                  <c:v>-9.5288926843154043E-2</c:v>
                </c:pt>
                <c:pt idx="7919">
                  <c:v>-9.3367492171932853E-2</c:v>
                </c:pt>
                <c:pt idx="7920">
                  <c:v>-8.5824081981212608E-2</c:v>
                </c:pt>
                <c:pt idx="7921">
                  <c:v>-7.5576430401366412E-2</c:v>
                </c:pt>
                <c:pt idx="7922">
                  <c:v>-8.0984913179618756E-2</c:v>
                </c:pt>
                <c:pt idx="7923">
                  <c:v>-8.0842584685454133E-2</c:v>
                </c:pt>
                <c:pt idx="7924">
                  <c:v>-7.4793623683461541E-2</c:v>
                </c:pt>
                <c:pt idx="7925">
                  <c:v>-6.8317677198975413E-2</c:v>
                </c:pt>
                <c:pt idx="7926">
                  <c:v>-7.1448904070595121E-2</c:v>
                </c:pt>
                <c:pt idx="7927">
                  <c:v>-6.0774267008255167E-2</c:v>
                </c:pt>
                <c:pt idx="7928">
                  <c:v>-5.5863933959578893E-2</c:v>
                </c:pt>
                <c:pt idx="7929">
                  <c:v>-5.6077426700825717E-2</c:v>
                </c:pt>
                <c:pt idx="7930">
                  <c:v>-6.2411044691147222E-2</c:v>
                </c:pt>
                <c:pt idx="7931">
                  <c:v>-5.6789069171648277E-2</c:v>
                </c:pt>
                <c:pt idx="7932">
                  <c:v>-4.7466552803871465E-2</c:v>
                </c:pt>
                <c:pt idx="7933">
                  <c:v>-5.0668943922573373E-2</c:v>
                </c:pt>
                <c:pt idx="7934">
                  <c:v>-4.9886137204668501E-2</c:v>
                </c:pt>
                <c:pt idx="7935">
                  <c:v>-5.7144890407059501E-2</c:v>
                </c:pt>
                <c:pt idx="7936">
                  <c:v>-6.6182749786507289E-2</c:v>
                </c:pt>
                <c:pt idx="7937">
                  <c:v>-7.4081981212638759E-2</c:v>
                </c:pt>
                <c:pt idx="7938">
                  <c:v>-7.1377739823512698E-2</c:v>
                </c:pt>
                <c:pt idx="7939">
                  <c:v>-6.9954454881867467E-2</c:v>
                </c:pt>
                <c:pt idx="7940">
                  <c:v>-8.0344434955878286E-2</c:v>
                </c:pt>
                <c:pt idx="7941">
                  <c:v>-0.10688869911756338</c:v>
                </c:pt>
                <c:pt idx="7942">
                  <c:v>-0.10240535155138064</c:v>
                </c:pt>
                <c:pt idx="7943">
                  <c:v>-0.11073156846000576</c:v>
                </c:pt>
                <c:pt idx="7944">
                  <c:v>-0.12105038428693426</c:v>
                </c:pt>
                <c:pt idx="7945">
                  <c:v>-0.11699402220324517</c:v>
                </c:pt>
                <c:pt idx="7946">
                  <c:v>-0.12617421007685736</c:v>
                </c:pt>
                <c:pt idx="7947">
                  <c:v>-0.12453743239396542</c:v>
                </c:pt>
                <c:pt idx="7948">
                  <c:v>-0.12119271278109889</c:v>
                </c:pt>
                <c:pt idx="7949">
                  <c:v>-0.13720466837460865</c:v>
                </c:pt>
                <c:pt idx="7950">
                  <c:v>-0.14553088528323377</c:v>
                </c:pt>
                <c:pt idx="7951">
                  <c:v>-0.16040421292342733</c:v>
                </c:pt>
                <c:pt idx="7952">
                  <c:v>-0.15741531454597213</c:v>
                </c:pt>
                <c:pt idx="7953">
                  <c:v>-0.14503273555365792</c:v>
                </c:pt>
                <c:pt idx="7954">
                  <c:v>-0.13457159123256479</c:v>
                </c:pt>
                <c:pt idx="7955">
                  <c:v>-0.14133219470538005</c:v>
                </c:pt>
                <c:pt idx="7956">
                  <c:v>-0.14766581269570178</c:v>
                </c:pt>
                <c:pt idx="7957">
                  <c:v>-0.1540705949331056</c:v>
                </c:pt>
                <c:pt idx="7958">
                  <c:v>-0.16631084543125541</c:v>
                </c:pt>
                <c:pt idx="7959">
                  <c:v>-0.17264446342157702</c:v>
                </c:pt>
                <c:pt idx="7960">
                  <c:v>-0.16567036720751505</c:v>
                </c:pt>
                <c:pt idx="7961">
                  <c:v>-0.16965556504412183</c:v>
                </c:pt>
                <c:pt idx="7962">
                  <c:v>-0.17698548249359525</c:v>
                </c:pt>
                <c:pt idx="7963">
                  <c:v>-0.1815399943068603</c:v>
                </c:pt>
                <c:pt idx="7964">
                  <c:v>-0.19748078565328786</c:v>
                </c:pt>
                <c:pt idx="7965">
                  <c:v>-0.17783945345858243</c:v>
                </c:pt>
                <c:pt idx="7966">
                  <c:v>-0.17492171932820955</c:v>
                </c:pt>
                <c:pt idx="7967">
                  <c:v>-0.17321377739823518</c:v>
                </c:pt>
                <c:pt idx="7968">
                  <c:v>-0.16680899516083125</c:v>
                </c:pt>
                <c:pt idx="7969">
                  <c:v>-0.15058354682607467</c:v>
                </c:pt>
                <c:pt idx="7970">
                  <c:v>-0.14951608311984066</c:v>
                </c:pt>
                <c:pt idx="7971">
                  <c:v>-0.15037005408482784</c:v>
                </c:pt>
                <c:pt idx="7972">
                  <c:v>-0.1367065186450328</c:v>
                </c:pt>
                <c:pt idx="7973">
                  <c:v>-0.12959009393680621</c:v>
                </c:pt>
                <c:pt idx="7974">
                  <c:v>-0.13571021918588111</c:v>
                </c:pt>
                <c:pt idx="7975">
                  <c:v>-0.13741816111585547</c:v>
                </c:pt>
                <c:pt idx="7976">
                  <c:v>-0.13905493879874753</c:v>
                </c:pt>
                <c:pt idx="7977">
                  <c:v>-0.15456874466268156</c:v>
                </c:pt>
                <c:pt idx="7978">
                  <c:v>-0.14809279817819543</c:v>
                </c:pt>
                <c:pt idx="7979">
                  <c:v>-0.15179333902647318</c:v>
                </c:pt>
                <c:pt idx="7980">
                  <c:v>-0.15328778821520073</c:v>
                </c:pt>
                <c:pt idx="7981">
                  <c:v>-0.14403643609450623</c:v>
                </c:pt>
                <c:pt idx="7982">
                  <c:v>-0.14531739254198706</c:v>
                </c:pt>
                <c:pt idx="7983">
                  <c:v>-0.14859094790777116</c:v>
                </c:pt>
                <c:pt idx="7984">
                  <c:v>-0.1559920296043269</c:v>
                </c:pt>
                <c:pt idx="7985">
                  <c:v>-0.15912325647594661</c:v>
                </c:pt>
                <c:pt idx="7986">
                  <c:v>-0.15108169655565051</c:v>
                </c:pt>
                <c:pt idx="7987">
                  <c:v>-0.1499430686023342</c:v>
                </c:pt>
                <c:pt idx="7988">
                  <c:v>-0.15271847423854257</c:v>
                </c:pt>
                <c:pt idx="7989">
                  <c:v>-0.1325789923142614</c:v>
                </c:pt>
                <c:pt idx="7990">
                  <c:v>-0.11614005123825799</c:v>
                </c:pt>
                <c:pt idx="7991">
                  <c:v>-0.11187019641332208</c:v>
                </c:pt>
                <c:pt idx="7992">
                  <c:v>-0.11229718189581561</c:v>
                </c:pt>
                <c:pt idx="7993">
                  <c:v>-0.12083689154568744</c:v>
                </c:pt>
                <c:pt idx="7994">
                  <c:v>-0.12702818104184466</c:v>
                </c:pt>
                <c:pt idx="7995">
                  <c:v>-0.12261599772274412</c:v>
                </c:pt>
                <c:pt idx="7996">
                  <c:v>-0.12681468830059783</c:v>
                </c:pt>
                <c:pt idx="7997">
                  <c:v>-0.12524907486478798</c:v>
                </c:pt>
                <c:pt idx="7998">
                  <c:v>-0.12332764019356679</c:v>
                </c:pt>
                <c:pt idx="7999">
                  <c:v>-0.13414460575007126</c:v>
                </c:pt>
                <c:pt idx="8000">
                  <c:v>-0.14432109308283525</c:v>
                </c:pt>
                <c:pt idx="8001">
                  <c:v>-0.13784514659834901</c:v>
                </c:pt>
                <c:pt idx="8002">
                  <c:v>-0.14417876458867063</c:v>
                </c:pt>
                <c:pt idx="8003">
                  <c:v>-0.14097637346996883</c:v>
                </c:pt>
                <c:pt idx="8004">
                  <c:v>-0.13385994876174223</c:v>
                </c:pt>
                <c:pt idx="8005">
                  <c:v>-0.1346427554796471</c:v>
                </c:pt>
                <c:pt idx="8006">
                  <c:v>-0.12105038428693426</c:v>
                </c:pt>
                <c:pt idx="8007">
                  <c:v>-0.117207514944492</c:v>
                </c:pt>
                <c:pt idx="8008">
                  <c:v>-0.10980643324793626</c:v>
                </c:pt>
                <c:pt idx="8009">
                  <c:v>-0.1008397381155709</c:v>
                </c:pt>
                <c:pt idx="8010">
                  <c:v>-0.10261884429262746</c:v>
                </c:pt>
                <c:pt idx="8011">
                  <c:v>-0.11265300313122695</c:v>
                </c:pt>
                <c:pt idx="8012">
                  <c:v>-0.10959294050668944</c:v>
                </c:pt>
                <c:pt idx="8013">
                  <c:v>-0.10148021633931115</c:v>
                </c:pt>
                <c:pt idx="8014">
                  <c:v>-0.1090947907771137</c:v>
                </c:pt>
                <c:pt idx="8015">
                  <c:v>-0.11172786791915756</c:v>
                </c:pt>
                <c:pt idx="8016">
                  <c:v>-0.10703102761172789</c:v>
                </c:pt>
                <c:pt idx="8017">
                  <c:v>-0.10539424992883584</c:v>
                </c:pt>
                <c:pt idx="8018">
                  <c:v>-0.11094506120125247</c:v>
                </c:pt>
                <c:pt idx="8019">
                  <c:v>-0.12624537432393967</c:v>
                </c:pt>
                <c:pt idx="8020">
                  <c:v>-0.12475092513521213</c:v>
                </c:pt>
                <c:pt idx="8021">
                  <c:v>-0.12880728721890122</c:v>
                </c:pt>
                <c:pt idx="8022">
                  <c:v>-0.12382578992314264</c:v>
                </c:pt>
                <c:pt idx="8023">
                  <c:v>-0.11756333617990333</c:v>
                </c:pt>
                <c:pt idx="8024">
                  <c:v>-0.12226017648733278</c:v>
                </c:pt>
                <c:pt idx="8025">
                  <c:v>-0.12553373185311711</c:v>
                </c:pt>
                <c:pt idx="8026">
                  <c:v>-0.12959009393680621</c:v>
                </c:pt>
                <c:pt idx="8027">
                  <c:v>-0.12795331625391404</c:v>
                </c:pt>
                <c:pt idx="8028">
                  <c:v>-0.12987475092513534</c:v>
                </c:pt>
                <c:pt idx="8029">
                  <c:v>-0.13414460575007126</c:v>
                </c:pt>
                <c:pt idx="8030">
                  <c:v>-0.12966125818388852</c:v>
                </c:pt>
                <c:pt idx="8031">
                  <c:v>-0.12788215200683184</c:v>
                </c:pt>
                <c:pt idx="8032">
                  <c:v>-0.12653003131226881</c:v>
                </c:pt>
                <c:pt idx="8033">
                  <c:v>-0.14567321377739828</c:v>
                </c:pt>
                <c:pt idx="8034">
                  <c:v>-0.15186450327355538</c:v>
                </c:pt>
                <c:pt idx="8035">
                  <c:v>-0.15364360945061206</c:v>
                </c:pt>
                <c:pt idx="8036">
                  <c:v>-0.14923142613151164</c:v>
                </c:pt>
                <c:pt idx="8037">
                  <c:v>-0.16894392257329927</c:v>
                </c:pt>
                <c:pt idx="8038">
                  <c:v>-0.172359806433248</c:v>
                </c:pt>
                <c:pt idx="8039">
                  <c:v>-0.18246512951892979</c:v>
                </c:pt>
                <c:pt idx="8040">
                  <c:v>-0.17776828921150012</c:v>
                </c:pt>
                <c:pt idx="8041">
                  <c:v>-0.17214631369200117</c:v>
                </c:pt>
                <c:pt idx="8042">
                  <c:v>-0.16581269570167956</c:v>
                </c:pt>
                <c:pt idx="8043">
                  <c:v>-0.17470822658696272</c:v>
                </c:pt>
                <c:pt idx="8044">
                  <c:v>-0.17968972388272142</c:v>
                </c:pt>
                <c:pt idx="8045">
                  <c:v>-0.17627384002277258</c:v>
                </c:pt>
                <c:pt idx="8046">
                  <c:v>-0.17890691716481644</c:v>
                </c:pt>
                <c:pt idx="8047">
                  <c:v>-0.17869342442356972</c:v>
                </c:pt>
                <c:pt idx="8048">
                  <c:v>-0.18025903785937958</c:v>
                </c:pt>
                <c:pt idx="8049">
                  <c:v>-0.1806148590947908</c:v>
                </c:pt>
                <c:pt idx="8050">
                  <c:v>-0.15371477369769437</c:v>
                </c:pt>
                <c:pt idx="8051">
                  <c:v>-0.14318246512951893</c:v>
                </c:pt>
                <c:pt idx="8052">
                  <c:v>-0.16182749786507267</c:v>
                </c:pt>
                <c:pt idx="8053">
                  <c:v>-0.1601907201821805</c:v>
                </c:pt>
                <c:pt idx="8054">
                  <c:v>-0.17107884998576717</c:v>
                </c:pt>
                <c:pt idx="8055">
                  <c:v>-0.17150583546826081</c:v>
                </c:pt>
                <c:pt idx="8056">
                  <c:v>-0.16552803871335042</c:v>
                </c:pt>
                <c:pt idx="8057">
                  <c:v>-0.18424423569598647</c:v>
                </c:pt>
                <c:pt idx="8058">
                  <c:v>-0.19100483916880162</c:v>
                </c:pt>
                <c:pt idx="8059">
                  <c:v>-0.18403074295473965</c:v>
                </c:pt>
                <c:pt idx="8060">
                  <c:v>-0.1856675206376317</c:v>
                </c:pt>
                <c:pt idx="8061">
                  <c:v>-0.18602334187304304</c:v>
                </c:pt>
                <c:pt idx="8062">
                  <c:v>-0.18830059777967556</c:v>
                </c:pt>
                <c:pt idx="8063">
                  <c:v>-0.19093367492171942</c:v>
                </c:pt>
                <c:pt idx="8064">
                  <c:v>-0.19000853970964993</c:v>
                </c:pt>
                <c:pt idx="8065">
                  <c:v>-0.19427839453458584</c:v>
                </c:pt>
                <c:pt idx="8066">
                  <c:v>-0.20587816680899518</c:v>
                </c:pt>
                <c:pt idx="8067">
                  <c:v>-0.20644748078565334</c:v>
                </c:pt>
                <c:pt idx="8068">
                  <c:v>-0.19249928835752927</c:v>
                </c:pt>
                <c:pt idx="8069">
                  <c:v>-0.19434955878166815</c:v>
                </c:pt>
                <c:pt idx="8070">
                  <c:v>-0.19506120125249082</c:v>
                </c:pt>
                <c:pt idx="8071">
                  <c:v>-0.19363791631084548</c:v>
                </c:pt>
                <c:pt idx="8072">
                  <c:v>-0.19812126387702822</c:v>
                </c:pt>
                <c:pt idx="8073">
                  <c:v>-0.21064617136350705</c:v>
                </c:pt>
                <c:pt idx="8074">
                  <c:v>-0.21804725306006267</c:v>
                </c:pt>
                <c:pt idx="8075">
                  <c:v>-0.22189012240250505</c:v>
                </c:pt>
                <c:pt idx="8076">
                  <c:v>-0.23612297181895814</c:v>
                </c:pt>
                <c:pt idx="8077">
                  <c:v>-0.22551949900370061</c:v>
                </c:pt>
                <c:pt idx="8078">
                  <c:v>-0.2213919726729292</c:v>
                </c:pt>
                <c:pt idx="8079">
                  <c:v>-0.22174779390834054</c:v>
                </c:pt>
                <c:pt idx="8080">
                  <c:v>-0.22708511243951046</c:v>
                </c:pt>
                <c:pt idx="8081">
                  <c:v>-0.22110731568460007</c:v>
                </c:pt>
                <c:pt idx="8082">
                  <c:v>-0.22231710788499859</c:v>
                </c:pt>
                <c:pt idx="8083">
                  <c:v>-0.22374039282664393</c:v>
                </c:pt>
                <c:pt idx="8084">
                  <c:v>-0.21505835468260759</c:v>
                </c:pt>
                <c:pt idx="8085">
                  <c:v>-0.21285226302305726</c:v>
                </c:pt>
                <c:pt idx="8086">
                  <c:v>-0.19748078565328786</c:v>
                </c:pt>
                <c:pt idx="8087">
                  <c:v>-0.19192997438087112</c:v>
                </c:pt>
                <c:pt idx="8088">
                  <c:v>-0.19605750071164252</c:v>
                </c:pt>
                <c:pt idx="8089">
                  <c:v>-0.19434955878166815</c:v>
                </c:pt>
                <c:pt idx="8090">
                  <c:v>-0.20338741816111594</c:v>
                </c:pt>
                <c:pt idx="8091">
                  <c:v>-0.20082550526615439</c:v>
                </c:pt>
                <c:pt idx="8092">
                  <c:v>-0.20103899800740122</c:v>
                </c:pt>
                <c:pt idx="8093">
                  <c:v>-0.20324508966695143</c:v>
                </c:pt>
                <c:pt idx="8094">
                  <c:v>-0.19022203245089664</c:v>
                </c:pt>
                <c:pt idx="8095">
                  <c:v>-0.18075718758895531</c:v>
                </c:pt>
                <c:pt idx="8096">
                  <c:v>-0.18353259322516369</c:v>
                </c:pt>
                <c:pt idx="8097">
                  <c:v>-0.17904924565898095</c:v>
                </c:pt>
                <c:pt idx="8098">
                  <c:v>-0.17833760318815839</c:v>
                </c:pt>
                <c:pt idx="8099">
                  <c:v>-0.17292912040990616</c:v>
                </c:pt>
                <c:pt idx="8100">
                  <c:v>-0.17449473384571601</c:v>
                </c:pt>
                <c:pt idx="8101">
                  <c:v>-0.17456589809279832</c:v>
                </c:pt>
                <c:pt idx="8102">
                  <c:v>-0.17570452604611453</c:v>
                </c:pt>
                <c:pt idx="8103">
                  <c:v>-0.17200398519783666</c:v>
                </c:pt>
                <c:pt idx="8104">
                  <c:v>-0.16873042983205244</c:v>
                </c:pt>
                <c:pt idx="8105">
                  <c:v>-0.16951323654995731</c:v>
                </c:pt>
                <c:pt idx="8106">
                  <c:v>-0.1784799316823229</c:v>
                </c:pt>
                <c:pt idx="8107">
                  <c:v>-0.1764873327640194</c:v>
                </c:pt>
                <c:pt idx="8108">
                  <c:v>-0.16602618844292638</c:v>
                </c:pt>
                <c:pt idx="8109">
                  <c:v>-0.15570737261599776</c:v>
                </c:pt>
                <c:pt idx="8110">
                  <c:v>-0.15129518929689723</c:v>
                </c:pt>
                <c:pt idx="8111">
                  <c:v>-0.16026188442926281</c:v>
                </c:pt>
                <c:pt idx="8112">
                  <c:v>-0.16552803871335042</c:v>
                </c:pt>
                <c:pt idx="8113">
                  <c:v>-0.17356959863364652</c:v>
                </c:pt>
                <c:pt idx="8114">
                  <c:v>-0.1713635069740963</c:v>
                </c:pt>
                <c:pt idx="8115">
                  <c:v>-0.16873042983205244</c:v>
                </c:pt>
                <c:pt idx="8116">
                  <c:v>-0.16410475377170519</c:v>
                </c:pt>
                <c:pt idx="8117">
                  <c:v>-0.16261030458297754</c:v>
                </c:pt>
                <c:pt idx="8118">
                  <c:v>-0.15542271562766863</c:v>
                </c:pt>
                <c:pt idx="8119">
                  <c:v>-0.14980074010816968</c:v>
                </c:pt>
                <c:pt idx="8120">
                  <c:v>-0.15755764304013675</c:v>
                </c:pt>
                <c:pt idx="8121">
                  <c:v>-0.15015656134358102</c:v>
                </c:pt>
                <c:pt idx="8122">
                  <c:v>-0.1519356675206377</c:v>
                </c:pt>
                <c:pt idx="8123">
                  <c:v>-0.15869627099345296</c:v>
                </c:pt>
                <c:pt idx="8124">
                  <c:v>-0.1601907201821805</c:v>
                </c:pt>
                <c:pt idx="8125">
                  <c:v>-0.16944207230287511</c:v>
                </c:pt>
                <c:pt idx="8126">
                  <c:v>-0.17563336179903222</c:v>
                </c:pt>
                <c:pt idx="8127">
                  <c:v>-0.18239396527184748</c:v>
                </c:pt>
                <c:pt idx="8128">
                  <c:v>-0.18452889268431538</c:v>
                </c:pt>
                <c:pt idx="8129">
                  <c:v>-0.18239396527184748</c:v>
                </c:pt>
                <c:pt idx="8130">
                  <c:v>-0.18310560774267015</c:v>
                </c:pt>
                <c:pt idx="8131">
                  <c:v>-0.18588101337887852</c:v>
                </c:pt>
                <c:pt idx="8132">
                  <c:v>-0.19506120125249082</c:v>
                </c:pt>
                <c:pt idx="8133">
                  <c:v>-0.19826359237119284</c:v>
                </c:pt>
                <c:pt idx="8134">
                  <c:v>-0.20381440364360959</c:v>
                </c:pt>
                <c:pt idx="8135">
                  <c:v>-0.20523768858525482</c:v>
                </c:pt>
                <c:pt idx="8136">
                  <c:v>-0.20267577569029316</c:v>
                </c:pt>
                <c:pt idx="8137">
                  <c:v>-0.2039567321377741</c:v>
                </c:pt>
                <c:pt idx="8138">
                  <c:v>-0.21655280387133502</c:v>
                </c:pt>
                <c:pt idx="8139">
                  <c:v>-0.21633931113008831</c:v>
                </c:pt>
                <c:pt idx="8140">
                  <c:v>-0.21982635923711935</c:v>
                </c:pt>
                <c:pt idx="8141">
                  <c:v>-0.2243808710503844</c:v>
                </c:pt>
                <c:pt idx="8142">
                  <c:v>-0.21996868773128386</c:v>
                </c:pt>
                <c:pt idx="8143">
                  <c:v>-0.20836891545687453</c:v>
                </c:pt>
                <c:pt idx="8144">
                  <c:v>-0.21747793908340463</c:v>
                </c:pt>
                <c:pt idx="8145">
                  <c:v>-0.21747793908340463</c:v>
                </c:pt>
                <c:pt idx="8146">
                  <c:v>-0.22523484201537147</c:v>
                </c:pt>
                <c:pt idx="8147">
                  <c:v>-0.23427270139481937</c:v>
                </c:pt>
                <c:pt idx="8148">
                  <c:v>-0.23654995730145179</c:v>
                </c:pt>
                <c:pt idx="8149">
                  <c:v>-0.23711927127810994</c:v>
                </c:pt>
                <c:pt idx="8150">
                  <c:v>-0.22929120409906067</c:v>
                </c:pt>
                <c:pt idx="8151">
                  <c:v>-0.2161969826359238</c:v>
                </c:pt>
                <c:pt idx="8152">
                  <c:v>-0.21840307429547401</c:v>
                </c:pt>
                <c:pt idx="8153">
                  <c:v>-0.22331340734415039</c:v>
                </c:pt>
                <c:pt idx="8154">
                  <c:v>-0.2153430116709365</c:v>
                </c:pt>
                <c:pt idx="8155">
                  <c:v>-0.21569883290634795</c:v>
                </c:pt>
                <c:pt idx="8156">
                  <c:v>-0.21996868773128386</c:v>
                </c:pt>
                <c:pt idx="8157">
                  <c:v>-0.22637346996868779</c:v>
                </c:pt>
                <c:pt idx="8158">
                  <c:v>-0.23391688015940792</c:v>
                </c:pt>
                <c:pt idx="8159">
                  <c:v>-0.23647879305436947</c:v>
                </c:pt>
                <c:pt idx="8160">
                  <c:v>-0.23697694278394543</c:v>
                </c:pt>
                <c:pt idx="8161">
                  <c:v>-0.23477085112439511</c:v>
                </c:pt>
                <c:pt idx="8162">
                  <c:v>-0.22551949900370061</c:v>
                </c:pt>
                <c:pt idx="8163">
                  <c:v>-0.220253344719613</c:v>
                </c:pt>
                <c:pt idx="8164">
                  <c:v>-0.22110731568460007</c:v>
                </c:pt>
                <c:pt idx="8165">
                  <c:v>-0.21406205522345578</c:v>
                </c:pt>
                <c:pt idx="8166">
                  <c:v>-0.21384856248220896</c:v>
                </c:pt>
                <c:pt idx="8167">
                  <c:v>-0.20957870765727304</c:v>
                </c:pt>
                <c:pt idx="8168">
                  <c:v>-0.21199829205807008</c:v>
                </c:pt>
                <c:pt idx="8169">
                  <c:v>-0.20623398804440651</c:v>
                </c:pt>
                <c:pt idx="8170">
                  <c:v>-0.2070879590093937</c:v>
                </c:pt>
                <c:pt idx="8171">
                  <c:v>-0.20673213777398247</c:v>
                </c:pt>
                <c:pt idx="8172">
                  <c:v>-0.20886706518645037</c:v>
                </c:pt>
                <c:pt idx="8173">
                  <c:v>-0.21463136920011394</c:v>
                </c:pt>
                <c:pt idx="8174">
                  <c:v>-0.22124964417876458</c:v>
                </c:pt>
                <c:pt idx="8175">
                  <c:v>-0.23334756618274977</c:v>
                </c:pt>
                <c:pt idx="8176">
                  <c:v>-0.23341873042983208</c:v>
                </c:pt>
                <c:pt idx="8177">
                  <c:v>-0.23790207799601482</c:v>
                </c:pt>
                <c:pt idx="8178">
                  <c:v>-0.2244520352974666</c:v>
                </c:pt>
                <c:pt idx="8179">
                  <c:v>-0.23263592371192721</c:v>
                </c:pt>
                <c:pt idx="8180">
                  <c:v>-0.24466268146883008</c:v>
                </c:pt>
                <c:pt idx="8181">
                  <c:v>-0.25163677768289217</c:v>
                </c:pt>
                <c:pt idx="8182">
                  <c:v>-0.26195559350982078</c:v>
                </c:pt>
                <c:pt idx="8183">
                  <c:v>-0.26643894107600352</c:v>
                </c:pt>
                <c:pt idx="8184">
                  <c:v>-0.26814688300597778</c:v>
                </c:pt>
                <c:pt idx="8185">
                  <c:v>-0.26985482493595225</c:v>
                </c:pt>
                <c:pt idx="8186">
                  <c:v>-0.27113578138343297</c:v>
                </c:pt>
                <c:pt idx="8187">
                  <c:v>-0.26095929405066909</c:v>
                </c:pt>
                <c:pt idx="8188">
                  <c:v>-0.25925135212069461</c:v>
                </c:pt>
                <c:pt idx="8189">
                  <c:v>-0.22402504981497295</c:v>
                </c:pt>
                <c:pt idx="8190">
                  <c:v>-0.22765442641616862</c:v>
                </c:pt>
                <c:pt idx="8191">
                  <c:v>-0.22317107884998588</c:v>
                </c:pt>
                <c:pt idx="8192">
                  <c:v>-0.19570167947623118</c:v>
                </c:pt>
                <c:pt idx="8193">
                  <c:v>-0.17371192712781103</c:v>
                </c:pt>
                <c:pt idx="8194">
                  <c:v>-0.17919157415314546</c:v>
                </c:pt>
                <c:pt idx="8195">
                  <c:v>-0.16325078280671801</c:v>
                </c:pt>
                <c:pt idx="8196">
                  <c:v>-0.15634785083973823</c:v>
                </c:pt>
                <c:pt idx="8197">
                  <c:v>-0.16659550241958443</c:v>
                </c:pt>
                <c:pt idx="8198">
                  <c:v>-0.16268146883005985</c:v>
                </c:pt>
                <c:pt idx="8199">
                  <c:v>-0.14951608311984066</c:v>
                </c:pt>
                <c:pt idx="8200">
                  <c:v>-0.15848277825220614</c:v>
                </c:pt>
                <c:pt idx="8201">
                  <c:v>-0.14403643609450623</c:v>
                </c:pt>
                <c:pt idx="8202">
                  <c:v>-0.12695701679476235</c:v>
                </c:pt>
                <c:pt idx="8203">
                  <c:v>-0.13627953316253916</c:v>
                </c:pt>
                <c:pt idx="8204">
                  <c:v>-0.13037290065471108</c:v>
                </c:pt>
                <c:pt idx="8205">
                  <c:v>-0.13200967833760324</c:v>
                </c:pt>
                <c:pt idx="8206">
                  <c:v>-0.13912610304582984</c:v>
                </c:pt>
                <c:pt idx="8207">
                  <c:v>-0.13008824366638216</c:v>
                </c:pt>
                <c:pt idx="8208">
                  <c:v>-0.12396811841730726</c:v>
                </c:pt>
                <c:pt idx="8209">
                  <c:v>-0.11549957301451752</c:v>
                </c:pt>
                <c:pt idx="8210">
                  <c:v>-0.11920011386279539</c:v>
                </c:pt>
                <c:pt idx="8211">
                  <c:v>-0.12788215200683184</c:v>
                </c:pt>
                <c:pt idx="8212">
                  <c:v>-0.12816680899516086</c:v>
                </c:pt>
                <c:pt idx="8213">
                  <c:v>-0.11130088243666392</c:v>
                </c:pt>
                <c:pt idx="8214">
                  <c:v>-0.11763450042698553</c:v>
                </c:pt>
                <c:pt idx="8215">
                  <c:v>-0.11891545687446636</c:v>
                </c:pt>
                <c:pt idx="8216">
                  <c:v>-0.12240250498149741</c:v>
                </c:pt>
                <c:pt idx="8217">
                  <c:v>-0.12026757756902939</c:v>
                </c:pt>
                <c:pt idx="8218">
                  <c:v>-0.12297181895815557</c:v>
                </c:pt>
                <c:pt idx="8219">
                  <c:v>-0.13442926273840028</c:v>
                </c:pt>
                <c:pt idx="8220">
                  <c:v>-0.14304013663535442</c:v>
                </c:pt>
                <c:pt idx="8221">
                  <c:v>-0.13200967833760324</c:v>
                </c:pt>
                <c:pt idx="8222">
                  <c:v>-0.13528323370338746</c:v>
                </c:pt>
                <c:pt idx="8223">
                  <c:v>-0.13193851409052093</c:v>
                </c:pt>
                <c:pt idx="8224">
                  <c:v>-9.6427554796470361E-2</c:v>
                </c:pt>
                <c:pt idx="8225">
                  <c:v>-8.3404497580415571E-2</c:v>
                </c:pt>
                <c:pt idx="8226">
                  <c:v>-6.7392541986905807E-2</c:v>
                </c:pt>
                <c:pt idx="8227">
                  <c:v>-4.3054369484770927E-2</c:v>
                </c:pt>
                <c:pt idx="8228">
                  <c:v>-4.326786222601775E-2</c:v>
                </c:pt>
                <c:pt idx="8229">
                  <c:v>-2.7113578138343364E-2</c:v>
                </c:pt>
                <c:pt idx="8230">
                  <c:v>-4.2342727013948256E-2</c:v>
                </c:pt>
                <c:pt idx="8231">
                  <c:v>-4.9459151722174854E-2</c:v>
                </c:pt>
                <c:pt idx="8232">
                  <c:v>-2.6971249644178963E-2</c:v>
                </c:pt>
                <c:pt idx="8233">
                  <c:v>-2.8038713350412747E-2</c:v>
                </c:pt>
                <c:pt idx="8234">
                  <c:v>-9.180187873612411E-3</c:v>
                </c:pt>
                <c:pt idx="8235">
                  <c:v>-1.0389980074010818E-2</c:v>
                </c:pt>
                <c:pt idx="8236">
                  <c:v>-1.2026757756902873E-2</c:v>
                </c:pt>
                <c:pt idx="8237">
                  <c:v>-5.1238257899231532E-2</c:v>
                </c:pt>
                <c:pt idx="8238">
                  <c:v>-4.2983205237688726E-2</c:v>
                </c:pt>
                <c:pt idx="8239">
                  <c:v>-3.7290065471107359E-2</c:v>
                </c:pt>
                <c:pt idx="8240">
                  <c:v>-4.9316823228010342E-2</c:v>
                </c:pt>
                <c:pt idx="8241">
                  <c:v>-4.8462852263023048E-2</c:v>
                </c:pt>
                <c:pt idx="8242">
                  <c:v>-3.5937944776544328E-2</c:v>
                </c:pt>
                <c:pt idx="8243">
                  <c:v>-2.1562766865926619E-2</c:v>
                </c:pt>
                <c:pt idx="8244">
                  <c:v>0</c:v>
                </c:pt>
                <c:pt idx="8245">
                  <c:v>-7.0693637572617485E-3</c:v>
                </c:pt>
                <c:pt idx="8246">
                  <c:v>-4.9695527402534578E-3</c:v>
                </c:pt>
                <c:pt idx="8247">
                  <c:v>-1.7008469237768664E-2</c:v>
                </c:pt>
                <c:pt idx="8248">
                  <c:v>0</c:v>
                </c:pt>
                <c:pt idx="8249">
                  <c:v>-1.3005174101524353E-2</c:v>
                </c:pt>
                <c:pt idx="8250">
                  <c:v>-8.8099566494197479E-3</c:v>
                </c:pt>
                <c:pt idx="8251">
                  <c:v>-2.4402181513075161E-2</c:v>
                </c:pt>
                <c:pt idx="8252">
                  <c:v>-4.1882254230177662E-2</c:v>
                </c:pt>
                <c:pt idx="8253">
                  <c:v>-5.3139421059991809E-2</c:v>
                </c:pt>
                <c:pt idx="8254">
                  <c:v>-3.55894280520207E-2</c:v>
                </c:pt>
                <c:pt idx="8255">
                  <c:v>-3.2722696126415984E-2</c:v>
                </c:pt>
                <c:pt idx="8256">
                  <c:v>-4.1952174521046048E-2</c:v>
                </c:pt>
                <c:pt idx="8257">
                  <c:v>-6.1529855964200908E-2</c:v>
                </c:pt>
                <c:pt idx="8258">
                  <c:v>-7.0549573486225703E-2</c:v>
                </c:pt>
                <c:pt idx="8259">
                  <c:v>-6.390714585372681E-2</c:v>
                </c:pt>
                <c:pt idx="8260">
                  <c:v>-5.6915116766885876E-2</c:v>
                </c:pt>
                <c:pt idx="8261">
                  <c:v>-6.1669696545937791E-2</c:v>
                </c:pt>
                <c:pt idx="8262">
                  <c:v>-3.132429030904782E-2</c:v>
                </c:pt>
                <c:pt idx="8263">
                  <c:v>-3.0065725073416427E-2</c:v>
                </c:pt>
                <c:pt idx="8264">
                  <c:v>-2.9366522164732345E-2</c:v>
                </c:pt>
                <c:pt idx="8265">
                  <c:v>-3.0275485946021585E-2</c:v>
                </c:pt>
                <c:pt idx="8266">
                  <c:v>-8.7400363585512508E-3</c:v>
                </c:pt>
                <c:pt idx="8267">
                  <c:v>-2.0976087260523579E-3</c:v>
                </c:pt>
                <c:pt idx="8268">
                  <c:v>-8.4603551950777067E-3</c:v>
                </c:pt>
                <c:pt idx="8269">
                  <c:v>-2.1115927842259907E-2</c:v>
                </c:pt>
                <c:pt idx="8270">
                  <c:v>-2.4122500349601617E-2</c:v>
                </c:pt>
                <c:pt idx="8271">
                  <c:v>-2.1465529296602059E-2</c:v>
                </c:pt>
                <c:pt idx="8272">
                  <c:v>-3.9365123758914988E-2</c:v>
                </c:pt>
                <c:pt idx="8273">
                  <c:v>-5.439798629562298E-2</c:v>
                </c:pt>
                <c:pt idx="8274">
                  <c:v>-5.3978464550412553E-2</c:v>
                </c:pt>
                <c:pt idx="8275">
                  <c:v>-3.8665920850230795E-2</c:v>
                </c:pt>
                <c:pt idx="8276">
                  <c:v>-4.7266116627045274E-2</c:v>
                </c:pt>
                <c:pt idx="8277">
                  <c:v>-3.0834848272968784E-2</c:v>
                </c:pt>
                <c:pt idx="8278">
                  <c:v>-2.9296601873863737E-2</c:v>
                </c:pt>
                <c:pt idx="8279">
                  <c:v>-2.3073695986575382E-2</c:v>
                </c:pt>
                <c:pt idx="8280">
                  <c:v>-5.8733044329464246E-3</c:v>
                </c:pt>
                <c:pt idx="8281">
                  <c:v>-1.5732065445392296E-2</c:v>
                </c:pt>
                <c:pt idx="8282">
                  <c:v>-1.2445811774577042E-2</c:v>
                </c:pt>
                <c:pt idx="8283">
                  <c:v>-1.880855824360228E-2</c:v>
                </c:pt>
                <c:pt idx="8284">
                  <c:v>-1.6641029226681758E-2</c:v>
                </c:pt>
                <c:pt idx="8285">
                  <c:v>-3.2722696126415984E-2</c:v>
                </c:pt>
                <c:pt idx="8286">
                  <c:v>-1.1676688575024574E-2</c:v>
                </c:pt>
                <c:pt idx="8287">
                  <c:v>-7.4115508320514722E-3</c:v>
                </c:pt>
                <c:pt idx="8288">
                  <c:v>0</c:v>
                </c:pt>
                <c:pt idx="8289">
                  <c:v>-6.1953603634612442E-4</c:v>
                </c:pt>
                <c:pt idx="8290">
                  <c:v>0</c:v>
                </c:pt>
                <c:pt idx="8291">
                  <c:v>-6.8129172911840508E-3</c:v>
                </c:pt>
                <c:pt idx="8292">
                  <c:v>-6.1316255620658122E-4</c:v>
                </c:pt>
                <c:pt idx="8293">
                  <c:v>-7.2216923286551049E-3</c:v>
                </c:pt>
                <c:pt idx="8294">
                  <c:v>-8.8567924785387664E-4</c:v>
                </c:pt>
                <c:pt idx="8295">
                  <c:v>-4.7690421038282249E-4</c:v>
                </c:pt>
                <c:pt idx="8296">
                  <c:v>-2.5889085706499726E-3</c:v>
                </c:pt>
                <c:pt idx="8297">
                  <c:v>-1.02875051096879E-2</c:v>
                </c:pt>
                <c:pt idx="8298">
                  <c:v>-3.3383294726803125E-3</c:v>
                </c:pt>
                <c:pt idx="8299">
                  <c:v>-1.9961847663169441E-2</c:v>
                </c:pt>
                <c:pt idx="8300">
                  <c:v>-4.6395966752963647E-2</c:v>
                </c:pt>
                <c:pt idx="8301">
                  <c:v>-3.4268973974656003E-2</c:v>
                </c:pt>
                <c:pt idx="8302">
                  <c:v>-3.5699686605804692E-2</c:v>
                </c:pt>
                <c:pt idx="8303">
                  <c:v>-1.7100422400871951E-2</c:v>
                </c:pt>
                <c:pt idx="8304">
                  <c:v>-1.5465322250987956E-2</c:v>
                </c:pt>
                <c:pt idx="8305">
                  <c:v>-1.0083117590952373E-2</c:v>
                </c:pt>
                <c:pt idx="8306">
                  <c:v>-2.6025344052323152E-2</c:v>
                </c:pt>
                <c:pt idx="8307">
                  <c:v>-2.418585638370363E-2</c:v>
                </c:pt>
                <c:pt idx="8308">
                  <c:v>-1.7168551573783941E-2</c:v>
                </c:pt>
                <c:pt idx="8309">
                  <c:v>-4.3602670663579479E-3</c:v>
                </c:pt>
                <c:pt idx="8310">
                  <c:v>0</c:v>
                </c:pt>
                <c:pt idx="8311">
                  <c:v>-8.3713332879603586E-3</c:v>
                </c:pt>
                <c:pt idx="8312">
                  <c:v>-1.3135506703872646E-2</c:v>
                </c:pt>
                <c:pt idx="8313">
                  <c:v>0</c:v>
                </c:pt>
                <c:pt idx="8314">
                  <c:v>0</c:v>
                </c:pt>
                <c:pt idx="8315">
                  <c:v>0</c:v>
                </c:pt>
                <c:pt idx="8316">
                  <c:v>-4.163309159279982E-3</c:v>
                </c:pt>
                <c:pt idx="8317">
                  <c:v>-1.0005372011818281E-2</c:v>
                </c:pt>
                <c:pt idx="8318">
                  <c:v>-9.9382218640879927E-3</c:v>
                </c:pt>
                <c:pt idx="8319">
                  <c:v>-6.1778135911898513E-3</c:v>
                </c:pt>
                <c:pt idx="8320">
                  <c:v>-2.3099650819231821E-2</c:v>
                </c:pt>
                <c:pt idx="8321">
                  <c:v>-1.4302981466559173E-2</c:v>
                </c:pt>
                <c:pt idx="8322">
                  <c:v>0</c:v>
                </c:pt>
                <c:pt idx="8323">
                  <c:v>0</c:v>
                </c:pt>
                <c:pt idx="8324">
                  <c:v>-1.1219447041538766E-2</c:v>
                </c:pt>
                <c:pt idx="8325">
                  <c:v>0</c:v>
                </c:pt>
                <c:pt idx="8326">
                  <c:v>0</c:v>
                </c:pt>
                <c:pt idx="8327">
                  <c:v>0</c:v>
                </c:pt>
                <c:pt idx="8328">
                  <c:v>0</c:v>
                </c:pt>
                <c:pt idx="8329">
                  <c:v>0</c:v>
                </c:pt>
                <c:pt idx="8330">
                  <c:v>-1.568295698574862E-2</c:v>
                </c:pt>
                <c:pt idx="8331">
                  <c:v>-5.2059608251446843E-3</c:v>
                </c:pt>
                <c:pt idx="8332">
                  <c:v>-1.2168933428775786E-2</c:v>
                </c:pt>
                <c:pt idx="8333">
                  <c:v>-1.5813106006377198E-2</c:v>
                </c:pt>
                <c:pt idx="8334">
                  <c:v>-1.8481160929263885E-2</c:v>
                </c:pt>
                <c:pt idx="8335">
                  <c:v>-1.5032211882605395E-2</c:v>
                </c:pt>
                <c:pt idx="8336">
                  <c:v>-2.5183835491637718E-2</c:v>
                </c:pt>
                <c:pt idx="8337">
                  <c:v>-2.655040020823829E-2</c:v>
                </c:pt>
                <c:pt idx="8338">
                  <c:v>-2.4533090388494716E-2</c:v>
                </c:pt>
                <c:pt idx="8339">
                  <c:v>-1.613847855794881E-2</c:v>
                </c:pt>
                <c:pt idx="8340">
                  <c:v>-1.9587427604607188E-2</c:v>
                </c:pt>
                <c:pt idx="8341">
                  <c:v>-5.59640788703053E-3</c:v>
                </c:pt>
                <c:pt idx="8342">
                  <c:v>-1.9522353094292288E-3</c:v>
                </c:pt>
                <c:pt idx="8343">
                  <c:v>-6.5074510314310219E-3</c:v>
                </c:pt>
                <c:pt idx="8344">
                  <c:v>-1.1843560877204395E-2</c:v>
                </c:pt>
                <c:pt idx="8345">
                  <c:v>-1.3535498145376357E-2</c:v>
                </c:pt>
                <c:pt idx="8346">
                  <c:v>-1.8220862888006506E-3</c:v>
                </c:pt>
                <c:pt idx="8347">
                  <c:v>-4.6202902323159156E-3</c:v>
                </c:pt>
                <c:pt idx="8348">
                  <c:v>-4.2298431704299588E-3</c:v>
                </c:pt>
                <c:pt idx="8349">
                  <c:v>-1.1583262835947128E-2</c:v>
                </c:pt>
                <c:pt idx="8350">
                  <c:v>-1.7114596212663424E-2</c:v>
                </c:pt>
                <c:pt idx="8351">
                  <c:v>-1.2429231470033164E-2</c:v>
                </c:pt>
                <c:pt idx="8352">
                  <c:v>-5.3361098457733736E-3</c:v>
                </c:pt>
                <c:pt idx="8353">
                  <c:v>0</c:v>
                </c:pt>
                <c:pt idx="8354">
                  <c:v>0</c:v>
                </c:pt>
                <c:pt idx="8355">
                  <c:v>0</c:v>
                </c:pt>
                <c:pt idx="8356">
                  <c:v>0</c:v>
                </c:pt>
                <c:pt idx="8357">
                  <c:v>0</c:v>
                </c:pt>
                <c:pt idx="8358">
                  <c:v>0</c:v>
                </c:pt>
                <c:pt idx="8359">
                  <c:v>-6.4479779641918311E-3</c:v>
                </c:pt>
                <c:pt idx="8360">
                  <c:v>0</c:v>
                </c:pt>
                <c:pt idx="8361">
                  <c:v>-4.1067761806981018E-3</c:v>
                </c:pt>
                <c:pt idx="8362">
                  <c:v>-1.8044925642463072E-3</c:v>
                </c:pt>
                <c:pt idx="8363">
                  <c:v>-1.1822537489888707E-2</c:v>
                </c:pt>
                <c:pt idx="8364">
                  <c:v>0</c:v>
                </c:pt>
                <c:pt idx="8365">
                  <c:v>-2.2866324701811269E-3</c:v>
                </c:pt>
                <c:pt idx="8366">
                  <c:v>0</c:v>
                </c:pt>
                <c:pt idx="8367">
                  <c:v>0</c:v>
                </c:pt>
                <c:pt idx="8368">
                  <c:v>-1.4049385719498653E-2</c:v>
                </c:pt>
                <c:pt idx="8369">
                  <c:v>-1.265052913270881E-2</c:v>
                </c:pt>
                <c:pt idx="8370">
                  <c:v>-6.7510035275513136E-3</c:v>
                </c:pt>
                <c:pt idx="8371">
                  <c:v>-8.5147792239381737E-4</c:v>
                </c:pt>
                <c:pt idx="8372">
                  <c:v>0</c:v>
                </c:pt>
                <c:pt idx="8373">
                  <c:v>-1.745936183022212E-3</c:v>
                </c:pt>
                <c:pt idx="8374">
                  <c:v>-9.0307043949433563E-4</c:v>
                </c:pt>
                <c:pt idx="8375">
                  <c:v>-6.8633353401564845E-3</c:v>
                </c:pt>
                <c:pt idx="8376">
                  <c:v>-1.113786875376277E-2</c:v>
                </c:pt>
                <c:pt idx="8377">
                  <c:v>-7.2245635159541299E-3</c:v>
                </c:pt>
                <c:pt idx="8378">
                  <c:v>-1.6255267910896931E-2</c:v>
                </c:pt>
                <c:pt idx="8379">
                  <c:v>-1.4388922335942134E-2</c:v>
                </c:pt>
                <c:pt idx="8380">
                  <c:v>-1.7037928958458681E-2</c:v>
                </c:pt>
                <c:pt idx="8381">
                  <c:v>-2.4744130042143153E-2</c:v>
                </c:pt>
                <c:pt idx="8382">
                  <c:v>-2.384105960264904E-2</c:v>
                </c:pt>
                <c:pt idx="8383">
                  <c:v>-1.6074653822998108E-2</c:v>
                </c:pt>
                <c:pt idx="8384">
                  <c:v>-3.3714629741119495E-3</c:v>
                </c:pt>
                <c:pt idx="8385">
                  <c:v>0</c:v>
                </c:pt>
                <c:pt idx="8386">
                  <c:v>-4.3920341736358726E-3</c:v>
                </c:pt>
                <c:pt idx="8387">
                  <c:v>-1.0528849046387068E-2</c:v>
                </c:pt>
                <c:pt idx="8388">
                  <c:v>-2.2982973346970859E-2</c:v>
                </c:pt>
                <c:pt idx="8389">
                  <c:v>-2.2020335719872386E-2</c:v>
                </c:pt>
                <c:pt idx="8390">
                  <c:v>-1.3416761927681931E-2</c:v>
                </c:pt>
                <c:pt idx="8391">
                  <c:v>-1.0769508453161825E-2</c:v>
                </c:pt>
                <c:pt idx="8392">
                  <c:v>-8.3027495337223423E-3</c:v>
                </c:pt>
                <c:pt idx="8393">
                  <c:v>-2.0696708982612333E-2</c:v>
                </c:pt>
                <c:pt idx="8394">
                  <c:v>-2.9179953071415632E-2</c:v>
                </c:pt>
                <c:pt idx="8395">
                  <c:v>-2.6352205041814569E-2</c:v>
                </c:pt>
                <c:pt idx="8396">
                  <c:v>-2.1238192647855092E-2</c:v>
                </c:pt>
                <c:pt idx="8397">
                  <c:v>-8.242584682028764E-3</c:v>
                </c:pt>
                <c:pt idx="8398">
                  <c:v>-4.0912099151676484E-3</c:v>
                </c:pt>
                <c:pt idx="8399">
                  <c:v>0</c:v>
                </c:pt>
                <c:pt idx="8400">
                  <c:v>0</c:v>
                </c:pt>
                <c:pt idx="8401">
                  <c:v>-5.9122620314489005E-5</c:v>
                </c:pt>
                <c:pt idx="8402">
                  <c:v>-7.0947144377420113E-4</c:v>
                </c:pt>
                <c:pt idx="8403">
                  <c:v>0</c:v>
                </c:pt>
                <c:pt idx="8404">
                  <c:v>0</c:v>
                </c:pt>
                <c:pt idx="8405">
                  <c:v>-2.4562839932160685E-3</c:v>
                </c:pt>
                <c:pt idx="8406">
                  <c:v>-3.4504941809462286E-3</c:v>
                </c:pt>
                <c:pt idx="8407">
                  <c:v>-1.4796186911515297E-2</c:v>
                </c:pt>
                <c:pt idx="8408">
                  <c:v>-3.105444762851628E-2</c:v>
                </c:pt>
                <c:pt idx="8409">
                  <c:v>-2.5440084215451297E-2</c:v>
                </c:pt>
                <c:pt idx="8410">
                  <c:v>-1.684309023919528E-2</c:v>
                </c:pt>
                <c:pt idx="8411">
                  <c:v>-1.2164454061641128E-2</c:v>
                </c:pt>
                <c:pt idx="8412">
                  <c:v>-2.5674016024328949E-2</c:v>
                </c:pt>
                <c:pt idx="8413">
                  <c:v>-1.4679221007076526E-2</c:v>
                </c:pt>
                <c:pt idx="8414">
                  <c:v>-2.0059652611263856E-2</c:v>
                </c:pt>
                <c:pt idx="8415">
                  <c:v>-2.2866834317796347E-2</c:v>
                </c:pt>
                <c:pt idx="8416">
                  <c:v>-1.684309023919528E-2</c:v>
                </c:pt>
                <c:pt idx="8417">
                  <c:v>-3.193169191180778E-2</c:v>
                </c:pt>
                <c:pt idx="8418">
                  <c:v>-3.2341072577343755E-2</c:v>
                </c:pt>
                <c:pt idx="8419">
                  <c:v>-2.9124510205275289E-2</c:v>
                </c:pt>
                <c:pt idx="8420">
                  <c:v>-3.9183577987016882E-2</c:v>
                </c:pt>
                <c:pt idx="8421">
                  <c:v>-4.1171998362477424E-2</c:v>
                </c:pt>
                <c:pt idx="8422">
                  <c:v>-3.6025498567167635E-2</c:v>
                </c:pt>
                <c:pt idx="8423">
                  <c:v>-9.9421018773028225E-3</c:v>
                </c:pt>
                <c:pt idx="8424">
                  <c:v>-1.1287209778349627E-2</c:v>
                </c:pt>
                <c:pt idx="8425">
                  <c:v>-1.2281419966080009E-2</c:v>
                </c:pt>
                <c:pt idx="8426">
                  <c:v>-8.5385110240365769E-3</c:v>
                </c:pt>
                <c:pt idx="8427">
                  <c:v>-3.7429089420434325E-3</c:v>
                </c:pt>
                <c:pt idx="8428">
                  <c:v>-1.9884203754605534E-2</c:v>
                </c:pt>
                <c:pt idx="8429">
                  <c:v>-3.4797356570559823E-2</c:v>
                </c:pt>
                <c:pt idx="8430">
                  <c:v>-4.9301128720977916E-2</c:v>
                </c:pt>
                <c:pt idx="8431">
                  <c:v>-5.234224223638817E-2</c:v>
                </c:pt>
                <c:pt idx="8432">
                  <c:v>-5.2517691093046492E-2</c:v>
                </c:pt>
                <c:pt idx="8433">
                  <c:v>-4.4154628925668238E-2</c:v>
                </c:pt>
                <c:pt idx="8434">
                  <c:v>-5.6494531843967466E-2</c:v>
                </c:pt>
                <c:pt idx="8435">
                  <c:v>-5.4096730802970949E-2</c:v>
                </c:pt>
                <c:pt idx="8436">
                  <c:v>-6.9068366571144568E-2</c:v>
                </c:pt>
                <c:pt idx="8437">
                  <c:v>-6.3512486110298916E-2</c:v>
                </c:pt>
                <c:pt idx="8438">
                  <c:v>-5.5266389847359543E-2</c:v>
                </c:pt>
                <c:pt idx="8439">
                  <c:v>-5.5207906895140102E-2</c:v>
                </c:pt>
                <c:pt idx="8440">
                  <c:v>-5.1640446809754992E-2</c:v>
                </c:pt>
                <c:pt idx="8441">
                  <c:v>-4.257558921574367E-2</c:v>
                </c:pt>
                <c:pt idx="8442">
                  <c:v>-4.433007778232656E-2</c:v>
                </c:pt>
                <c:pt idx="8443">
                  <c:v>-3.3335282765074026E-2</c:v>
                </c:pt>
                <c:pt idx="8444">
                  <c:v>-4.3511316451254389E-2</c:v>
                </c:pt>
                <c:pt idx="8445">
                  <c:v>-4.0996549505819213E-2</c:v>
                </c:pt>
                <c:pt idx="8446">
                  <c:v>-3.8891163225919678E-2</c:v>
                </c:pt>
                <c:pt idx="8447">
                  <c:v>-4.8072986724369882E-2</c:v>
                </c:pt>
                <c:pt idx="8448">
                  <c:v>-5.6962395461722992E-2</c:v>
                </c:pt>
                <c:pt idx="8449">
                  <c:v>-5.9360196502719509E-2</c:v>
                </c:pt>
                <c:pt idx="8450">
                  <c:v>-5.1757412714193984E-2</c:v>
                </c:pt>
                <c:pt idx="8451">
                  <c:v>-5.1114100239780136E-2</c:v>
                </c:pt>
                <c:pt idx="8452">
                  <c:v>-4.9184162816538923E-2</c:v>
                </c:pt>
                <c:pt idx="8453">
                  <c:v>-3.8540265512603145E-2</c:v>
                </c:pt>
                <c:pt idx="8454">
                  <c:v>-3.9534475700333416E-2</c:v>
                </c:pt>
                <c:pt idx="8455">
                  <c:v>-3.5031288379437475E-2</c:v>
                </c:pt>
                <c:pt idx="8456">
                  <c:v>-1.8129715188022866E-2</c:v>
                </c:pt>
                <c:pt idx="8457">
                  <c:v>-1.7720334522486669E-2</c:v>
                </c:pt>
                <c:pt idx="8458">
                  <c:v>-1.8831510614655822E-2</c:v>
                </c:pt>
                <c:pt idx="8459">
                  <c:v>-2.3802561553307289E-2</c:v>
                </c:pt>
                <c:pt idx="8460">
                  <c:v>-3.2224106672904984E-2</c:v>
                </c:pt>
                <c:pt idx="8461">
                  <c:v>-3.6200947423825958E-2</c:v>
                </c:pt>
                <c:pt idx="8462">
                  <c:v>-3.292590209953794E-2</c:v>
                </c:pt>
                <c:pt idx="8463">
                  <c:v>-3.8657231417042026E-2</c:v>
                </c:pt>
                <c:pt idx="8464">
                  <c:v>-2.7779402304228262E-2</c:v>
                </c:pt>
                <c:pt idx="8465">
                  <c:v>-1.9708754897947323E-2</c:v>
                </c:pt>
                <c:pt idx="8466">
                  <c:v>-1.0176033686180586E-2</c:v>
                </c:pt>
                <c:pt idx="8467">
                  <c:v>-1.5088601672612501E-2</c:v>
                </c:pt>
                <c:pt idx="8468">
                  <c:v>-7.1934031229897721E-3</c:v>
                </c:pt>
                <c:pt idx="8469">
                  <c:v>-8.6554769284754585E-3</c:v>
                </c:pt>
                <c:pt idx="8470">
                  <c:v>-5.3804316041874412E-3</c:v>
                </c:pt>
                <c:pt idx="8471">
                  <c:v>-1.4971635768173619E-2</c:v>
                </c:pt>
                <c:pt idx="8472">
                  <c:v>-1.7427919761389687E-2</c:v>
                </c:pt>
                <c:pt idx="8473">
                  <c:v>-2.1989590034505069E-2</c:v>
                </c:pt>
                <c:pt idx="8474">
                  <c:v>-2.8773612491958644E-2</c:v>
                </c:pt>
                <c:pt idx="8475">
                  <c:v>-3.0352652201883101E-2</c:v>
                </c:pt>
                <c:pt idx="8476">
                  <c:v>-2.7603953447570051E-2</c:v>
                </c:pt>
                <c:pt idx="8477">
                  <c:v>-1.9006959471314144E-2</c:v>
                </c:pt>
                <c:pt idx="8478">
                  <c:v>-4.1522896075794069E-3</c:v>
                </c:pt>
                <c:pt idx="8479">
                  <c:v>-1.1111760921691527E-3</c:v>
                </c:pt>
                <c:pt idx="8480">
                  <c:v>0</c:v>
                </c:pt>
                <c:pt idx="8481">
                  <c:v>-1.3379669852302323E-2</c:v>
                </c:pt>
                <c:pt idx="8482">
                  <c:v>-1.7492035910802284E-2</c:v>
                </c:pt>
                <c:pt idx="8483">
                  <c:v>-1.6044019693020606E-2</c:v>
                </c:pt>
                <c:pt idx="8484">
                  <c:v>-1.6159860990443087E-2</c:v>
                </c:pt>
                <c:pt idx="8485">
                  <c:v>-1.2858384013900936E-2</c:v>
                </c:pt>
                <c:pt idx="8486">
                  <c:v>-2.8033593976252602E-2</c:v>
                </c:pt>
                <c:pt idx="8487">
                  <c:v>-3.4289024037069349E-2</c:v>
                </c:pt>
                <c:pt idx="8488">
                  <c:v>-3.2841007819287671E-2</c:v>
                </c:pt>
                <c:pt idx="8489">
                  <c:v>-3.8806834636547993E-2</c:v>
                </c:pt>
                <c:pt idx="8490">
                  <c:v>-3.8575152041702809E-2</c:v>
                </c:pt>
                <c:pt idx="8491">
                  <c:v>-3.5794960903562156E-2</c:v>
                </c:pt>
                <c:pt idx="8492">
                  <c:v>-4.2108311613090144E-2</c:v>
                </c:pt>
                <c:pt idx="8493">
                  <c:v>-4.5236026643498461E-2</c:v>
                </c:pt>
                <c:pt idx="8494">
                  <c:v>-5.3750362004054475E-2</c:v>
                </c:pt>
                <c:pt idx="8495">
                  <c:v>-5.2707790327251591E-2</c:v>
                </c:pt>
                <c:pt idx="8496">
                  <c:v>-5.2186504488850427E-2</c:v>
                </c:pt>
                <c:pt idx="8497">
                  <c:v>-4.5236026643498461E-2</c:v>
                </c:pt>
                <c:pt idx="8498">
                  <c:v>-5.328699681436444E-2</c:v>
                </c:pt>
                <c:pt idx="8499">
                  <c:v>-5.9136982334202171E-2</c:v>
                </c:pt>
                <c:pt idx="8500">
                  <c:v>-6.2206776715899248E-2</c:v>
                </c:pt>
                <c:pt idx="8501">
                  <c:v>-6.3075586446568299E-2</c:v>
                </c:pt>
                <c:pt idx="8502">
                  <c:v>-5.0275123081378603E-2</c:v>
                </c:pt>
                <c:pt idx="8503">
                  <c:v>-4.7726614538082912E-2</c:v>
                </c:pt>
                <c:pt idx="8504">
                  <c:v>-3.6837532580364929E-2</c:v>
                </c:pt>
                <c:pt idx="8505">
                  <c:v>-3.5157833767738178E-2</c:v>
                </c:pt>
                <c:pt idx="8506">
                  <c:v>-4.2224152910512514E-2</c:v>
                </c:pt>
                <c:pt idx="8507">
                  <c:v>-3.8053866203301423E-2</c:v>
                </c:pt>
                <c:pt idx="8508">
                  <c:v>-3.7764262959745221E-2</c:v>
                </c:pt>
                <c:pt idx="8509">
                  <c:v>-4.3788010425716783E-2</c:v>
                </c:pt>
                <c:pt idx="8510">
                  <c:v>-3.8227628149435255E-2</c:v>
                </c:pt>
                <c:pt idx="8511">
                  <c:v>-3.365189690124526E-2</c:v>
                </c:pt>
                <c:pt idx="8512">
                  <c:v>-3.2956849116710041E-2</c:v>
                </c:pt>
                <c:pt idx="8513">
                  <c:v>-3.1682594845062306E-2</c:v>
                </c:pt>
                <c:pt idx="8514">
                  <c:v>-3.5389516362583362E-2</c:v>
                </c:pt>
                <c:pt idx="8515">
                  <c:v>-2.7454387489139975E-2</c:v>
                </c:pt>
                <c:pt idx="8516">
                  <c:v>-3.6200405444540951E-2</c:v>
                </c:pt>
                <c:pt idx="8517">
                  <c:v>-3.5679119606139564E-2</c:v>
                </c:pt>
                <c:pt idx="8518">
                  <c:v>-4.1760787720822479E-2</c:v>
                </c:pt>
                <c:pt idx="8519">
                  <c:v>-3.9849406313350655E-2</c:v>
                </c:pt>
                <c:pt idx="8520">
                  <c:v>-4.1587025774688757E-2</c:v>
                </c:pt>
                <c:pt idx="8521">
                  <c:v>-3.9038517231393066E-2</c:v>
                </c:pt>
                <c:pt idx="8522">
                  <c:v>-4.3150883289892916E-2</c:v>
                </c:pt>
                <c:pt idx="8523">
                  <c:v>-4.3788010425716783E-2</c:v>
                </c:pt>
                <c:pt idx="8524">
                  <c:v>-4.0718216044019706E-2</c:v>
                </c:pt>
                <c:pt idx="8525">
                  <c:v>-4.4714740805096964E-2</c:v>
                </c:pt>
                <c:pt idx="8526">
                  <c:v>-5.3982044598899437E-2</c:v>
                </c:pt>
                <c:pt idx="8527">
                  <c:v>-6.3596872284969685E-2</c:v>
                </c:pt>
                <c:pt idx="8528">
                  <c:v>-5.9426585577758595E-2</c:v>
                </c:pt>
                <c:pt idx="8529">
                  <c:v>-5.9832030118737389E-2</c:v>
                </c:pt>
                <c:pt idx="8530">
                  <c:v>-6.1685490877497862E-2</c:v>
                </c:pt>
                <c:pt idx="8531">
                  <c:v>-5.2649869678540462E-2</c:v>
                </c:pt>
                <c:pt idx="8532">
                  <c:v>-5.4329568491167102E-2</c:v>
                </c:pt>
                <c:pt idx="8533">
                  <c:v>-5.4619171734723415E-2</c:v>
                </c:pt>
                <c:pt idx="8534">
                  <c:v>-4.5699391833188607E-2</c:v>
                </c:pt>
                <c:pt idx="8535">
                  <c:v>-4.2339994207935105E-2</c:v>
                </c:pt>
                <c:pt idx="8536">
                  <c:v>-4.512018534607587E-2</c:v>
                </c:pt>
                <c:pt idx="8537">
                  <c:v>-4.4714740805096964E-2</c:v>
                </c:pt>
                <c:pt idx="8538">
                  <c:v>-4.9869678540399698E-2</c:v>
                </c:pt>
                <c:pt idx="8539">
                  <c:v>-3.3999420793512924E-2</c:v>
                </c:pt>
                <c:pt idx="8540">
                  <c:v>-2.2241529105126001E-2</c:v>
                </c:pt>
                <c:pt idx="8541">
                  <c:v>-1.9519258615696478E-2</c:v>
                </c:pt>
                <c:pt idx="8542">
                  <c:v>-2.1720243266724615E-2</c:v>
                </c:pt>
                <c:pt idx="8543">
                  <c:v>-2.7222704894294902E-2</c:v>
                </c:pt>
                <c:pt idx="8544">
                  <c:v>-2.8149435273675194E-2</c:v>
                </c:pt>
                <c:pt idx="8545">
                  <c:v>-2.8381117868520156E-2</c:v>
                </c:pt>
                <c:pt idx="8546">
                  <c:v>-3.2609325224442487E-2</c:v>
                </c:pt>
                <c:pt idx="8547">
                  <c:v>-3.1682594845062306E-2</c:v>
                </c:pt>
                <c:pt idx="8548">
                  <c:v>-2.791775267883001E-2</c:v>
                </c:pt>
                <c:pt idx="8549">
                  <c:v>-2.953953084274541E-2</c:v>
                </c:pt>
                <c:pt idx="8550">
                  <c:v>-3.2493483927020006E-2</c:v>
                </c:pt>
                <c:pt idx="8551">
                  <c:v>-3.7300897770054964E-2</c:v>
                </c:pt>
                <c:pt idx="8552">
                  <c:v>-4.5062264697364629E-2</c:v>
                </c:pt>
                <c:pt idx="8553">
                  <c:v>-3.8864755285259234E-2</c:v>
                </c:pt>
                <c:pt idx="8554">
                  <c:v>-4.5236026643498461E-2</c:v>
                </c:pt>
                <c:pt idx="8555">
                  <c:v>-4.8711265566174333E-2</c:v>
                </c:pt>
                <c:pt idx="8556">
                  <c:v>-5.0448885027512325E-2</c:v>
                </c:pt>
                <c:pt idx="8557">
                  <c:v>-5.664639443961772E-2</c:v>
                </c:pt>
                <c:pt idx="8558">
                  <c:v>-5.3518679409209402E-2</c:v>
                </c:pt>
                <c:pt idx="8559">
                  <c:v>-5.7399362872864179E-2</c:v>
                </c:pt>
                <c:pt idx="8560">
                  <c:v>-5.3808282652765715E-2</c:v>
                </c:pt>
                <c:pt idx="8561">
                  <c:v>-6.7998841587025849E-2</c:v>
                </c:pt>
                <c:pt idx="8562">
                  <c:v>-8.4390385172313898E-2</c:v>
                </c:pt>
                <c:pt idx="8563">
                  <c:v>-8.0567622357370361E-2</c:v>
                </c:pt>
                <c:pt idx="8564">
                  <c:v>-9.7306689834926186E-2</c:v>
                </c:pt>
                <c:pt idx="8565">
                  <c:v>-9.9797277729510636E-2</c:v>
                </c:pt>
                <c:pt idx="8566">
                  <c:v>-9.4700260642919143E-2</c:v>
                </c:pt>
                <c:pt idx="8567">
                  <c:v>-0.10251954821894016</c:v>
                </c:pt>
                <c:pt idx="8568">
                  <c:v>-9.2904720532869911E-2</c:v>
                </c:pt>
                <c:pt idx="8569">
                  <c:v>-9.4989863886475567E-2</c:v>
                </c:pt>
                <c:pt idx="8570">
                  <c:v>-9.5684911671010786E-2</c:v>
                </c:pt>
                <c:pt idx="8571">
                  <c:v>-9.7943816970750053E-2</c:v>
                </c:pt>
                <c:pt idx="8572">
                  <c:v>-0.10431508832898939</c:v>
                </c:pt>
                <c:pt idx="8573">
                  <c:v>-0.1062264697364611</c:v>
                </c:pt>
                <c:pt idx="8574">
                  <c:v>-0.1063423110338837</c:v>
                </c:pt>
                <c:pt idx="8575">
                  <c:v>-8.7691862148856159E-2</c:v>
                </c:pt>
                <c:pt idx="8576">
                  <c:v>-7.7324066029539451E-2</c:v>
                </c:pt>
                <c:pt idx="8577">
                  <c:v>-9.1688386909933417E-2</c:v>
                </c:pt>
                <c:pt idx="8578">
                  <c:v>-9.0298291340862979E-2</c:v>
                </c:pt>
                <c:pt idx="8579">
                  <c:v>-8.375325803649003E-2</c:v>
                </c:pt>
                <c:pt idx="8580">
                  <c:v>-7.7671589921807116E-2</c:v>
                </c:pt>
                <c:pt idx="8581">
                  <c:v>-8.5490877497828133E-2</c:v>
                </c:pt>
                <c:pt idx="8582">
                  <c:v>-9.4989863886475567E-2</c:v>
                </c:pt>
                <c:pt idx="8583">
                  <c:v>-0.10472053286996819</c:v>
                </c:pt>
                <c:pt idx="8584">
                  <c:v>-0.10112945264986972</c:v>
                </c:pt>
                <c:pt idx="8585">
                  <c:v>-0.10599478714161603</c:v>
                </c:pt>
                <c:pt idx="8586">
                  <c:v>-9.4468578048074181E-2</c:v>
                </c:pt>
                <c:pt idx="8587">
                  <c:v>-9.192006950477849E-2</c:v>
                </c:pt>
                <c:pt idx="8588">
                  <c:v>-9.197799015348973E-2</c:v>
                </c:pt>
                <c:pt idx="8589">
                  <c:v>-8.8271068635968786E-2</c:v>
                </c:pt>
                <c:pt idx="8590">
                  <c:v>-7.7497827975673284E-2</c:v>
                </c:pt>
                <c:pt idx="8591">
                  <c:v>-8.6128004633651889E-2</c:v>
                </c:pt>
                <c:pt idx="8592">
                  <c:v>-7.9872574572835142E-2</c:v>
                </c:pt>
                <c:pt idx="8593">
                  <c:v>-8.1030987547060618E-2</c:v>
                </c:pt>
                <c:pt idx="8594">
                  <c:v>-9.2441355343179876E-2</c:v>
                </c:pt>
                <c:pt idx="8595">
                  <c:v>-9.1456704315088233E-2</c:v>
                </c:pt>
                <c:pt idx="8596">
                  <c:v>-9.2557196640602468E-2</c:v>
                </c:pt>
                <c:pt idx="8597">
                  <c:v>-8.8908195771792653E-2</c:v>
                </c:pt>
                <c:pt idx="8598">
                  <c:v>-7.3964668404286171E-2</c:v>
                </c:pt>
                <c:pt idx="8599">
                  <c:v>-7.6049811757891606E-2</c:v>
                </c:pt>
                <c:pt idx="8600">
                  <c:v>-7.801911381407467E-2</c:v>
                </c:pt>
                <c:pt idx="8601">
                  <c:v>-8.4969591659426635E-2</c:v>
                </c:pt>
                <c:pt idx="8602">
                  <c:v>-8.6823052418187108E-2</c:v>
                </c:pt>
                <c:pt idx="8603">
                  <c:v>-8.7518100202722326E-2</c:v>
                </c:pt>
                <c:pt idx="8604">
                  <c:v>-0.10199826238053877</c:v>
                </c:pt>
                <c:pt idx="8605">
                  <c:v>-9.9449753837243082E-2</c:v>
                </c:pt>
                <c:pt idx="8606">
                  <c:v>-9.9623515783376915E-2</c:v>
                </c:pt>
                <c:pt idx="8607">
                  <c:v>-9.7190848537503594E-2</c:v>
                </c:pt>
                <c:pt idx="8608">
                  <c:v>-0.10222994497538374</c:v>
                </c:pt>
                <c:pt idx="8609">
                  <c:v>-8.6417607877208313E-2</c:v>
                </c:pt>
                <c:pt idx="8610">
                  <c:v>-8.8850275123081413E-2</c:v>
                </c:pt>
                <c:pt idx="8611">
                  <c:v>-8.3000289603243571E-2</c:v>
                </c:pt>
                <c:pt idx="8612">
                  <c:v>-7.9235447437011386E-2</c:v>
                </c:pt>
                <c:pt idx="8613">
                  <c:v>-8.543295684911667E-2</c:v>
                </c:pt>
                <c:pt idx="8614">
                  <c:v>-8.4737909064581451E-2</c:v>
                </c:pt>
                <c:pt idx="8615">
                  <c:v>-9.1804228207355898E-2</c:v>
                </c:pt>
                <c:pt idx="8616">
                  <c:v>-8.4448305821025249E-2</c:v>
                </c:pt>
                <c:pt idx="8617">
                  <c:v>-8.1088908195771747E-2</c:v>
                </c:pt>
                <c:pt idx="8618">
                  <c:v>-7.1532001158412961E-2</c:v>
                </c:pt>
                <c:pt idx="8619">
                  <c:v>-7.3906747755574931E-2</c:v>
                </c:pt>
                <c:pt idx="8620">
                  <c:v>-7.2980017376194528E-2</c:v>
                </c:pt>
                <c:pt idx="8621">
                  <c:v>-6.3538951636258334E-2</c:v>
                </c:pt>
                <c:pt idx="8622">
                  <c:v>-6.2264697364610488E-2</c:v>
                </c:pt>
                <c:pt idx="8623">
                  <c:v>-6.6319142774399209E-2</c:v>
                </c:pt>
                <c:pt idx="8624">
                  <c:v>-7.8424558355053575E-2</c:v>
                </c:pt>
                <c:pt idx="8625">
                  <c:v>-7.633941500144803E-2</c:v>
                </c:pt>
                <c:pt idx="8626">
                  <c:v>-7.0257746886765116E-2</c:v>
                </c:pt>
                <c:pt idx="8627">
                  <c:v>-7.2632493483926974E-2</c:v>
                </c:pt>
                <c:pt idx="8628">
                  <c:v>-7.3269620619750953E-2</c:v>
                </c:pt>
                <c:pt idx="8629">
                  <c:v>-8.2015638575152039E-2</c:v>
                </c:pt>
                <c:pt idx="8630">
                  <c:v>-8.7749782797567399E-2</c:v>
                </c:pt>
                <c:pt idx="8631">
                  <c:v>-8.4853750362004043E-2</c:v>
                </c:pt>
                <c:pt idx="8632">
                  <c:v>-8.4911671010715284E-2</c:v>
                </c:pt>
                <c:pt idx="8633">
                  <c:v>-9.3136403127715095E-2</c:v>
                </c:pt>
                <c:pt idx="8634">
                  <c:v>-9.771213437590498E-2</c:v>
                </c:pt>
                <c:pt idx="8635">
                  <c:v>-0.10379380249058801</c:v>
                </c:pt>
                <c:pt idx="8636">
                  <c:v>-0.10871705763104555</c:v>
                </c:pt>
                <c:pt idx="8637">
                  <c:v>-0.11294526498696789</c:v>
                </c:pt>
                <c:pt idx="8638">
                  <c:v>-0.12406602953953094</c:v>
                </c:pt>
                <c:pt idx="8639">
                  <c:v>-0.12180712423979145</c:v>
                </c:pt>
                <c:pt idx="8640">
                  <c:v>-0.12951057051838988</c:v>
                </c:pt>
                <c:pt idx="8641">
                  <c:v>-0.12916304662612232</c:v>
                </c:pt>
                <c:pt idx="8642">
                  <c:v>-0.12800463365189685</c:v>
                </c:pt>
                <c:pt idx="8643">
                  <c:v>-0.11242397914856639</c:v>
                </c:pt>
                <c:pt idx="8644">
                  <c:v>-0.10605270779032727</c:v>
                </c:pt>
                <c:pt idx="8645">
                  <c:v>-0.11004923255140453</c:v>
                </c:pt>
                <c:pt idx="8646">
                  <c:v>-0.10217202432667249</c:v>
                </c:pt>
                <c:pt idx="8647">
                  <c:v>-0.10269331016507399</c:v>
                </c:pt>
                <c:pt idx="8648">
                  <c:v>-0.10124529394729231</c:v>
                </c:pt>
                <c:pt idx="8649">
                  <c:v>-0.11346655082536927</c:v>
                </c:pt>
                <c:pt idx="8650">
                  <c:v>-0.11850564726324941</c:v>
                </c:pt>
                <c:pt idx="8651">
                  <c:v>-0.11885317115551697</c:v>
                </c:pt>
                <c:pt idx="8652">
                  <c:v>-0.12893136403127725</c:v>
                </c:pt>
                <c:pt idx="8653">
                  <c:v>-0.13680857225600929</c:v>
                </c:pt>
                <c:pt idx="8654">
                  <c:v>-0.1211699971039677</c:v>
                </c:pt>
                <c:pt idx="8655">
                  <c:v>-0.11607298001737609</c:v>
                </c:pt>
                <c:pt idx="8656">
                  <c:v>-0.10315667535476403</c:v>
                </c:pt>
                <c:pt idx="8657">
                  <c:v>-0.10506805676223585</c:v>
                </c:pt>
                <c:pt idx="8658">
                  <c:v>-0.10535766000579205</c:v>
                </c:pt>
                <c:pt idx="8659">
                  <c:v>-0.10819577179264417</c:v>
                </c:pt>
                <c:pt idx="8660">
                  <c:v>-0.11549377353026358</c:v>
                </c:pt>
                <c:pt idx="8661">
                  <c:v>-0.12169128294236908</c:v>
                </c:pt>
                <c:pt idx="8662">
                  <c:v>-0.11474080509701712</c:v>
                </c:pt>
                <c:pt idx="8663">
                  <c:v>-0.11277150304083405</c:v>
                </c:pt>
                <c:pt idx="8664">
                  <c:v>-0.11265566174341157</c:v>
                </c:pt>
                <c:pt idx="8665">
                  <c:v>-0.10975962930784833</c:v>
                </c:pt>
                <c:pt idx="8666">
                  <c:v>-0.11520417028670726</c:v>
                </c:pt>
                <c:pt idx="8667">
                  <c:v>-0.11821604401969299</c:v>
                </c:pt>
                <c:pt idx="8668">
                  <c:v>-0.11172893136403128</c:v>
                </c:pt>
                <c:pt idx="8669">
                  <c:v>-0.11445120185346092</c:v>
                </c:pt>
                <c:pt idx="8670">
                  <c:v>-0.12794671300318561</c:v>
                </c:pt>
                <c:pt idx="8671">
                  <c:v>-0.13101650738488269</c:v>
                </c:pt>
                <c:pt idx="8672">
                  <c:v>-0.12609325224442525</c:v>
                </c:pt>
                <c:pt idx="8673">
                  <c:v>-0.12192296553721405</c:v>
                </c:pt>
                <c:pt idx="8674">
                  <c:v>-0.1174051549377354</c:v>
                </c:pt>
                <c:pt idx="8675">
                  <c:v>-0.1230813785114393</c:v>
                </c:pt>
                <c:pt idx="8676">
                  <c:v>-0.12904720532869973</c:v>
                </c:pt>
                <c:pt idx="8677">
                  <c:v>-0.13379669852302345</c:v>
                </c:pt>
                <c:pt idx="8678">
                  <c:v>-0.13727193744569943</c:v>
                </c:pt>
                <c:pt idx="8679">
                  <c:v>-0.14381697075007249</c:v>
                </c:pt>
                <c:pt idx="8680">
                  <c:v>-0.13796698523023454</c:v>
                </c:pt>
                <c:pt idx="8681">
                  <c:v>-0.13072690414132637</c:v>
                </c:pt>
                <c:pt idx="8682">
                  <c:v>-0.1242977121343759</c:v>
                </c:pt>
                <c:pt idx="8683">
                  <c:v>-0.1300897770055025</c:v>
                </c:pt>
                <c:pt idx="8684">
                  <c:v>-0.12736750651607298</c:v>
                </c:pt>
                <c:pt idx="8685">
                  <c:v>-0.10755864465682008</c:v>
                </c:pt>
                <c:pt idx="8686">
                  <c:v>-8.4911671010715284E-2</c:v>
                </c:pt>
                <c:pt idx="8687">
                  <c:v>-5.9658268172603557E-2</c:v>
                </c:pt>
                <c:pt idx="8688">
                  <c:v>-5.821025195482199E-2</c:v>
                </c:pt>
                <c:pt idx="8689">
                  <c:v>-5.7573124818998012E-2</c:v>
                </c:pt>
                <c:pt idx="8690">
                  <c:v>-6.313350709527954E-2</c:v>
                </c:pt>
                <c:pt idx="8691">
                  <c:v>-4.1181581233709852E-2</c:v>
                </c:pt>
                <c:pt idx="8692">
                  <c:v>-4.1876629018245071E-2</c:v>
                </c:pt>
                <c:pt idx="8693">
                  <c:v>-4.1818708369533719E-2</c:v>
                </c:pt>
                <c:pt idx="8694">
                  <c:v>-4.7668693889371672E-2</c:v>
                </c:pt>
                <c:pt idx="8695">
                  <c:v>-5.7051838980596514E-2</c:v>
                </c:pt>
                <c:pt idx="8696">
                  <c:v>-5.1433536055603746E-2</c:v>
                </c:pt>
                <c:pt idx="8697">
                  <c:v>-4.9290472053287071E-2</c:v>
                </c:pt>
                <c:pt idx="8698">
                  <c:v>-4.4656820156385835E-2</c:v>
                </c:pt>
                <c:pt idx="8699">
                  <c:v>-2.791775267883001E-2</c:v>
                </c:pt>
                <c:pt idx="8700">
                  <c:v>-3.2377642629597525E-2</c:v>
                </c:pt>
                <c:pt idx="8701">
                  <c:v>-3.203011873732986E-2</c:v>
                </c:pt>
                <c:pt idx="8702">
                  <c:v>-2.9771213437590593E-2</c:v>
                </c:pt>
                <c:pt idx="8703">
                  <c:v>-3.5968722849695989E-2</c:v>
                </c:pt>
                <c:pt idx="8704">
                  <c:v>-3.0408340573414461E-2</c:v>
                </c:pt>
                <c:pt idx="8705">
                  <c:v>-3.2145960034752452E-2</c:v>
                </c:pt>
                <c:pt idx="8706">
                  <c:v>-3.5041992470315697E-2</c:v>
                </c:pt>
                <c:pt idx="8707">
                  <c:v>-3.4578627280625551E-2</c:v>
                </c:pt>
                <c:pt idx="8708">
                  <c:v>-4.5004344048653389E-2</c:v>
                </c:pt>
                <c:pt idx="8709">
                  <c:v>-4.8421662322618131E-2</c:v>
                </c:pt>
                <c:pt idx="8710">
                  <c:v>-4.0544454097885874E-2</c:v>
                </c:pt>
                <c:pt idx="8711">
                  <c:v>-4.7958297132927874E-2</c:v>
                </c:pt>
                <c:pt idx="8712">
                  <c:v>-4.8595424268751852E-2</c:v>
                </c:pt>
                <c:pt idx="8713">
                  <c:v>-4.7494931943237839E-2</c:v>
                </c:pt>
                <c:pt idx="8714">
                  <c:v>-4.6162757022878642E-2</c:v>
                </c:pt>
                <c:pt idx="8715">
                  <c:v>-2.7280625543006143E-2</c:v>
                </c:pt>
                <c:pt idx="8716">
                  <c:v>-2.2415291051259834E-2</c:v>
                </c:pt>
                <c:pt idx="8717">
                  <c:v>-2.1894005212858336E-2</c:v>
                </c:pt>
                <c:pt idx="8718">
                  <c:v>-2.8960324355632783E-2</c:v>
                </c:pt>
                <c:pt idx="8719">
                  <c:v>-3.3072690414132633E-2</c:v>
                </c:pt>
                <c:pt idx="8720">
                  <c:v>-3.0002896032435555E-2</c:v>
                </c:pt>
                <c:pt idx="8721">
                  <c:v>-4.0428612800463504E-2</c:v>
                </c:pt>
                <c:pt idx="8722">
                  <c:v>-4.268751810020277E-2</c:v>
                </c:pt>
                <c:pt idx="8723">
                  <c:v>-4.0718216044019706E-2</c:v>
                </c:pt>
                <c:pt idx="8724">
                  <c:v>-3.6895453229076169E-2</c:v>
                </c:pt>
                <c:pt idx="8725">
                  <c:v>-3.2956849116710041E-2</c:v>
                </c:pt>
                <c:pt idx="8726">
                  <c:v>-3.7938024905879053E-2</c:v>
                </c:pt>
                <c:pt idx="8727">
                  <c:v>-4.6510280915146307E-2</c:v>
                </c:pt>
                <c:pt idx="8728">
                  <c:v>-5.2476107732406629E-2</c:v>
                </c:pt>
                <c:pt idx="8729">
                  <c:v>-5.9136982334202171E-2</c:v>
                </c:pt>
                <c:pt idx="8730">
                  <c:v>-5.6356791196061518E-2</c:v>
                </c:pt>
                <c:pt idx="8731">
                  <c:v>-5.7746886765131733E-2</c:v>
                </c:pt>
                <c:pt idx="8732">
                  <c:v>-6.0932522444251402E-2</c:v>
                </c:pt>
                <c:pt idx="8733">
                  <c:v>-6.3596872284969685E-2</c:v>
                </c:pt>
                <c:pt idx="8734">
                  <c:v>-6.1048363741673883E-2</c:v>
                </c:pt>
                <c:pt idx="8735">
                  <c:v>-5.7167680278019106E-2</c:v>
                </c:pt>
                <c:pt idx="8736">
                  <c:v>-4.9058789458441887E-2</c:v>
                </c:pt>
                <c:pt idx="8737">
                  <c:v>-3.9849406313350655E-2</c:v>
                </c:pt>
                <c:pt idx="8738">
                  <c:v>-4.5583550535766015E-2</c:v>
                </c:pt>
                <c:pt idx="8739">
                  <c:v>-4.9290472053287071E-2</c:v>
                </c:pt>
                <c:pt idx="8740">
                  <c:v>-2.6353895163625851E-2</c:v>
                </c:pt>
                <c:pt idx="8741">
                  <c:v>-2.7164784245583551E-2</c:v>
                </c:pt>
                <c:pt idx="8742">
                  <c:v>-3.0640023168259423E-2</c:v>
                </c:pt>
                <c:pt idx="8743">
                  <c:v>-3.2203880683463693E-2</c:v>
                </c:pt>
                <c:pt idx="8744">
                  <c:v>-3.1566753547639825E-2</c:v>
                </c:pt>
                <c:pt idx="8745">
                  <c:v>-3.6721691282942337E-2</c:v>
                </c:pt>
                <c:pt idx="8746">
                  <c:v>-4.262959745149153E-2</c:v>
                </c:pt>
                <c:pt idx="8747">
                  <c:v>-4.5583550535766015E-2</c:v>
                </c:pt>
                <c:pt idx="8748">
                  <c:v>-3.365189690124526E-2</c:v>
                </c:pt>
                <c:pt idx="8749">
                  <c:v>-3.7995945554590183E-2</c:v>
                </c:pt>
                <c:pt idx="8750">
                  <c:v>-2.9887054735012963E-2</c:v>
                </c:pt>
                <c:pt idx="8751">
                  <c:v>-3.029249927599198E-2</c:v>
                </c:pt>
                <c:pt idx="8752">
                  <c:v>-2.3573704025485087E-2</c:v>
                </c:pt>
                <c:pt idx="8753">
                  <c:v>-1.2974225311323528E-2</c:v>
                </c:pt>
                <c:pt idx="8754">
                  <c:v>-2.0156385751520567E-2</c:v>
                </c:pt>
                <c:pt idx="8755">
                  <c:v>-2.299449753837246E-2</c:v>
                </c:pt>
                <c:pt idx="8756">
                  <c:v>-2.9249927599189207E-2</c:v>
                </c:pt>
                <c:pt idx="8757">
                  <c:v>-3.0640023168259423E-2</c:v>
                </c:pt>
                <c:pt idx="8758">
                  <c:v>-3.8690993339125401E-2</c:v>
                </c:pt>
                <c:pt idx="8759">
                  <c:v>-3.8575152041702809E-2</c:v>
                </c:pt>
                <c:pt idx="8760">
                  <c:v>-3.9154358528815658E-2</c:v>
                </c:pt>
                <c:pt idx="8761">
                  <c:v>-4.9522154648132144E-2</c:v>
                </c:pt>
                <c:pt idx="8762">
                  <c:v>-5.5314219519258634E-2</c:v>
                </c:pt>
                <c:pt idx="8763">
                  <c:v>-4.9058789458441887E-2</c:v>
                </c:pt>
                <c:pt idx="8764">
                  <c:v>-4.7089487402258823E-2</c:v>
                </c:pt>
                <c:pt idx="8765">
                  <c:v>-3.3188531711555225E-2</c:v>
                </c:pt>
                <c:pt idx="8766">
                  <c:v>-4.11236605849985E-2</c:v>
                </c:pt>
                <c:pt idx="8767">
                  <c:v>-3.6837532580364929E-2</c:v>
                </c:pt>
                <c:pt idx="8768">
                  <c:v>-4.4193454966695578E-2</c:v>
                </c:pt>
                <c:pt idx="8769">
                  <c:v>-5.0622646973646157E-2</c:v>
                </c:pt>
                <c:pt idx="8770">
                  <c:v>-5.253402838111787E-2</c:v>
                </c:pt>
                <c:pt idx="8771">
                  <c:v>-5.6935997683174144E-2</c:v>
                </c:pt>
                <c:pt idx="8772">
                  <c:v>-5.3692441355343234E-2</c:v>
                </c:pt>
                <c:pt idx="8773">
                  <c:v>-6.1106284390385235E-2</c:v>
                </c:pt>
                <c:pt idx="8774">
                  <c:v>-5.7283521575441698E-2</c:v>
                </c:pt>
                <c:pt idx="8775">
                  <c:v>-6.0179554011005054E-2</c:v>
                </c:pt>
                <c:pt idx="8776">
                  <c:v>-5.6878077034462793E-2</c:v>
                </c:pt>
                <c:pt idx="8777">
                  <c:v>-5.5487981465392466E-2</c:v>
                </c:pt>
                <c:pt idx="8778">
                  <c:v>-5.8036490008688157E-2</c:v>
                </c:pt>
                <c:pt idx="8779">
                  <c:v>-6.2785983203011875E-2</c:v>
                </c:pt>
                <c:pt idx="8780">
                  <c:v>-5.7688966116420604E-2</c:v>
                </c:pt>
                <c:pt idx="8781">
                  <c:v>-5.2360266434984037E-2</c:v>
                </c:pt>
                <c:pt idx="8782">
                  <c:v>-2.62959745149145E-2</c:v>
                </c:pt>
                <c:pt idx="8783">
                  <c:v>-3.1798436142484898E-2</c:v>
                </c:pt>
                <c:pt idx="8784">
                  <c:v>-3.6316246741963543E-2</c:v>
                </c:pt>
                <c:pt idx="8785">
                  <c:v>-4.1355343179843684E-2</c:v>
                </c:pt>
                <c:pt idx="8786">
                  <c:v>-3.4115262090935516E-2</c:v>
                </c:pt>
                <c:pt idx="8787">
                  <c:v>-3.5794960903562156E-2</c:v>
                </c:pt>
                <c:pt idx="8788">
                  <c:v>-3.9965247610773247E-2</c:v>
                </c:pt>
                <c:pt idx="8789">
                  <c:v>-3.7011294526498761E-2</c:v>
                </c:pt>
                <c:pt idx="8790">
                  <c:v>-3.1335070952794641E-2</c:v>
                </c:pt>
                <c:pt idx="8791">
                  <c:v>-4.2166232261801384E-2</c:v>
                </c:pt>
                <c:pt idx="8792">
                  <c:v>-4.679988415870262E-2</c:v>
                </c:pt>
                <c:pt idx="8793">
                  <c:v>-5.1954821894005243E-2</c:v>
                </c:pt>
                <c:pt idx="8794">
                  <c:v>-4.8711265566174333E-2</c:v>
                </c:pt>
                <c:pt idx="8795">
                  <c:v>-5.0159281783956011E-2</c:v>
                </c:pt>
                <c:pt idx="8796">
                  <c:v>-4.3266724587315397E-2</c:v>
                </c:pt>
                <c:pt idx="8797">
                  <c:v>-2.5137561540689246E-2</c:v>
                </c:pt>
                <c:pt idx="8798">
                  <c:v>-2.7454387489139975E-2</c:v>
                </c:pt>
                <c:pt idx="8799">
                  <c:v>-1.2395018824210902E-2</c:v>
                </c:pt>
                <c:pt idx="8800">
                  <c:v>-1.065739936287291E-2</c:v>
                </c:pt>
                <c:pt idx="8801">
                  <c:v>-8.456414711844773E-3</c:v>
                </c:pt>
                <c:pt idx="8802">
                  <c:v>-1.1120764552563056E-2</c:v>
                </c:pt>
                <c:pt idx="8803">
                  <c:v>-7.7034462785984248E-3</c:v>
                </c:pt>
                <c:pt idx="8804">
                  <c:v>0</c:v>
                </c:pt>
                <c:pt idx="8805">
                  <c:v>0</c:v>
                </c:pt>
                <c:pt idx="8806">
                  <c:v>0</c:v>
                </c:pt>
                <c:pt idx="8807">
                  <c:v>-3.3276931754089301E-3</c:v>
                </c:pt>
                <c:pt idx="8808">
                  <c:v>0</c:v>
                </c:pt>
                <c:pt idx="8809">
                  <c:v>0</c:v>
                </c:pt>
                <c:pt idx="8810">
                  <c:v>0</c:v>
                </c:pt>
                <c:pt idx="8811">
                  <c:v>0</c:v>
                </c:pt>
                <c:pt idx="8812">
                  <c:v>0</c:v>
                </c:pt>
                <c:pt idx="8813">
                  <c:v>-5.5669988309302587E-3</c:v>
                </c:pt>
                <c:pt idx="8814">
                  <c:v>0</c:v>
                </c:pt>
                <c:pt idx="8815">
                  <c:v>0</c:v>
                </c:pt>
                <c:pt idx="8816">
                  <c:v>-9.9662255689059176E-4</c:v>
                </c:pt>
                <c:pt idx="8817">
                  <c:v>0</c:v>
                </c:pt>
                <c:pt idx="8818">
                  <c:v>0</c:v>
                </c:pt>
                <c:pt idx="8819">
                  <c:v>-9.221142763049639E-3</c:v>
                </c:pt>
                <c:pt idx="8820">
                  <c:v>-8.9467039903396994E-3</c:v>
                </c:pt>
                <c:pt idx="8821">
                  <c:v>0</c:v>
                </c:pt>
                <c:pt idx="8822">
                  <c:v>-5.1268066539404966E-3</c:v>
                </c:pt>
                <c:pt idx="8823">
                  <c:v>-9.5445868557403335E-3</c:v>
                </c:pt>
                <c:pt idx="8824">
                  <c:v>-1.1017180256340242E-2</c:v>
                </c:pt>
                <c:pt idx="8825">
                  <c:v>-1.1835287701117969E-2</c:v>
                </c:pt>
                <c:pt idx="8826">
                  <c:v>-1.7234796836651189E-2</c:v>
                </c:pt>
                <c:pt idx="8827">
                  <c:v>-2.1761658031087983E-2</c:v>
                </c:pt>
                <c:pt idx="8828">
                  <c:v>-2.2470684483228864E-2</c:v>
                </c:pt>
                <c:pt idx="8829">
                  <c:v>-1.1889828197436669E-2</c:v>
                </c:pt>
                <c:pt idx="8830">
                  <c:v>-1.4398691028088328E-2</c:v>
                </c:pt>
                <c:pt idx="8831">
                  <c:v>-1.1835287701117969E-2</c:v>
                </c:pt>
                <c:pt idx="8832">
                  <c:v>-6.5448595582218161E-4</c:v>
                </c:pt>
                <c:pt idx="8833">
                  <c:v>-7.0357240250885633E-3</c:v>
                </c:pt>
                <c:pt idx="8834">
                  <c:v>-6.1085355876738801E-3</c:v>
                </c:pt>
                <c:pt idx="8835">
                  <c:v>-1.4725934005999419E-2</c:v>
                </c:pt>
                <c:pt idx="8836">
                  <c:v>-2.0943550586310367E-2</c:v>
                </c:pt>
                <c:pt idx="8837">
                  <c:v>-2.3179710935369524E-2</c:v>
                </c:pt>
                <c:pt idx="8838">
                  <c:v>-2.4870466321243567E-2</c:v>
                </c:pt>
                <c:pt idx="8839">
                  <c:v>-2.0125443141532529E-2</c:v>
                </c:pt>
                <c:pt idx="8840">
                  <c:v>-2.8142896100354475E-2</c:v>
                </c:pt>
                <c:pt idx="8841">
                  <c:v>-3.0051813471502542E-2</c:v>
                </c:pt>
                <c:pt idx="8842">
                  <c:v>-3.7196618489228173E-2</c:v>
                </c:pt>
                <c:pt idx="8843">
                  <c:v>-3.5287701118080217E-2</c:v>
                </c:pt>
                <c:pt idx="8844">
                  <c:v>-2.0779929097354821E-2</c:v>
                </c:pt>
                <c:pt idx="8845">
                  <c:v>-2.328879192800648E-2</c:v>
                </c:pt>
                <c:pt idx="8846">
                  <c:v>-2.1816198527406572E-2</c:v>
                </c:pt>
                <c:pt idx="8847">
                  <c:v>-2.3506953913280615E-2</c:v>
                </c:pt>
                <c:pt idx="8848">
                  <c:v>-2.9342787019361882E-2</c:v>
                </c:pt>
                <c:pt idx="8849">
                  <c:v>-2.6833924188710001E-2</c:v>
                </c:pt>
                <c:pt idx="8850">
                  <c:v>-2.0779929097354821E-2</c:v>
                </c:pt>
                <c:pt idx="8851">
                  <c:v>-2.0779929097354821E-2</c:v>
                </c:pt>
                <c:pt idx="8852">
                  <c:v>-1.4671393509680941E-2</c:v>
                </c:pt>
                <c:pt idx="8853">
                  <c:v>-1.1344423234251333E-2</c:v>
                </c:pt>
                <c:pt idx="8854">
                  <c:v>-1.5380419961821601E-2</c:v>
                </c:pt>
                <c:pt idx="8855">
                  <c:v>-2.3125170439050935E-2</c:v>
                </c:pt>
                <c:pt idx="8856">
                  <c:v>-2.3561494409599093E-2</c:v>
                </c:pt>
                <c:pt idx="8857">
                  <c:v>-2.9015544041450791E-2</c:v>
                </c:pt>
                <c:pt idx="8858">
                  <c:v>-2.8033815107717408E-2</c:v>
                </c:pt>
                <c:pt idx="8859">
                  <c:v>-2.1434415053177003E-2</c:v>
                </c:pt>
                <c:pt idx="8860">
                  <c:v>-1.7234796836651189E-2</c:v>
                </c:pt>
                <c:pt idx="8861">
                  <c:v>-1.5325879465503123E-2</c:v>
                </c:pt>
                <c:pt idx="8862">
                  <c:v>-1.3253340605399511E-2</c:v>
                </c:pt>
                <c:pt idx="8863">
                  <c:v>-1.1726206708481124E-2</c:v>
                </c:pt>
                <c:pt idx="8864">
                  <c:v>-9.1082628851921754E-3</c:v>
                </c:pt>
                <c:pt idx="8865">
                  <c:v>-1.3689664575947558E-2</c:v>
                </c:pt>
                <c:pt idx="8866">
                  <c:v>-1.2217071175347538E-2</c:v>
                </c:pt>
                <c:pt idx="8867">
                  <c:v>-1.4453231524406918E-2</c:v>
                </c:pt>
                <c:pt idx="8868">
                  <c:v>-8.0174529588219468E-3</c:v>
                </c:pt>
                <c:pt idx="8869">
                  <c:v>-5.9449140987183346E-3</c:v>
                </c:pt>
                <c:pt idx="8870">
                  <c:v>0</c:v>
                </c:pt>
                <c:pt idx="8871">
                  <c:v>-6.8145886714278125E-3</c:v>
                </c:pt>
                <c:pt idx="8872">
                  <c:v>-1.5264678623998273E-2</c:v>
                </c:pt>
                <c:pt idx="8873">
                  <c:v>-1.9626015373712002E-2</c:v>
                </c:pt>
                <c:pt idx="8874">
                  <c:v>-2.7585454941939758E-2</c:v>
                </c:pt>
                <c:pt idx="8875">
                  <c:v>-2.4096385542168752E-2</c:v>
                </c:pt>
                <c:pt idx="8876">
                  <c:v>-1.8263097639426462E-2</c:v>
                </c:pt>
                <c:pt idx="8877">
                  <c:v>-1.8753748023769279E-2</c:v>
                </c:pt>
                <c:pt idx="8878">
                  <c:v>-1.4555961402169859E-2</c:v>
                </c:pt>
                <c:pt idx="8879">
                  <c:v>-1.5319195333369673E-2</c:v>
                </c:pt>
                <c:pt idx="8880">
                  <c:v>-8.2320231150848633E-3</c:v>
                </c:pt>
                <c:pt idx="8881">
                  <c:v>0</c:v>
                </c:pt>
                <c:pt idx="8882">
                  <c:v>0</c:v>
                </c:pt>
                <c:pt idx="8883">
                  <c:v>-4.0084502464655669E-3</c:v>
                </c:pt>
                <c:pt idx="8884">
                  <c:v>-3.7917772601714361E-4</c:v>
                </c:pt>
                <c:pt idx="8885">
                  <c:v>0</c:v>
                </c:pt>
                <c:pt idx="8886">
                  <c:v>0</c:v>
                </c:pt>
                <c:pt idx="8887">
                  <c:v>0</c:v>
                </c:pt>
                <c:pt idx="8888">
                  <c:v>-4.2167404596249458E-4</c:v>
                </c:pt>
                <c:pt idx="8889">
                  <c:v>-6.1142736664557829E-3</c:v>
                </c:pt>
                <c:pt idx="8890">
                  <c:v>-1.1174362218005496E-2</c:v>
                </c:pt>
                <c:pt idx="8891">
                  <c:v>-7.5374235715791604E-3</c:v>
                </c:pt>
                <c:pt idx="8892">
                  <c:v>-9.8039215686274161E-3</c:v>
                </c:pt>
                <c:pt idx="8893">
                  <c:v>-1.0752688172043001E-2</c:v>
                </c:pt>
                <c:pt idx="8894">
                  <c:v>-1.0383723381825805E-2</c:v>
                </c:pt>
                <c:pt idx="8895">
                  <c:v>-8.9605734767017609E-4</c:v>
                </c:pt>
                <c:pt idx="8896">
                  <c:v>-2.1083702298123619E-3</c:v>
                </c:pt>
                <c:pt idx="8897">
                  <c:v>0</c:v>
                </c:pt>
                <c:pt idx="8898">
                  <c:v>0</c:v>
                </c:pt>
                <c:pt idx="8899">
                  <c:v>0</c:v>
                </c:pt>
                <c:pt idx="8900">
                  <c:v>-7.2228619281901052E-3</c:v>
                </c:pt>
                <c:pt idx="8901">
                  <c:v>-8.1126347744164828E-3</c:v>
                </c:pt>
                <c:pt idx="8902">
                  <c:v>-1.0572594996336337E-2</c:v>
                </c:pt>
                <c:pt idx="8903">
                  <c:v>-1.8057154820475207E-2</c:v>
                </c:pt>
                <c:pt idx="8904">
                  <c:v>-2.9990578875745744E-2</c:v>
                </c:pt>
                <c:pt idx="8905">
                  <c:v>-2.0726473359154229E-2</c:v>
                </c:pt>
                <c:pt idx="8906">
                  <c:v>-2.3709829372971836E-2</c:v>
                </c:pt>
                <c:pt idx="8907">
                  <c:v>-1.9470323458599337E-2</c:v>
                </c:pt>
                <c:pt idx="8908">
                  <c:v>-2.3186433581074084E-2</c:v>
                </c:pt>
                <c:pt idx="8909">
                  <c:v>-2.2663037789176221E-2</c:v>
                </c:pt>
                <c:pt idx="8910">
                  <c:v>-7.5892389825185091E-3</c:v>
                </c:pt>
                <c:pt idx="8911">
                  <c:v>-9.9968596252485442E-3</c:v>
                </c:pt>
                <c:pt idx="8912">
                  <c:v>-6.9088244530514098E-3</c:v>
                </c:pt>
                <c:pt idx="8913">
                  <c:v>-5.2339579189782937E-3</c:v>
                </c:pt>
                <c:pt idx="8914">
                  <c:v>0</c:v>
                </c:pt>
                <c:pt idx="8915">
                  <c:v>0</c:v>
                </c:pt>
                <c:pt idx="8916">
                  <c:v>0</c:v>
                </c:pt>
                <c:pt idx="8917">
                  <c:v>-2.1826118588578192E-3</c:v>
                </c:pt>
                <c:pt idx="8918">
                  <c:v>-5.0927610040015781E-3</c:v>
                </c:pt>
                <c:pt idx="8919">
                  <c:v>0</c:v>
                </c:pt>
                <c:pt idx="8920">
                  <c:v>-3.0646166632037897E-3</c:v>
                </c:pt>
                <c:pt idx="8921">
                  <c:v>-7.6355703303553346E-3</c:v>
                </c:pt>
                <c:pt idx="8922">
                  <c:v>-7.7913982962807271E-4</c:v>
                </c:pt>
                <c:pt idx="8923">
                  <c:v>0</c:v>
                </c:pt>
                <c:pt idx="8924">
                  <c:v>0</c:v>
                </c:pt>
                <c:pt idx="8925">
                  <c:v>-2.9489368306688801E-3</c:v>
                </c:pt>
                <c:pt idx="8926">
                  <c:v>0</c:v>
                </c:pt>
                <c:pt idx="8927">
                  <c:v>0</c:v>
                </c:pt>
                <c:pt idx="8928">
                  <c:v>-6.4911832353693466E-3</c:v>
                </c:pt>
                <c:pt idx="8929">
                  <c:v>-2.6578073089701393E-3</c:v>
                </c:pt>
                <c:pt idx="8930">
                  <c:v>-6.6445182724252927E-3</c:v>
                </c:pt>
                <c:pt idx="8931">
                  <c:v>-1.5844620495783279E-2</c:v>
                </c:pt>
                <c:pt idx="8932">
                  <c:v>-2.0802453360592832E-2</c:v>
                </c:pt>
                <c:pt idx="8933">
                  <c:v>-1.8349092767697472E-2</c:v>
                </c:pt>
                <c:pt idx="8934">
                  <c:v>-1.6611295681063121E-2</c:v>
                </c:pt>
                <c:pt idx="8935">
                  <c:v>-3.0922565806286828E-2</c:v>
                </c:pt>
                <c:pt idx="8936">
                  <c:v>-2.9235880398671088E-2</c:v>
                </c:pt>
                <c:pt idx="8937">
                  <c:v>-2.4175824175824312E-2</c:v>
                </c:pt>
                <c:pt idx="8938">
                  <c:v>-1.8093534372604081E-2</c:v>
                </c:pt>
                <c:pt idx="8939">
                  <c:v>-2.1313570150779504E-2</c:v>
                </c:pt>
                <c:pt idx="8940">
                  <c:v>-2.5709174546383884E-2</c:v>
                </c:pt>
                <c:pt idx="8941">
                  <c:v>-3.9458216202402197E-2</c:v>
                </c:pt>
                <c:pt idx="8942">
                  <c:v>-4.0736008177868599E-2</c:v>
                </c:pt>
                <c:pt idx="8943">
                  <c:v>-3.4244824942499474E-2</c:v>
                </c:pt>
                <c:pt idx="8944">
                  <c:v>-3.7464860720674786E-2</c:v>
                </c:pt>
                <c:pt idx="8945">
                  <c:v>-4.099156657296199E-2</c:v>
                </c:pt>
                <c:pt idx="8946">
                  <c:v>-4.2678251980577508E-2</c:v>
                </c:pt>
                <c:pt idx="8947">
                  <c:v>-4.2116023511372447E-2</c:v>
                </c:pt>
                <c:pt idx="8948">
                  <c:v>-4.2882698696652288E-2</c:v>
                </c:pt>
                <c:pt idx="8949">
                  <c:v>-4.8811653462816351E-2</c:v>
                </c:pt>
                <c:pt idx="8950">
                  <c:v>-4.7380526450293892E-2</c:v>
                </c:pt>
                <c:pt idx="8951">
                  <c:v>-3.8691541017122355E-2</c:v>
                </c:pt>
                <c:pt idx="8952">
                  <c:v>-3.317147968310763E-2</c:v>
                </c:pt>
                <c:pt idx="8953">
                  <c:v>-4.2371581906465616E-2</c:v>
                </c:pt>
                <c:pt idx="8954">
                  <c:v>-4.3342703807820127E-2</c:v>
                </c:pt>
                <c:pt idx="8955">
                  <c:v>-4.2627140301558897E-2</c:v>
                </c:pt>
                <c:pt idx="8956">
                  <c:v>-3.8589317659085132E-2</c:v>
                </c:pt>
                <c:pt idx="8957">
                  <c:v>-3.4858165090723148E-2</c:v>
                </c:pt>
                <c:pt idx="8958">
                  <c:v>-3.4347048300536698E-2</c:v>
                </c:pt>
                <c:pt idx="8959">
                  <c:v>-3.5880398671096381E-2</c:v>
                </c:pt>
                <c:pt idx="8960">
                  <c:v>-3.9560439560439642E-2</c:v>
                </c:pt>
                <c:pt idx="8961">
                  <c:v>-4.2320470227447005E-2</c:v>
                </c:pt>
                <c:pt idx="8962">
                  <c:v>-4.2831587017633455E-2</c:v>
                </c:pt>
                <c:pt idx="8963">
                  <c:v>-3.7873754152823902E-2</c:v>
                </c:pt>
                <c:pt idx="8964">
                  <c:v>-3.782264247380529E-2</c:v>
                </c:pt>
                <c:pt idx="8965">
                  <c:v>-4.4722719141323752E-2</c:v>
                </c:pt>
                <c:pt idx="8966">
                  <c:v>-5.4280603117812465E-2</c:v>
                </c:pt>
                <c:pt idx="8967">
                  <c:v>-6.1129568106312315E-2</c:v>
                </c:pt>
                <c:pt idx="8968">
                  <c:v>-6.5116279069767469E-2</c:v>
                </c:pt>
                <c:pt idx="8969">
                  <c:v>-6.5269614106823415E-2</c:v>
                </c:pt>
                <c:pt idx="8970">
                  <c:v>-7.3038589317659053E-2</c:v>
                </c:pt>
                <c:pt idx="8971">
                  <c:v>-7.1249680552006089E-2</c:v>
                </c:pt>
                <c:pt idx="8972">
                  <c:v>-6.2662918476872109E-2</c:v>
                </c:pt>
                <c:pt idx="8973">
                  <c:v>-6.9511883465371849E-2</c:v>
                </c:pt>
                <c:pt idx="8974">
                  <c:v>-5.8011755686174227E-2</c:v>
                </c:pt>
                <c:pt idx="8975">
                  <c:v>-6.6598517761308429E-2</c:v>
                </c:pt>
                <c:pt idx="8976">
                  <c:v>-7.661640684896498E-2</c:v>
                </c:pt>
                <c:pt idx="8977">
                  <c:v>-7.3396371070789779E-2</c:v>
                </c:pt>
                <c:pt idx="8978">
                  <c:v>-7.3345259391770945E-2</c:v>
                </c:pt>
                <c:pt idx="8979">
                  <c:v>-6.9358548428315792E-2</c:v>
                </c:pt>
                <c:pt idx="8980">
                  <c:v>-5.4076156401737907E-2</c:v>
                </c:pt>
                <c:pt idx="8981">
                  <c:v>-5.9238435982622017E-2</c:v>
                </c:pt>
                <c:pt idx="8982">
                  <c:v>-5.7705085612062335E-2</c:v>
                </c:pt>
                <c:pt idx="8983">
                  <c:v>-6.3531817020189174E-2</c:v>
                </c:pt>
                <c:pt idx="8984">
                  <c:v>-7.0431893687707636E-2</c:v>
                </c:pt>
                <c:pt idx="8985">
                  <c:v>-7.0431893687707636E-2</c:v>
                </c:pt>
                <c:pt idx="8986">
                  <c:v>-6.710963455149499E-2</c:v>
                </c:pt>
                <c:pt idx="8987">
                  <c:v>-6.5780730897009976E-2</c:v>
                </c:pt>
                <c:pt idx="8988">
                  <c:v>-5.8113979044211672E-2</c:v>
                </c:pt>
                <c:pt idx="8989">
                  <c:v>-4.7431638129312503E-2</c:v>
                </c:pt>
                <c:pt idx="8990">
                  <c:v>-4.8913876820853575E-2</c:v>
                </c:pt>
                <c:pt idx="8991">
                  <c:v>-3.9202657807309027E-2</c:v>
                </c:pt>
                <c:pt idx="8992">
                  <c:v>-4.0838231535906044E-2</c:v>
                </c:pt>
                <c:pt idx="8993">
                  <c:v>-4.4007155635062634E-2</c:v>
                </c:pt>
                <c:pt idx="8994">
                  <c:v>-4.441604906721186E-2</c:v>
                </c:pt>
                <c:pt idx="8995">
                  <c:v>-3.8895987733197135E-2</c:v>
                </c:pt>
                <c:pt idx="8996">
                  <c:v>-3.3529261436238245E-2</c:v>
                </c:pt>
                <c:pt idx="8997">
                  <c:v>-3.6544850498338888E-2</c:v>
                </c:pt>
                <c:pt idx="8998">
                  <c:v>-4.1553795042167163E-2</c:v>
                </c:pt>
                <c:pt idx="8999">
                  <c:v>-4.0327114745719483E-2</c:v>
                </c:pt>
                <c:pt idx="9000">
                  <c:v>-3.2813697929977126E-2</c:v>
                </c:pt>
                <c:pt idx="9001">
                  <c:v>-2.8520316892409969E-2</c:v>
                </c:pt>
                <c:pt idx="9002">
                  <c:v>-2.9798108867876372E-2</c:v>
                </c:pt>
                <c:pt idx="9003">
                  <c:v>-2.1058011755686223E-2</c:v>
                </c:pt>
                <c:pt idx="9004">
                  <c:v>-2.2489138768208572E-2</c:v>
                </c:pt>
                <c:pt idx="9005">
                  <c:v>-1.6764630718119067E-2</c:v>
                </c:pt>
                <c:pt idx="9006">
                  <c:v>-1.4771275236391546E-2</c:v>
                </c:pt>
                <c:pt idx="9007">
                  <c:v>-1.5486838742652664E-2</c:v>
                </c:pt>
                <c:pt idx="9008">
                  <c:v>-9.8645540506006046E-3</c:v>
                </c:pt>
                <c:pt idx="9009">
                  <c:v>0</c:v>
                </c:pt>
                <c:pt idx="9010">
                  <c:v>0</c:v>
                </c:pt>
                <c:pt idx="9011">
                  <c:v>-4.947495961227899E-3</c:v>
                </c:pt>
                <c:pt idx="9012">
                  <c:v>0</c:v>
                </c:pt>
                <c:pt idx="9013">
                  <c:v>-4.7724304229880277E-3</c:v>
                </c:pt>
                <c:pt idx="9014">
                  <c:v>-1.7582638400481798E-3</c:v>
                </c:pt>
                <c:pt idx="9015">
                  <c:v>-1.95920827891094E-3</c:v>
                </c:pt>
                <c:pt idx="9016">
                  <c:v>-3.5165276800963596E-4</c:v>
                </c:pt>
                <c:pt idx="9017">
                  <c:v>0</c:v>
                </c:pt>
                <c:pt idx="9018">
                  <c:v>0</c:v>
                </c:pt>
                <c:pt idx="9019">
                  <c:v>-5.805875347360101E-3</c:v>
                </c:pt>
                <c:pt idx="9020">
                  <c:v>-4.2179436284240923E-3</c:v>
                </c:pt>
                <c:pt idx="9021">
                  <c:v>0</c:v>
                </c:pt>
                <c:pt idx="9022">
                  <c:v>-1.8267996445147094E-3</c:v>
                </c:pt>
                <c:pt idx="9023">
                  <c:v>-1.0269576379974277E-2</c:v>
                </c:pt>
                <c:pt idx="9024">
                  <c:v>-8.294657845363762E-3</c:v>
                </c:pt>
                <c:pt idx="9025">
                  <c:v>0</c:v>
                </c:pt>
                <c:pt idx="9026">
                  <c:v>-1.713754100768683E-3</c:v>
                </c:pt>
                <c:pt idx="9027">
                  <c:v>-6.0715859570091846E-3</c:v>
                </c:pt>
                <c:pt idx="9028">
                  <c:v>0</c:v>
                </c:pt>
                <c:pt idx="9029">
                  <c:v>0</c:v>
                </c:pt>
                <c:pt idx="9030">
                  <c:v>0</c:v>
                </c:pt>
                <c:pt idx="9031">
                  <c:v>0</c:v>
                </c:pt>
                <c:pt idx="9032">
                  <c:v>0</c:v>
                </c:pt>
                <c:pt idx="9033">
                  <c:v>0</c:v>
                </c:pt>
                <c:pt idx="9034">
                  <c:v>-6.4616545608905396E-3</c:v>
                </c:pt>
                <c:pt idx="9035">
                  <c:v>-1.0423544948589769E-2</c:v>
                </c:pt>
                <c:pt idx="9036">
                  <c:v>-9.4330723516649062E-3</c:v>
                </c:pt>
                <c:pt idx="9037">
                  <c:v>-5.0938590698991204E-3</c:v>
                </c:pt>
                <c:pt idx="9038">
                  <c:v>-1.6272049806622113E-2</c:v>
                </c:pt>
                <c:pt idx="9039">
                  <c:v>-2.3016696538062598E-2</c:v>
                </c:pt>
                <c:pt idx="9040">
                  <c:v>-2.2969531176304181E-2</c:v>
                </c:pt>
                <c:pt idx="9041">
                  <c:v>-1.1366852183756215E-2</c:v>
                </c:pt>
                <c:pt idx="9042">
                  <c:v>-6.3201584756155116E-3</c:v>
                </c:pt>
                <c:pt idx="9043">
                  <c:v>-3.4902367701160619E-3</c:v>
                </c:pt>
                <c:pt idx="9044">
                  <c:v>-1.1461182907272938E-2</c:v>
                </c:pt>
                <c:pt idx="9045">
                  <c:v>-5.3768512404490654E-3</c:v>
                </c:pt>
                <c:pt idx="9046">
                  <c:v>-6.4616545608905396E-3</c:v>
                </c:pt>
                <c:pt idx="9047">
                  <c:v>0</c:v>
                </c:pt>
                <c:pt idx="9048">
                  <c:v>-2.726847521047715E-2</c:v>
                </c:pt>
                <c:pt idx="9049">
                  <c:v>-3.5968194574368506E-2</c:v>
                </c:pt>
                <c:pt idx="9050">
                  <c:v>-3.66697848456502E-2</c:v>
                </c:pt>
                <c:pt idx="9051">
                  <c:v>-3.3115060804490226E-2</c:v>
                </c:pt>
                <c:pt idx="9052">
                  <c:v>-3.3489242282507159E-2</c:v>
                </c:pt>
                <c:pt idx="9053">
                  <c:v>-2.5912067352666157E-2</c:v>
                </c:pt>
                <c:pt idx="9054">
                  <c:v>-2.1655753040224601E-2</c:v>
                </c:pt>
                <c:pt idx="9055">
                  <c:v>-2.511693171188023E-2</c:v>
                </c:pt>
                <c:pt idx="9056">
                  <c:v>-2.9326473339569725E-2</c:v>
                </c:pt>
                <c:pt idx="9057">
                  <c:v>-3.7464920486436015E-2</c:v>
                </c:pt>
                <c:pt idx="9058">
                  <c:v>-4.8222637979420058E-2</c:v>
                </c:pt>
                <c:pt idx="9059">
                  <c:v>-4.4667913938260084E-2</c:v>
                </c:pt>
                <c:pt idx="9060">
                  <c:v>-3.4471468662301219E-2</c:v>
                </c:pt>
                <c:pt idx="9061">
                  <c:v>-2.9981290926099247E-2</c:v>
                </c:pt>
                <c:pt idx="9062">
                  <c:v>-1.8662301216089805E-2</c:v>
                </c:pt>
                <c:pt idx="9063">
                  <c:v>-1.6417212347988874E-2</c:v>
                </c:pt>
                <c:pt idx="9064">
                  <c:v>-2.0907390084190847E-2</c:v>
                </c:pt>
                <c:pt idx="9065">
                  <c:v>-9.4480823199252217E-3</c:v>
                </c:pt>
                <c:pt idx="9066">
                  <c:v>0</c:v>
                </c:pt>
                <c:pt idx="9067">
                  <c:v>-5.4683118339877712E-3</c:v>
                </c:pt>
                <c:pt idx="9068">
                  <c:v>-4.6737707982800192E-3</c:v>
                </c:pt>
                <c:pt idx="9069">
                  <c:v>-2.2901476911573182E-3</c:v>
                </c:pt>
                <c:pt idx="9070">
                  <c:v>0</c:v>
                </c:pt>
                <c:pt idx="9071">
                  <c:v>0</c:v>
                </c:pt>
                <c:pt idx="9072">
                  <c:v>-1.4798372179061214E-3</c:v>
                </c:pt>
                <c:pt idx="9073">
                  <c:v>-1.2486126526082275E-3</c:v>
                </c:pt>
                <c:pt idx="9074">
                  <c:v>0</c:v>
                </c:pt>
                <c:pt idx="9075">
                  <c:v>0</c:v>
                </c:pt>
                <c:pt idx="9076">
                  <c:v>0</c:v>
                </c:pt>
                <c:pt idx="9077">
                  <c:v>-1.2092605079793151E-2</c:v>
                </c:pt>
                <c:pt idx="9078">
                  <c:v>-1.0339402112833351E-3</c:v>
                </c:pt>
                <c:pt idx="9079">
                  <c:v>0</c:v>
                </c:pt>
                <c:pt idx="9080">
                  <c:v>-1.2465497284301907E-3</c:v>
                </c:pt>
                <c:pt idx="9081">
                  <c:v>-3.6951295521325811E-3</c:v>
                </c:pt>
                <c:pt idx="9082">
                  <c:v>-2.5821387231770299E-3</c:v>
                </c:pt>
                <c:pt idx="9083">
                  <c:v>0</c:v>
                </c:pt>
                <c:pt idx="9084">
                  <c:v>0</c:v>
                </c:pt>
                <c:pt idx="9085">
                  <c:v>-6.6102591221576246E-3</c:v>
                </c:pt>
                <c:pt idx="9086">
                  <c:v>-1.1193372113520117E-2</c:v>
                </c:pt>
                <c:pt idx="9087">
                  <c:v>-1.1369645690111008E-2</c:v>
                </c:pt>
                <c:pt idx="9088">
                  <c:v>-7.8882425524413602E-3</c:v>
                </c:pt>
                <c:pt idx="9089">
                  <c:v>-5.9492332099417844E-3</c:v>
                </c:pt>
                <c:pt idx="9090">
                  <c:v>-1.498325401022238E-3</c:v>
                </c:pt>
                <c:pt idx="9091">
                  <c:v>0</c:v>
                </c:pt>
                <c:pt idx="9092">
                  <c:v>0</c:v>
                </c:pt>
                <c:pt idx="9093">
                  <c:v>0</c:v>
                </c:pt>
                <c:pt idx="9094">
                  <c:v>0</c:v>
                </c:pt>
                <c:pt idx="9095">
                  <c:v>-7.9475797928557634E-3</c:v>
                </c:pt>
                <c:pt idx="9096">
                  <c:v>-3.2551257662227773E-3</c:v>
                </c:pt>
                <c:pt idx="9097">
                  <c:v>-4.0160642570281624E-3</c:v>
                </c:pt>
                <c:pt idx="9098">
                  <c:v>-4.227436060033618E-5</c:v>
                </c:pt>
                <c:pt idx="9099">
                  <c:v>-1.3570069752695035E-2</c:v>
                </c:pt>
                <c:pt idx="9100">
                  <c:v>-5.157471993236129E-3</c:v>
                </c:pt>
                <c:pt idx="9101">
                  <c:v>-7.7362079898541936E-3</c:v>
                </c:pt>
                <c:pt idx="9102">
                  <c:v>0</c:v>
                </c:pt>
                <c:pt idx="9103">
                  <c:v>0</c:v>
                </c:pt>
                <c:pt idx="9104">
                  <c:v>-2.9292379796619361E-4</c:v>
                </c:pt>
                <c:pt idx="9105">
                  <c:v>-1.602711637444032E-2</c:v>
                </c:pt>
                <c:pt idx="9106">
                  <c:v>-1.3641879733857776E-2</c:v>
                </c:pt>
                <c:pt idx="9107">
                  <c:v>-2.7200066954011004E-2</c:v>
                </c:pt>
                <c:pt idx="9108">
                  <c:v>-4.3017952044189678E-2</c:v>
                </c:pt>
                <c:pt idx="9109">
                  <c:v>-4.3269029585303653E-2</c:v>
                </c:pt>
                <c:pt idx="9110">
                  <c:v>-2.2806209984516879E-2</c:v>
                </c:pt>
                <c:pt idx="9111">
                  <c:v>-2.1843746076913417E-2</c:v>
                </c:pt>
                <c:pt idx="9112">
                  <c:v>-1.0587102983638075E-2</c:v>
                </c:pt>
                <c:pt idx="9113">
                  <c:v>-1.2553877055697327E-2</c:v>
                </c:pt>
                <c:pt idx="9114">
                  <c:v>-7.0720174080428633E-3</c:v>
                </c:pt>
                <c:pt idx="9115">
                  <c:v>-5.1889358496882698E-3</c:v>
                </c:pt>
                <c:pt idx="9116">
                  <c:v>0</c:v>
                </c:pt>
                <c:pt idx="9117">
                  <c:v>0</c:v>
                </c:pt>
                <c:pt idx="9118">
                  <c:v>-2.6745669258939619E-3</c:v>
                </c:pt>
                <c:pt idx="9119">
                  <c:v>0</c:v>
                </c:pt>
                <c:pt idx="9120">
                  <c:v>-9.4794475770205722E-3</c:v>
                </c:pt>
                <c:pt idx="9121">
                  <c:v>-1.2217046661763487E-2</c:v>
                </c:pt>
                <c:pt idx="9122">
                  <c:v>-1.1113835090299951E-2</c:v>
                </c:pt>
                <c:pt idx="9123">
                  <c:v>-1.0010623518836415E-2</c:v>
                </c:pt>
                <c:pt idx="9124">
                  <c:v>-6.782708180109509E-3</c:v>
                </c:pt>
                <c:pt idx="9125">
                  <c:v>-1.7283647952929693E-2</c:v>
                </c:pt>
                <c:pt idx="9126">
                  <c:v>-3.7672632181090182E-2</c:v>
                </c:pt>
                <c:pt idx="9127">
                  <c:v>-3.91435809430416E-2</c:v>
                </c:pt>
                <c:pt idx="9128">
                  <c:v>-4.0655389392825092E-2</c:v>
                </c:pt>
                <c:pt idx="9129">
                  <c:v>-2.8642641170221528E-2</c:v>
                </c:pt>
                <c:pt idx="9130">
                  <c:v>-3.0644765873988677E-2</c:v>
                </c:pt>
                <c:pt idx="9131">
                  <c:v>-3.5384489662498964E-2</c:v>
                </c:pt>
                <c:pt idx="9132">
                  <c:v>-3.1094222440140595E-2</c:v>
                </c:pt>
                <c:pt idx="9133">
                  <c:v>-2.8152324916237648E-2</c:v>
                </c:pt>
                <c:pt idx="9134">
                  <c:v>-2.9255536487701184E-2</c:v>
                </c:pt>
                <c:pt idx="9135">
                  <c:v>-3.4036119964043543E-2</c:v>
                </c:pt>
                <c:pt idx="9136">
                  <c:v>-2.9418975239029255E-2</c:v>
                </c:pt>
                <c:pt idx="9137">
                  <c:v>-4.212633815477651E-2</c:v>
                </c:pt>
                <c:pt idx="9138">
                  <c:v>-4.8949906022718093E-2</c:v>
                </c:pt>
                <c:pt idx="9139">
                  <c:v>-4.7152079758110754E-2</c:v>
                </c:pt>
                <c:pt idx="9140">
                  <c:v>-3.5261910599002966E-2</c:v>
                </c:pt>
                <c:pt idx="9141">
                  <c:v>-3.795864999591414E-2</c:v>
                </c:pt>
                <c:pt idx="9142">
                  <c:v>-1.8877175778377109E-2</c:v>
                </c:pt>
                <c:pt idx="9143">
                  <c:v>-1.3851434175042976E-2</c:v>
                </c:pt>
                <c:pt idx="9144">
                  <c:v>0</c:v>
                </c:pt>
                <c:pt idx="9145">
                  <c:v>0</c:v>
                </c:pt>
                <c:pt idx="9146">
                  <c:v>0</c:v>
                </c:pt>
                <c:pt idx="9147">
                  <c:v>-2.5405274618920393E-3</c:v>
                </c:pt>
                <c:pt idx="9148">
                  <c:v>-1.1855794822163035E-2</c:v>
                </c:pt>
                <c:pt idx="9149">
                  <c:v>-9.9604806839260762E-3</c:v>
                </c:pt>
                <c:pt idx="9150">
                  <c:v>-1.6291636422292144E-2</c:v>
                </c:pt>
                <c:pt idx="9151">
                  <c:v>-9.3959190257277836E-3</c:v>
                </c:pt>
                <c:pt idx="9152">
                  <c:v>-9.3152673602709957E-3</c:v>
                </c:pt>
                <c:pt idx="9153">
                  <c:v>-3.234131784821348E-2</c:v>
                </c:pt>
                <c:pt idx="9154">
                  <c:v>-3.3873699491894449E-2</c:v>
                </c:pt>
                <c:pt idx="9155">
                  <c:v>-2.7623195418985391E-2</c:v>
                </c:pt>
                <c:pt idx="9156">
                  <c:v>-2.6171465440761321E-2</c:v>
                </c:pt>
                <c:pt idx="9157">
                  <c:v>-9.0733123639002988E-3</c:v>
                </c:pt>
                <c:pt idx="9158">
                  <c:v>-7.4602790547624309E-3</c:v>
                </c:pt>
                <c:pt idx="9159">
                  <c:v>-1.4638277280425771E-2</c:v>
                </c:pt>
                <c:pt idx="9160">
                  <c:v>-1.2057423985805227E-2</c:v>
                </c:pt>
                <c:pt idx="9161">
                  <c:v>-1.580772642955075E-2</c:v>
                </c:pt>
                <c:pt idx="9162">
                  <c:v>-1.6130333091377569E-3</c:v>
                </c:pt>
                <c:pt idx="9163">
                  <c:v>-1.0968626502137258E-2</c:v>
                </c:pt>
                <c:pt idx="9164">
                  <c:v>-3.8309541092023114E-3</c:v>
                </c:pt>
                <c:pt idx="9165">
                  <c:v>0</c:v>
                </c:pt>
                <c:pt idx="9166">
                  <c:v>-7.6326678182625507E-4</c:v>
                </c:pt>
                <c:pt idx="9167">
                  <c:v>0</c:v>
                </c:pt>
                <c:pt idx="9168">
                  <c:v>0</c:v>
                </c:pt>
                <c:pt idx="9169">
                  <c:v>0</c:v>
                </c:pt>
                <c:pt idx="9170">
                  <c:v>0</c:v>
                </c:pt>
                <c:pt idx="9171">
                  <c:v>-3.6011080332409851E-3</c:v>
                </c:pt>
                <c:pt idx="9172">
                  <c:v>-3.4230312623664383E-2</c:v>
                </c:pt>
                <c:pt idx="9173">
                  <c:v>-4.3965176098139991E-2</c:v>
                </c:pt>
                <c:pt idx="9174">
                  <c:v>-3.9097744360902187E-2</c:v>
                </c:pt>
                <c:pt idx="9175">
                  <c:v>-3.8345864661654128E-2</c:v>
                </c:pt>
                <c:pt idx="9176">
                  <c:v>-4.1472101305896292E-2</c:v>
                </c:pt>
                <c:pt idx="9177">
                  <c:v>-5.7736446379105577E-2</c:v>
                </c:pt>
                <c:pt idx="9178">
                  <c:v>-7.5346260387811559E-2</c:v>
                </c:pt>
                <c:pt idx="9179">
                  <c:v>-7.0003957261574934E-2</c:v>
                </c:pt>
                <c:pt idx="9180">
                  <c:v>-6.5809259992085423E-2</c:v>
                </c:pt>
                <c:pt idx="9181">
                  <c:v>-6.4661654135338198E-2</c:v>
                </c:pt>
                <c:pt idx="9182">
                  <c:v>-6.513652552433713E-2</c:v>
                </c:pt>
                <c:pt idx="9183">
                  <c:v>-5.7459438068856228E-2</c:v>
                </c:pt>
                <c:pt idx="9184">
                  <c:v>-5.5520379897111227E-2</c:v>
                </c:pt>
                <c:pt idx="9185">
                  <c:v>-5.8369608231104042E-2</c:v>
                </c:pt>
                <c:pt idx="9186">
                  <c:v>-4.9386624455876493E-2</c:v>
                </c:pt>
                <c:pt idx="9187">
                  <c:v>-6.6046695686584833E-2</c:v>
                </c:pt>
                <c:pt idx="9188">
                  <c:v>-7.182429758607034E-2</c:v>
                </c:pt>
                <c:pt idx="9189">
                  <c:v>-6.3751483973090606E-2</c:v>
                </c:pt>
                <c:pt idx="9190">
                  <c:v>-6.5611396913335951E-2</c:v>
                </c:pt>
                <c:pt idx="9191">
                  <c:v>-7.0399683419073988E-2</c:v>
                </c:pt>
                <c:pt idx="9192">
                  <c:v>-6.61258409180846E-2</c:v>
                </c:pt>
                <c:pt idx="9193">
                  <c:v>-6.2010288880094966E-2</c:v>
                </c:pt>
                <c:pt idx="9194">
                  <c:v>-6.2762168579343025E-2</c:v>
                </c:pt>
                <c:pt idx="9195">
                  <c:v>-6.1970716264345027E-2</c:v>
                </c:pt>
                <c:pt idx="9196">
                  <c:v>-6.2603878116343492E-2</c:v>
                </c:pt>
                <c:pt idx="9197">
                  <c:v>-4.7566284131380976E-2</c:v>
                </c:pt>
                <c:pt idx="9198">
                  <c:v>-3.703996834190737E-2</c:v>
                </c:pt>
                <c:pt idx="9199">
                  <c:v>-2.7819548872180411E-2</c:v>
                </c:pt>
                <c:pt idx="9200">
                  <c:v>-2.5524337158686183E-2</c:v>
                </c:pt>
                <c:pt idx="9201">
                  <c:v>-2.1962801741195026E-2</c:v>
                </c:pt>
                <c:pt idx="9202">
                  <c:v>-2.1052631578947323E-2</c:v>
                </c:pt>
                <c:pt idx="9203">
                  <c:v>-2.4495449149188775E-2</c:v>
                </c:pt>
                <c:pt idx="9204">
                  <c:v>-1.1594776414720953E-2</c:v>
                </c:pt>
                <c:pt idx="9205">
                  <c:v>-1.1990502572220008E-2</c:v>
                </c:pt>
                <c:pt idx="9206">
                  <c:v>-9.9327265532250797E-3</c:v>
                </c:pt>
                <c:pt idx="9207">
                  <c:v>-1.9351009101701622E-2</c:v>
                </c:pt>
                <c:pt idx="9208">
                  <c:v>0</c:v>
                </c:pt>
                <c:pt idx="9209">
                  <c:v>0</c:v>
                </c:pt>
                <c:pt idx="9210">
                  <c:v>-1.8160284247927816E-3</c:v>
                </c:pt>
                <c:pt idx="9211">
                  <c:v>-1.4607185155941504E-3</c:v>
                </c:pt>
                <c:pt idx="9212">
                  <c:v>-1.8870904066324523E-2</c:v>
                </c:pt>
                <c:pt idx="9213">
                  <c:v>-1.2712198973549138E-2</c:v>
                </c:pt>
                <c:pt idx="9214">
                  <c:v>0</c:v>
                </c:pt>
                <c:pt idx="9215">
                  <c:v>-1.3237206004018454E-2</c:v>
                </c:pt>
                <c:pt idx="9216">
                  <c:v>-2.2416578024662237E-2</c:v>
                </c:pt>
                <c:pt idx="9217">
                  <c:v>-2.4268211007367202E-2</c:v>
                </c:pt>
                <c:pt idx="9218">
                  <c:v>-2.6671394240239565E-2</c:v>
                </c:pt>
                <c:pt idx="9219">
                  <c:v>-7.3474372611590399E-2</c:v>
                </c:pt>
                <c:pt idx="9220">
                  <c:v>-9.1242169956269992E-2</c:v>
                </c:pt>
                <c:pt idx="9221">
                  <c:v>-8.6238821258322607E-2</c:v>
                </c:pt>
                <c:pt idx="9222">
                  <c:v>-8.710554308001428E-2</c:v>
                </c:pt>
                <c:pt idx="9223">
                  <c:v>-8.7263128865776363E-2</c:v>
                </c:pt>
                <c:pt idx="9224">
                  <c:v>-8.4781152740022847E-2</c:v>
                </c:pt>
                <c:pt idx="9225">
                  <c:v>-8.5175117204428163E-2</c:v>
                </c:pt>
                <c:pt idx="9226">
                  <c:v>-7.445928377260369E-2</c:v>
                </c:pt>
                <c:pt idx="9227">
                  <c:v>-7.1543946736004504E-2</c:v>
                </c:pt>
                <c:pt idx="9228">
                  <c:v>-6.914076350313203E-2</c:v>
                </c:pt>
                <c:pt idx="9229">
                  <c:v>-8.6672182169168388E-2</c:v>
                </c:pt>
                <c:pt idx="9230">
                  <c:v>-8.5096324311547233E-2</c:v>
                </c:pt>
                <c:pt idx="9231">
                  <c:v>-9.423629988575033E-2</c:v>
                </c:pt>
                <c:pt idx="9232">
                  <c:v>-8.8681400937635546E-2</c:v>
                </c:pt>
                <c:pt idx="9233">
                  <c:v>-7.9699011149194421E-2</c:v>
                </c:pt>
                <c:pt idx="9234">
                  <c:v>-7.8438324863097431E-2</c:v>
                </c:pt>
                <c:pt idx="9235">
                  <c:v>-7.9265650238348528E-2</c:v>
                </c:pt>
                <c:pt idx="9236">
                  <c:v>-7.5050230469211665E-2</c:v>
                </c:pt>
                <c:pt idx="9237">
                  <c:v>-7.6507898987511425E-2</c:v>
                </c:pt>
                <c:pt idx="9238">
                  <c:v>-6.7564905645510764E-2</c:v>
                </c:pt>
                <c:pt idx="9239">
                  <c:v>-7.0834810700074913E-2</c:v>
                </c:pt>
                <c:pt idx="9240">
                  <c:v>-7.2292479218374561E-2</c:v>
                </c:pt>
                <c:pt idx="9241">
                  <c:v>-7.0598432021431679E-2</c:v>
                </c:pt>
                <c:pt idx="9242">
                  <c:v>-7.2725840129220343E-2</c:v>
                </c:pt>
                <c:pt idx="9243">
                  <c:v>-5.921285900011819E-2</c:v>
                </c:pt>
                <c:pt idx="9244">
                  <c:v>-5.6336918409959469E-2</c:v>
                </c:pt>
                <c:pt idx="9245">
                  <c:v>-5.9055273214356108E-2</c:v>
                </c:pt>
                <c:pt idx="9246">
                  <c:v>-7.0362053342788555E-2</c:v>
                </c:pt>
                <c:pt idx="9247">
                  <c:v>-7.0716621360753296E-2</c:v>
                </c:pt>
                <c:pt idx="9248">
                  <c:v>-6.9219556396013182E-2</c:v>
                </c:pt>
                <c:pt idx="9249">
                  <c:v>-5.732182957097276E-2</c:v>
                </c:pt>
                <c:pt idx="9250">
                  <c:v>-6.1340267107906965E-2</c:v>
                </c:pt>
                <c:pt idx="9251">
                  <c:v>-5.9331048339439807E-2</c:v>
                </c:pt>
                <c:pt idx="9252">
                  <c:v>-5.7400622463853801E-2</c:v>
                </c:pt>
                <c:pt idx="9253">
                  <c:v>-5.0782019461844574E-2</c:v>
                </c:pt>
                <c:pt idx="9254">
                  <c:v>-3.9869203797817443E-2</c:v>
                </c:pt>
                <c:pt idx="9255">
                  <c:v>-3.8805499743923222E-2</c:v>
                </c:pt>
                <c:pt idx="9256">
                  <c:v>-3.1635346491746485E-2</c:v>
                </c:pt>
                <c:pt idx="9257">
                  <c:v>-3.0059488634125331E-2</c:v>
                </c:pt>
                <c:pt idx="9258">
                  <c:v>-2.8562423669384995E-2</c:v>
                </c:pt>
                <c:pt idx="9259">
                  <c:v>-3.1359571366662786E-2</c:v>
                </c:pt>
                <c:pt idx="9260">
                  <c:v>-3.1753535831067992E-2</c:v>
                </c:pt>
                <c:pt idx="9261">
                  <c:v>-3.033526375920903E-2</c:v>
                </c:pt>
                <c:pt idx="9262">
                  <c:v>-2.6592601347358413E-2</c:v>
                </c:pt>
                <c:pt idx="9263">
                  <c:v>-2.8326044990741983E-2</c:v>
                </c:pt>
                <c:pt idx="9264">
                  <c:v>-4.2587558602214082E-2</c:v>
                </c:pt>
                <c:pt idx="9265">
                  <c:v>-3.6756884529015488E-2</c:v>
                </c:pt>
                <c:pt idx="9266">
                  <c:v>-4.1839026119844025E-2</c:v>
                </c:pt>
                <c:pt idx="9267">
                  <c:v>-6.7170941181105559E-2</c:v>
                </c:pt>
                <c:pt idx="9268">
                  <c:v>-6.3704053894338752E-2</c:v>
                </c:pt>
                <c:pt idx="9269">
                  <c:v>-4.6409013906945629E-2</c:v>
                </c:pt>
                <c:pt idx="9270">
                  <c:v>-3.1398967813103251E-2</c:v>
                </c:pt>
                <c:pt idx="9271">
                  <c:v>-2.5134932829058876E-2</c:v>
                </c:pt>
                <c:pt idx="9272">
                  <c:v>-2.2298388685340731E-2</c:v>
                </c:pt>
                <c:pt idx="9273">
                  <c:v>-1.9934601898908721E-2</c:v>
                </c:pt>
                <c:pt idx="9274">
                  <c:v>-1.8161761809084909E-2</c:v>
                </c:pt>
                <c:pt idx="9275">
                  <c:v>-1.8831501398573813E-2</c:v>
                </c:pt>
                <c:pt idx="9276">
                  <c:v>0</c:v>
                </c:pt>
                <c:pt idx="9277">
                  <c:v>-5.9055118110240556E-4</c:v>
                </c:pt>
                <c:pt idx="9278">
                  <c:v>-3.7795275590551958E-3</c:v>
                </c:pt>
                <c:pt idx="9279">
                  <c:v>-1.11417322834646E-2</c:v>
                </c:pt>
                <c:pt idx="9280">
                  <c:v>-1.1181102362204709E-2</c:v>
                </c:pt>
                <c:pt idx="9281">
                  <c:v>-1.8582677165354333E-2</c:v>
                </c:pt>
                <c:pt idx="9282">
                  <c:v>-1.1968503937007879E-2</c:v>
                </c:pt>
                <c:pt idx="9283">
                  <c:v>-2.2952755905511824E-2</c:v>
                </c:pt>
                <c:pt idx="9284">
                  <c:v>-2.6181102362204722E-2</c:v>
                </c:pt>
                <c:pt idx="9285">
                  <c:v>-2.2795275590551167E-2</c:v>
                </c:pt>
                <c:pt idx="9286">
                  <c:v>-1.5590551181102419E-2</c:v>
                </c:pt>
                <c:pt idx="9287">
                  <c:v>-2.5354330708661443E-2</c:v>
                </c:pt>
                <c:pt idx="9288">
                  <c:v>-2.8425196850393686E-2</c:v>
                </c:pt>
                <c:pt idx="9289">
                  <c:v>-1.6811023622047339E-2</c:v>
                </c:pt>
                <c:pt idx="9290">
                  <c:v>-2.066929133858264E-2</c:v>
                </c:pt>
                <c:pt idx="9291">
                  <c:v>-3.0157480314960572E-2</c:v>
                </c:pt>
                <c:pt idx="9292">
                  <c:v>-2.8543307086614123E-2</c:v>
                </c:pt>
                <c:pt idx="9293">
                  <c:v>-2.78740157480315E-2</c:v>
                </c:pt>
                <c:pt idx="9294">
                  <c:v>-3.6732283464567028E-2</c:v>
                </c:pt>
                <c:pt idx="9295">
                  <c:v>-4.1850393700787358E-2</c:v>
                </c:pt>
                <c:pt idx="9296">
                  <c:v>-4.6574803149606381E-2</c:v>
                </c:pt>
                <c:pt idx="9297">
                  <c:v>-2.9724409448818934E-2</c:v>
                </c:pt>
                <c:pt idx="9298">
                  <c:v>-7.1259842519685312E-3</c:v>
                </c:pt>
                <c:pt idx="9299">
                  <c:v>-4.8031496062992396E-3</c:v>
                </c:pt>
                <c:pt idx="9300">
                  <c:v>0</c:v>
                </c:pt>
                <c:pt idx="9301">
                  <c:v>0</c:v>
                </c:pt>
                <c:pt idx="9302">
                  <c:v>0</c:v>
                </c:pt>
                <c:pt idx="9303">
                  <c:v>0</c:v>
                </c:pt>
                <c:pt idx="9304">
                  <c:v>-1.3446023818671771E-3</c:v>
                </c:pt>
                <c:pt idx="9305">
                  <c:v>0</c:v>
                </c:pt>
                <c:pt idx="9306">
                  <c:v>0</c:v>
                </c:pt>
                <c:pt idx="9307">
                  <c:v>0</c:v>
                </c:pt>
                <c:pt idx="9308">
                  <c:v>0</c:v>
                </c:pt>
                <c:pt idx="9309">
                  <c:v>-1.1138338159945027E-3</c:v>
                </c:pt>
                <c:pt idx="9310">
                  <c:v>-5.5691690799732907E-3</c:v>
                </c:pt>
                <c:pt idx="9311">
                  <c:v>0</c:v>
                </c:pt>
                <c:pt idx="9312">
                  <c:v>-1.3909678361505584E-2</c:v>
                </c:pt>
                <c:pt idx="9313">
                  <c:v>-1.5698587127158548E-2</c:v>
                </c:pt>
                <c:pt idx="9314">
                  <c:v>-5.8413347449903785E-4</c:v>
                </c:pt>
                <c:pt idx="9315">
                  <c:v>0</c:v>
                </c:pt>
                <c:pt idx="9316">
                  <c:v>-4.2120551924472727E-3</c:v>
                </c:pt>
                <c:pt idx="9317">
                  <c:v>-4.7930283224401071E-3</c:v>
                </c:pt>
                <c:pt idx="9318">
                  <c:v>0</c:v>
                </c:pt>
                <c:pt idx="9319">
                  <c:v>-1.6639536986796655E-3</c:v>
                </c:pt>
                <c:pt idx="9320">
                  <c:v>0</c:v>
                </c:pt>
                <c:pt idx="9321">
                  <c:v>0</c:v>
                </c:pt>
                <c:pt idx="9322">
                  <c:v>-3.9834969412434473E-3</c:v>
                </c:pt>
                <c:pt idx="9323">
                  <c:v>-1.0670081092616357E-2</c:v>
                </c:pt>
                <c:pt idx="9324">
                  <c:v>-2.1660264618011182E-2</c:v>
                </c:pt>
                <c:pt idx="9325">
                  <c:v>-1.2875231185090374E-2</c:v>
                </c:pt>
                <c:pt idx="9326">
                  <c:v>-1.9704083084364887E-2</c:v>
                </c:pt>
                <c:pt idx="9327">
                  <c:v>-5.1927727984066863E-3</c:v>
                </c:pt>
                <c:pt idx="9328">
                  <c:v>0</c:v>
                </c:pt>
                <c:pt idx="9329">
                  <c:v>-2.4519247609366968E-4</c:v>
                </c:pt>
                <c:pt idx="9330">
                  <c:v>0</c:v>
                </c:pt>
                <c:pt idx="9331">
                  <c:v>-3.1515915537339012E-4</c:v>
                </c:pt>
                <c:pt idx="9332">
                  <c:v>-1.1170641173792739E-2</c:v>
                </c:pt>
                <c:pt idx="9333">
                  <c:v>-9.4197569772734857E-3</c:v>
                </c:pt>
                <c:pt idx="9334">
                  <c:v>-5.4977763770703847E-3</c:v>
                </c:pt>
                <c:pt idx="9335">
                  <c:v>-9.1396155058305339E-3</c:v>
                </c:pt>
                <c:pt idx="9336">
                  <c:v>-4.7974226984627277E-3</c:v>
                </c:pt>
                <c:pt idx="9337">
                  <c:v>-8.9995447701088915E-3</c:v>
                </c:pt>
                <c:pt idx="9338">
                  <c:v>-5.0775641699057905E-3</c:v>
                </c:pt>
                <c:pt idx="9339">
                  <c:v>0</c:v>
                </c:pt>
                <c:pt idx="9340">
                  <c:v>0</c:v>
                </c:pt>
                <c:pt idx="9341">
                  <c:v>0</c:v>
                </c:pt>
                <c:pt idx="9342">
                  <c:v>-8.1194522810156267E-3</c:v>
                </c:pt>
                <c:pt idx="9343">
                  <c:v>0</c:v>
                </c:pt>
                <c:pt idx="9344">
                  <c:v>-1.8909440968163382E-3</c:v>
                </c:pt>
                <c:pt idx="9345">
                  <c:v>0</c:v>
                </c:pt>
                <c:pt idx="9346">
                  <c:v>-4.5669940251358287E-3</c:v>
                </c:pt>
                <c:pt idx="9347">
                  <c:v>-1.026715198132E-2</c:v>
                </c:pt>
                <c:pt idx="9348">
                  <c:v>0</c:v>
                </c:pt>
                <c:pt idx="9349">
                  <c:v>0</c:v>
                </c:pt>
                <c:pt idx="9350">
                  <c:v>0</c:v>
                </c:pt>
                <c:pt idx="9351">
                  <c:v>0</c:v>
                </c:pt>
                <c:pt idx="9352">
                  <c:v>0</c:v>
                </c:pt>
                <c:pt idx="9353">
                  <c:v>0</c:v>
                </c:pt>
                <c:pt idx="9354">
                  <c:v>-4.1771648322502797E-3</c:v>
                </c:pt>
                <c:pt idx="9355">
                  <c:v>-2.3537992308712008E-3</c:v>
                </c:pt>
                <c:pt idx="9356">
                  <c:v>-1.8266808115634525E-2</c:v>
                </c:pt>
                <c:pt idx="9357">
                  <c:v>-4.1241214693011563E-2</c:v>
                </c:pt>
                <c:pt idx="9358">
                  <c:v>-3.2953189232197366E-2</c:v>
                </c:pt>
                <c:pt idx="9359">
                  <c:v>-3.0665694205012639E-2</c:v>
                </c:pt>
                <c:pt idx="9360">
                  <c:v>-2.6554833576448722E-2</c:v>
                </c:pt>
                <c:pt idx="9361">
                  <c:v>-4.0777085267205138E-3</c:v>
                </c:pt>
                <c:pt idx="9362">
                  <c:v>0</c:v>
                </c:pt>
                <c:pt idx="9363">
                  <c:v>-1.7420102666004245E-2</c:v>
                </c:pt>
                <c:pt idx="9364">
                  <c:v>-1.553237290942211E-2</c:v>
                </c:pt>
                <c:pt idx="9365">
                  <c:v>-3.0104321907600484E-2</c:v>
                </c:pt>
                <c:pt idx="9366">
                  <c:v>-3.1329690346083683E-2</c:v>
                </c:pt>
                <c:pt idx="9367">
                  <c:v>-5.4081801622785197E-2</c:v>
                </c:pt>
                <c:pt idx="9368">
                  <c:v>-7.5476072197383504E-2</c:v>
                </c:pt>
                <c:pt idx="9369">
                  <c:v>-5.7989733399569476E-2</c:v>
                </c:pt>
                <c:pt idx="9370">
                  <c:v>-4.9809571121046448E-2</c:v>
                </c:pt>
                <c:pt idx="9371">
                  <c:v>-5.252525252525253E-2</c:v>
                </c:pt>
                <c:pt idx="9372">
                  <c:v>-2.9408842523596657E-2</c:v>
                </c:pt>
                <c:pt idx="9373">
                  <c:v>-4.8882265275707826E-2</c:v>
                </c:pt>
                <c:pt idx="9374">
                  <c:v>-5.0107633714191024E-2</c:v>
                </c:pt>
                <c:pt idx="9375">
                  <c:v>-6.7660208643815278E-2</c:v>
                </c:pt>
                <c:pt idx="9376">
                  <c:v>-6.6633548600761761E-2</c:v>
                </c:pt>
                <c:pt idx="9377">
                  <c:v>-6.4381520119225044E-2</c:v>
                </c:pt>
                <c:pt idx="9378">
                  <c:v>-5.7559198542805112E-2</c:v>
                </c:pt>
                <c:pt idx="9379">
                  <c:v>-4.5007451564828549E-2</c:v>
                </c:pt>
                <c:pt idx="9380">
                  <c:v>-4.6100347739692071E-2</c:v>
                </c:pt>
                <c:pt idx="9381">
                  <c:v>-4.1695644974333423E-2</c:v>
                </c:pt>
                <c:pt idx="9382">
                  <c:v>-2.1891041563172786E-2</c:v>
                </c:pt>
                <c:pt idx="9383">
                  <c:v>-2.14605067064082E-2</c:v>
                </c:pt>
                <c:pt idx="9384">
                  <c:v>-2.3977479715184713E-2</c:v>
                </c:pt>
                <c:pt idx="9385">
                  <c:v>-2.841530054644803E-2</c:v>
                </c:pt>
                <c:pt idx="9386">
                  <c:v>-3.4376552409339234E-2</c:v>
                </c:pt>
                <c:pt idx="9387">
                  <c:v>-2.8647127007782713E-2</c:v>
                </c:pt>
                <c:pt idx="9388">
                  <c:v>-2.6395098526245997E-2</c:v>
                </c:pt>
                <c:pt idx="9389">
                  <c:v>-2.5534028812717269E-2</c:v>
                </c:pt>
                <c:pt idx="9390">
                  <c:v>-4.8087431693988991E-2</c:v>
                </c:pt>
                <c:pt idx="9391">
                  <c:v>-5.0670640834575287E-2</c:v>
                </c:pt>
                <c:pt idx="9392">
                  <c:v>-7.3952641165755839E-2</c:v>
                </c:pt>
                <c:pt idx="9393">
                  <c:v>-7.8622288458354062E-2</c:v>
                </c:pt>
                <c:pt idx="9394">
                  <c:v>-7.2131147540983487E-2</c:v>
                </c:pt>
                <c:pt idx="9395">
                  <c:v>-6.5540652425898238E-2</c:v>
                </c:pt>
                <c:pt idx="9396">
                  <c:v>-4.2523596621957149E-2</c:v>
                </c:pt>
                <c:pt idx="9397">
                  <c:v>-4.378208312634535E-2</c:v>
                </c:pt>
                <c:pt idx="9398">
                  <c:v>-3.7059115747640314E-2</c:v>
                </c:pt>
                <c:pt idx="9399">
                  <c:v>-3.9244908097367026E-2</c:v>
                </c:pt>
                <c:pt idx="9400">
                  <c:v>-4.0139095876800757E-2</c:v>
                </c:pt>
                <c:pt idx="9401">
                  <c:v>-4.4676270905779081E-2</c:v>
                </c:pt>
                <c:pt idx="9402">
                  <c:v>-2.8084119887398451E-2</c:v>
                </c:pt>
                <c:pt idx="9403">
                  <c:v>-2.2718993210796512E-2</c:v>
                </c:pt>
                <c:pt idx="9404">
                  <c:v>-2.8150356019208456E-2</c:v>
                </c:pt>
                <c:pt idx="9405">
                  <c:v>-1.7320748468289349E-2</c:v>
                </c:pt>
                <c:pt idx="9406">
                  <c:v>-1.5466136777612216E-2</c:v>
                </c:pt>
                <c:pt idx="9407">
                  <c:v>-1.4836893525417949E-2</c:v>
                </c:pt>
                <c:pt idx="9408">
                  <c:v>-1.0664017221394206E-2</c:v>
                </c:pt>
                <c:pt idx="9409">
                  <c:v>-1.0928961748633004E-3</c:v>
                </c:pt>
                <c:pt idx="9410">
                  <c:v>0</c:v>
                </c:pt>
                <c:pt idx="9411">
                  <c:v>0</c:v>
                </c:pt>
                <c:pt idx="9412">
                  <c:v>0</c:v>
                </c:pt>
                <c:pt idx="9413">
                  <c:v>0</c:v>
                </c:pt>
                <c:pt idx="9414">
                  <c:v>0</c:v>
                </c:pt>
                <c:pt idx="9415">
                  <c:v>0</c:v>
                </c:pt>
                <c:pt idx="9416">
                  <c:v>-3.9399321814951316E-3</c:v>
                </c:pt>
                <c:pt idx="9417">
                  <c:v>-9.0101727757143646E-3</c:v>
                </c:pt>
                <c:pt idx="9418">
                  <c:v>-2.2283222993702001E-3</c:v>
                </c:pt>
                <c:pt idx="9419">
                  <c:v>-8.0413369933794998E-3</c:v>
                </c:pt>
                <c:pt idx="9420">
                  <c:v>-5.6515420636201741E-3</c:v>
                </c:pt>
                <c:pt idx="9421">
                  <c:v>-1.8246407233973749E-2</c:v>
                </c:pt>
                <c:pt idx="9422">
                  <c:v>-2.1669626998223723E-2</c:v>
                </c:pt>
                <c:pt idx="9423">
                  <c:v>-1.2982399483287499E-2</c:v>
                </c:pt>
                <c:pt idx="9424">
                  <c:v>-1.5275310834813371E-2</c:v>
                </c:pt>
                <c:pt idx="9425">
                  <c:v>-7.2662683675116524E-3</c:v>
                </c:pt>
                <c:pt idx="9426">
                  <c:v>-4.3920555465847277E-3</c:v>
                </c:pt>
                <c:pt idx="9427">
                  <c:v>-6.8787340545777287E-3</c:v>
                </c:pt>
                <c:pt idx="9428">
                  <c:v>-4.1336993379621489E-3</c:v>
                </c:pt>
                <c:pt idx="9429">
                  <c:v>-6.5234942677215857E-3</c:v>
                </c:pt>
                <c:pt idx="9430">
                  <c:v>0</c:v>
                </c:pt>
                <c:pt idx="9431">
                  <c:v>-8.3687395390752428E-4</c:v>
                </c:pt>
                <c:pt idx="9432">
                  <c:v>0</c:v>
                </c:pt>
                <c:pt idx="9433">
                  <c:v>0</c:v>
                </c:pt>
                <c:pt idx="9434">
                  <c:v>-1.0171969865539254E-2</c:v>
                </c:pt>
                <c:pt idx="9435">
                  <c:v>-1.9199593121205227E-2</c:v>
                </c:pt>
                <c:pt idx="9436">
                  <c:v>-1.9453892367843673E-2</c:v>
                </c:pt>
                <c:pt idx="9437">
                  <c:v>-2.1551861152611207E-2</c:v>
                </c:pt>
                <c:pt idx="9438">
                  <c:v>-1.6910899901458998E-2</c:v>
                </c:pt>
                <c:pt idx="9439">
                  <c:v>-1.2524237896945234E-2</c:v>
                </c:pt>
                <c:pt idx="9440">
                  <c:v>-7.183953717537106E-3</c:v>
                </c:pt>
                <c:pt idx="9441">
                  <c:v>0</c:v>
                </c:pt>
                <c:pt idx="9442">
                  <c:v>0</c:v>
                </c:pt>
                <c:pt idx="9443">
                  <c:v>0</c:v>
                </c:pt>
                <c:pt idx="9444">
                  <c:v>-3.4205736521685237E-3</c:v>
                </c:pt>
                <c:pt idx="9445">
                  <c:v>-7.6256825456599842E-3</c:v>
                </c:pt>
                <c:pt idx="9446">
                  <c:v>-6.5900960271148001E-4</c:v>
                </c:pt>
                <c:pt idx="9447">
                  <c:v>0</c:v>
                </c:pt>
                <c:pt idx="9448">
                  <c:v>0</c:v>
                </c:pt>
                <c:pt idx="9449">
                  <c:v>0</c:v>
                </c:pt>
                <c:pt idx="9450">
                  <c:v>0</c:v>
                </c:pt>
                <c:pt idx="9451">
                  <c:v>-2.8200282002820432E-3</c:v>
                </c:pt>
                <c:pt idx="9452">
                  <c:v>0</c:v>
                </c:pt>
                <c:pt idx="9453">
                  <c:v>-1.9722097714028886E-3</c:v>
                </c:pt>
                <c:pt idx="9454">
                  <c:v>-1.613626176602323E-3</c:v>
                </c:pt>
                <c:pt idx="9455">
                  <c:v>-1.6136261766024118E-2</c:v>
                </c:pt>
                <c:pt idx="9456">
                  <c:v>-1.4403107724488273E-2</c:v>
                </c:pt>
                <c:pt idx="9457">
                  <c:v>0</c:v>
                </c:pt>
                <c:pt idx="9458">
                  <c:v>0</c:v>
                </c:pt>
                <c:pt idx="9459">
                  <c:v>-7.6510866329264626E-3</c:v>
                </c:pt>
                <c:pt idx="9460">
                  <c:v>0</c:v>
                </c:pt>
                <c:pt idx="9461">
                  <c:v>-6.5326483950470804E-3</c:v>
                </c:pt>
                <c:pt idx="9462">
                  <c:v>-1.6004988567865253E-2</c:v>
                </c:pt>
                <c:pt idx="9463">
                  <c:v>-2.8892122219912553E-2</c:v>
                </c:pt>
                <c:pt idx="9464">
                  <c:v>-2.0696617869762624E-2</c:v>
                </c:pt>
                <c:pt idx="9465">
                  <c:v>-3.9700685928081514E-2</c:v>
                </c:pt>
                <c:pt idx="9466">
                  <c:v>-4.4808029218754597E-2</c:v>
                </c:pt>
                <c:pt idx="9467">
                  <c:v>-4.9173026100899686E-2</c:v>
                </c:pt>
                <c:pt idx="9468">
                  <c:v>-5.959556967663393E-2</c:v>
                </c:pt>
                <c:pt idx="9469">
                  <c:v>-6.8919440567746459E-2</c:v>
                </c:pt>
                <c:pt idx="9470">
                  <c:v>-6.7850461739465961E-2</c:v>
                </c:pt>
                <c:pt idx="9471">
                  <c:v>-5.8318733853965576E-2</c:v>
                </c:pt>
                <c:pt idx="9472">
                  <c:v>-4.3917213528520849E-2</c:v>
                </c:pt>
                <c:pt idx="9473">
                  <c:v>-4.0650889330997364E-2</c:v>
                </c:pt>
                <c:pt idx="9474">
                  <c:v>-5.6507408617157084E-2</c:v>
                </c:pt>
                <c:pt idx="9475">
                  <c:v>-6.5059239243400402E-2</c:v>
                </c:pt>
                <c:pt idx="9476">
                  <c:v>-6.4851382249012657E-2</c:v>
                </c:pt>
                <c:pt idx="9477">
                  <c:v>-6.5059239243400402E-2</c:v>
                </c:pt>
                <c:pt idx="9478">
                  <c:v>-7.78869851827656E-2</c:v>
                </c:pt>
                <c:pt idx="9479">
                  <c:v>-5.1281289901119353E-2</c:v>
                </c:pt>
                <c:pt idx="9480">
                  <c:v>-4.626302817946959E-2</c:v>
                </c:pt>
                <c:pt idx="9481">
                  <c:v>-5.0628025061614568E-2</c:v>
                </c:pt>
                <c:pt idx="9482">
                  <c:v>-4.9321495382605218E-2</c:v>
                </c:pt>
                <c:pt idx="9483">
                  <c:v>-4.0294563054903976E-2</c:v>
                </c:pt>
                <c:pt idx="9484">
                  <c:v>-4.4778335362413491E-2</c:v>
                </c:pt>
                <c:pt idx="9485">
                  <c:v>-4.4362621373637778E-2</c:v>
                </c:pt>
                <c:pt idx="9486">
                  <c:v>-2.8031000386020133E-2</c:v>
                </c:pt>
                <c:pt idx="9487">
                  <c:v>-2.5833655016777035E-2</c:v>
                </c:pt>
                <c:pt idx="9488">
                  <c:v>-2.5803961160435929E-2</c:v>
                </c:pt>
                <c:pt idx="9489">
                  <c:v>-5.2112717878670778E-2</c:v>
                </c:pt>
                <c:pt idx="9490">
                  <c:v>-5.4131900109867126E-2</c:v>
                </c:pt>
                <c:pt idx="9491">
                  <c:v>-6.7137809187279074E-2</c:v>
                </c:pt>
                <c:pt idx="9492">
                  <c:v>-7.6313210796686182E-2</c:v>
                </c:pt>
                <c:pt idx="9493">
                  <c:v>-8.1301778661994839E-2</c:v>
                </c:pt>
                <c:pt idx="9494">
                  <c:v>-6.6068830358998687E-2</c:v>
                </c:pt>
                <c:pt idx="9495">
                  <c:v>-9.365442289990189E-2</c:v>
                </c:pt>
                <c:pt idx="9496">
                  <c:v>-0.11488553018380498</c:v>
                </c:pt>
                <c:pt idx="9497">
                  <c:v>-0.16055468123645211</c:v>
                </c:pt>
                <c:pt idx="9498">
                  <c:v>-0.33236333402618989</c:v>
                </c:pt>
                <c:pt idx="9499">
                  <c:v>-0.2967604002731834</c:v>
                </c:pt>
                <c:pt idx="9500">
                  <c:v>-0.23277013985806339</c:v>
                </c:pt>
                <c:pt idx="9501">
                  <c:v>-0.26285001633162097</c:v>
                </c:pt>
                <c:pt idx="9502">
                  <c:v>-0.26293909790064429</c:v>
                </c:pt>
                <c:pt idx="9503">
                  <c:v>-0.32395997268165222</c:v>
                </c:pt>
                <c:pt idx="9504">
                  <c:v>-0.30756896398135225</c:v>
                </c:pt>
                <c:pt idx="9505">
                  <c:v>-0.30730171927428207</c:v>
                </c:pt>
                <c:pt idx="9506">
                  <c:v>-0.27318347833833168</c:v>
                </c:pt>
                <c:pt idx="9507">
                  <c:v>-0.25233839118686341</c:v>
                </c:pt>
                <c:pt idx="9508">
                  <c:v>-0.24057962407577871</c:v>
                </c:pt>
                <c:pt idx="9509">
                  <c:v>-0.2552186952519524</c:v>
                </c:pt>
                <c:pt idx="9510">
                  <c:v>-0.26074175253140119</c:v>
                </c:pt>
                <c:pt idx="9511">
                  <c:v>-0.24435074383110134</c:v>
                </c:pt>
                <c:pt idx="9512">
                  <c:v>-0.25643614336193843</c:v>
                </c:pt>
                <c:pt idx="9513">
                  <c:v>-0.27793449535291148</c:v>
                </c:pt>
                <c:pt idx="9514">
                  <c:v>-0.29031683344715975</c:v>
                </c:pt>
                <c:pt idx="9515">
                  <c:v>-0.281705615108234</c:v>
                </c:pt>
                <c:pt idx="9516">
                  <c:v>-0.26204828221041054</c:v>
                </c:pt>
                <c:pt idx="9517">
                  <c:v>-0.27060011283665408</c:v>
                </c:pt>
                <c:pt idx="9518">
                  <c:v>-0.26727440092644827</c:v>
                </c:pt>
                <c:pt idx="9519">
                  <c:v>-0.27832051548534609</c:v>
                </c:pt>
                <c:pt idx="9520">
                  <c:v>-0.27086735754372415</c:v>
                </c:pt>
                <c:pt idx="9521">
                  <c:v>-0.2871989785313418</c:v>
                </c:pt>
                <c:pt idx="9522">
                  <c:v>-0.28140867654482282</c:v>
                </c:pt>
                <c:pt idx="9523">
                  <c:v>-0.27846898476705162</c:v>
                </c:pt>
                <c:pt idx="9524">
                  <c:v>-0.26837307361106988</c:v>
                </c:pt>
                <c:pt idx="9525">
                  <c:v>-0.27517296671318703</c:v>
                </c:pt>
                <c:pt idx="9526">
                  <c:v>-0.28633785669744927</c:v>
                </c:pt>
                <c:pt idx="9527">
                  <c:v>-0.31615048846393679</c:v>
                </c:pt>
                <c:pt idx="9528">
                  <c:v>-0.31110253288594591</c:v>
                </c:pt>
                <c:pt idx="9529">
                  <c:v>-0.30679692371648304</c:v>
                </c:pt>
                <c:pt idx="9530">
                  <c:v>-0.3312646613415684</c:v>
                </c:pt>
                <c:pt idx="9531">
                  <c:v>-0.33509516880957335</c:v>
                </c:pt>
                <c:pt idx="9532">
                  <c:v>-0.32072334234046973</c:v>
                </c:pt>
                <c:pt idx="9533">
                  <c:v>-0.30246162069067906</c:v>
                </c:pt>
                <c:pt idx="9534">
                  <c:v>-0.29064346586691214</c:v>
                </c:pt>
                <c:pt idx="9535">
                  <c:v>-0.30644059744038954</c:v>
                </c:pt>
                <c:pt idx="9536">
                  <c:v>-0.30124417258069303</c:v>
                </c:pt>
                <c:pt idx="9537">
                  <c:v>-0.28084449327434147</c:v>
                </c:pt>
                <c:pt idx="9538">
                  <c:v>-0.27903316803753297</c:v>
                </c:pt>
                <c:pt idx="9539">
                  <c:v>-0.26335481188942</c:v>
                </c:pt>
                <c:pt idx="9540">
                  <c:v>-0.27849867862339284</c:v>
                </c:pt>
                <c:pt idx="9541">
                  <c:v>-0.26014787540457873</c:v>
                </c:pt>
                <c:pt idx="9542">
                  <c:v>-0.25901950886361613</c:v>
                </c:pt>
                <c:pt idx="9543">
                  <c:v>-0.2578020607536301</c:v>
                </c:pt>
                <c:pt idx="9544">
                  <c:v>-0.24827033286812961</c:v>
                </c:pt>
                <c:pt idx="9545">
                  <c:v>-0.25165543249101752</c:v>
                </c:pt>
                <c:pt idx="9546">
                  <c:v>-0.27080796983104194</c:v>
                </c:pt>
                <c:pt idx="9547">
                  <c:v>-0.27371796775247192</c:v>
                </c:pt>
                <c:pt idx="9548">
                  <c:v>-0.26400807672892468</c:v>
                </c:pt>
                <c:pt idx="9549">
                  <c:v>-0.26632419752353231</c:v>
                </c:pt>
                <c:pt idx="9550">
                  <c:v>-0.24001544080529735</c:v>
                </c:pt>
                <c:pt idx="9551">
                  <c:v>-0.23202779344953528</c:v>
                </c:pt>
                <c:pt idx="9552">
                  <c:v>-0.23125575318466607</c:v>
                </c:pt>
                <c:pt idx="9553">
                  <c:v>-0.2247824925023012</c:v>
                </c:pt>
                <c:pt idx="9554">
                  <c:v>-0.27725153665706559</c:v>
                </c:pt>
                <c:pt idx="9555">
                  <c:v>-0.26510674941354628</c:v>
                </c:pt>
                <c:pt idx="9556">
                  <c:v>-0.27125337767615876</c:v>
                </c:pt>
                <c:pt idx="9557">
                  <c:v>-0.27009531727885494</c:v>
                </c:pt>
                <c:pt idx="9558">
                  <c:v>-0.26988746028446708</c:v>
                </c:pt>
                <c:pt idx="9559">
                  <c:v>-0.2515663509219942</c:v>
                </c:pt>
                <c:pt idx="9560">
                  <c:v>-0.25207114647979334</c:v>
                </c:pt>
                <c:pt idx="9561">
                  <c:v>-0.25967277370312081</c:v>
                </c:pt>
                <c:pt idx="9562">
                  <c:v>-0.27953796359533212</c:v>
                </c:pt>
                <c:pt idx="9563">
                  <c:v>-0.2780235769219348</c:v>
                </c:pt>
                <c:pt idx="9564">
                  <c:v>-0.26804644119131749</c:v>
                </c:pt>
                <c:pt idx="9565">
                  <c:v>-0.25121002464590081</c:v>
                </c:pt>
                <c:pt idx="9566">
                  <c:v>-0.2589304272945927</c:v>
                </c:pt>
                <c:pt idx="9567">
                  <c:v>-0.25949461056507406</c:v>
                </c:pt>
                <c:pt idx="9568">
                  <c:v>-0.247884312735695</c:v>
                </c:pt>
                <c:pt idx="9569">
                  <c:v>-0.23666003503875044</c:v>
                </c:pt>
                <c:pt idx="9570">
                  <c:v>-0.24268788787599849</c:v>
                </c:pt>
                <c:pt idx="9571">
                  <c:v>-0.24111411348991896</c:v>
                </c:pt>
                <c:pt idx="9572">
                  <c:v>-0.25109124922053616</c:v>
                </c:pt>
                <c:pt idx="9573">
                  <c:v>-0.25109124922053616</c:v>
                </c:pt>
                <c:pt idx="9574">
                  <c:v>-0.25480298126317658</c:v>
                </c:pt>
                <c:pt idx="9575">
                  <c:v>-0.26032603854262548</c:v>
                </c:pt>
                <c:pt idx="9576">
                  <c:v>-0.25254624818125126</c:v>
                </c:pt>
                <c:pt idx="9577">
                  <c:v>-0.23787748314873636</c:v>
                </c:pt>
                <c:pt idx="9578">
                  <c:v>-0.23998574694895625</c:v>
                </c:pt>
                <c:pt idx="9579">
                  <c:v>-0.23499717908364759</c:v>
                </c:pt>
                <c:pt idx="9580">
                  <c:v>-0.22846453068860051</c:v>
                </c:pt>
                <c:pt idx="9581">
                  <c:v>-0.23030554978175022</c:v>
                </c:pt>
                <c:pt idx="9582">
                  <c:v>-0.23416575110609605</c:v>
                </c:pt>
                <c:pt idx="9583">
                  <c:v>-0.22317902425988057</c:v>
                </c:pt>
                <c:pt idx="9584">
                  <c:v>-0.21121240015440801</c:v>
                </c:pt>
                <c:pt idx="9585">
                  <c:v>-0.21305341924755772</c:v>
                </c:pt>
                <c:pt idx="9586">
                  <c:v>-0.21480535677168389</c:v>
                </c:pt>
                <c:pt idx="9587">
                  <c:v>-0.223268105828904</c:v>
                </c:pt>
                <c:pt idx="9588">
                  <c:v>-0.22065504647088519</c:v>
                </c:pt>
                <c:pt idx="9589">
                  <c:v>-0.20473913947204325</c:v>
                </c:pt>
                <c:pt idx="9590">
                  <c:v>-0.20652077085251053</c:v>
                </c:pt>
                <c:pt idx="9591">
                  <c:v>-0.20426403777058522</c:v>
                </c:pt>
                <c:pt idx="9592">
                  <c:v>-0.2045609763339965</c:v>
                </c:pt>
                <c:pt idx="9593">
                  <c:v>-0.20628322000178156</c:v>
                </c:pt>
                <c:pt idx="9594">
                  <c:v>-0.2060456691510526</c:v>
                </c:pt>
                <c:pt idx="9595">
                  <c:v>-0.19995842860112234</c:v>
                </c:pt>
                <c:pt idx="9596">
                  <c:v>-0.20105710128574394</c:v>
                </c:pt>
                <c:pt idx="9597">
                  <c:v>-0.21655729429581028</c:v>
                </c:pt>
                <c:pt idx="9598">
                  <c:v>-0.21329097009828668</c:v>
                </c:pt>
                <c:pt idx="9599">
                  <c:v>-0.20904474864150602</c:v>
                </c:pt>
                <c:pt idx="9600">
                  <c:v>-0.20975740119369302</c:v>
                </c:pt>
                <c:pt idx="9601">
                  <c:v>-0.20227454939573009</c:v>
                </c:pt>
                <c:pt idx="9602">
                  <c:v>-0.19464322831606129</c:v>
                </c:pt>
                <c:pt idx="9603">
                  <c:v>-0.19494016687947258</c:v>
                </c:pt>
                <c:pt idx="9604">
                  <c:v>-0.20200730468865979</c:v>
                </c:pt>
                <c:pt idx="9605">
                  <c:v>-0.20171036612524873</c:v>
                </c:pt>
                <c:pt idx="9606">
                  <c:v>-0.20150250913086076</c:v>
                </c:pt>
                <c:pt idx="9607">
                  <c:v>-0.21801229325652516</c:v>
                </c:pt>
                <c:pt idx="9608">
                  <c:v>-0.23238411972562878</c:v>
                </c:pt>
                <c:pt idx="9609">
                  <c:v>-0.23372034326097924</c:v>
                </c:pt>
                <c:pt idx="9610">
                  <c:v>-0.22775187813641351</c:v>
                </c:pt>
                <c:pt idx="9611">
                  <c:v>-0.23369064940463813</c:v>
                </c:pt>
                <c:pt idx="9612">
                  <c:v>-0.23125575318466607</c:v>
                </c:pt>
                <c:pt idx="9613">
                  <c:v>-0.23957003296018053</c:v>
                </c:pt>
                <c:pt idx="9614">
                  <c:v>-0.23238411972562878</c:v>
                </c:pt>
                <c:pt idx="9615">
                  <c:v>-0.21165780799952483</c:v>
                </c:pt>
                <c:pt idx="9616">
                  <c:v>-0.20966831962466959</c:v>
                </c:pt>
                <c:pt idx="9617">
                  <c:v>-0.19995842860112234</c:v>
                </c:pt>
                <c:pt idx="9618">
                  <c:v>-0.19779077708822035</c:v>
                </c:pt>
                <c:pt idx="9619">
                  <c:v>-0.19419782047094447</c:v>
                </c:pt>
                <c:pt idx="9620">
                  <c:v>-0.19360394334412212</c:v>
                </c:pt>
                <c:pt idx="9621">
                  <c:v>-0.22870208153932947</c:v>
                </c:pt>
                <c:pt idx="9622">
                  <c:v>-0.22864269382664726</c:v>
                </c:pt>
                <c:pt idx="9623">
                  <c:v>-0.23030554978175022</c:v>
                </c:pt>
                <c:pt idx="9624">
                  <c:v>-0.23413605724975495</c:v>
                </c:pt>
                <c:pt idx="9625">
                  <c:v>-0.239451257534816</c:v>
                </c:pt>
                <c:pt idx="9626">
                  <c:v>-0.23859013570092336</c:v>
                </c:pt>
                <c:pt idx="9627">
                  <c:v>-0.22754402114202577</c:v>
                </c:pt>
                <c:pt idx="9628">
                  <c:v>-0.22065504647088519</c:v>
                </c:pt>
                <c:pt idx="9629">
                  <c:v>-0.21629004958873999</c:v>
                </c:pt>
                <c:pt idx="9630">
                  <c:v>-0.21667606972117459</c:v>
                </c:pt>
                <c:pt idx="9631">
                  <c:v>-0.22020963862576826</c:v>
                </c:pt>
                <c:pt idx="9632">
                  <c:v>-0.2240104522374321</c:v>
                </c:pt>
                <c:pt idx="9633">
                  <c:v>-0.22332749354158621</c:v>
                </c:pt>
                <c:pt idx="9634">
                  <c:v>-0.21905157822846444</c:v>
                </c:pt>
                <c:pt idx="9635">
                  <c:v>-0.22700953172788552</c:v>
                </c:pt>
                <c:pt idx="9636">
                  <c:v>-0.23155269174807724</c:v>
                </c:pt>
                <c:pt idx="9637">
                  <c:v>-0.2354425869287643</c:v>
                </c:pt>
                <c:pt idx="9638">
                  <c:v>-0.23823380942482986</c:v>
                </c:pt>
                <c:pt idx="9639">
                  <c:v>-0.2350268729399887</c:v>
                </c:pt>
                <c:pt idx="9640">
                  <c:v>-0.24782492502301268</c:v>
                </c:pt>
                <c:pt idx="9641">
                  <c:v>-0.24622145678059204</c:v>
                </c:pt>
                <c:pt idx="9642">
                  <c:v>-0.23752115687264308</c:v>
                </c:pt>
                <c:pt idx="9643">
                  <c:v>-0.23179024259880632</c:v>
                </c:pt>
                <c:pt idx="9644">
                  <c:v>-0.2416486029040591</c:v>
                </c:pt>
                <c:pt idx="9645">
                  <c:v>-0.25364492086587287</c:v>
                </c:pt>
                <c:pt idx="9646">
                  <c:v>-0.25002227039225577</c:v>
                </c:pt>
                <c:pt idx="9647">
                  <c:v>-0.24868604685690521</c:v>
                </c:pt>
                <c:pt idx="9648">
                  <c:v>-0.25518900139561118</c:v>
                </c:pt>
                <c:pt idx="9649">
                  <c:v>-0.24723104789619021</c:v>
                </c:pt>
                <c:pt idx="9650">
                  <c:v>-0.24648870148766222</c:v>
                </c:pt>
                <c:pt idx="9651">
                  <c:v>-0.24390533598598452</c:v>
                </c:pt>
                <c:pt idx="9652">
                  <c:v>-0.24749829260326039</c:v>
                </c:pt>
                <c:pt idx="9653">
                  <c:v>-0.22154586216111871</c:v>
                </c:pt>
                <c:pt idx="9654">
                  <c:v>-0.20809454523859006</c:v>
                </c:pt>
                <c:pt idx="9655">
                  <c:v>-0.21213290970098286</c:v>
                </c:pt>
                <c:pt idx="9656">
                  <c:v>-0.20880719779077705</c:v>
                </c:pt>
                <c:pt idx="9657">
                  <c:v>-0.20702556641030967</c:v>
                </c:pt>
                <c:pt idx="9658">
                  <c:v>-0.21260801140244079</c:v>
                </c:pt>
                <c:pt idx="9659">
                  <c:v>-0.19375241262582776</c:v>
                </c:pt>
                <c:pt idx="9660">
                  <c:v>-0.19767200166285592</c:v>
                </c:pt>
                <c:pt idx="9661">
                  <c:v>-0.19452445289069686</c:v>
                </c:pt>
                <c:pt idx="9662">
                  <c:v>-0.19401965733289772</c:v>
                </c:pt>
                <c:pt idx="9663">
                  <c:v>-0.1854975205629954</c:v>
                </c:pt>
                <c:pt idx="9664">
                  <c:v>-0.18505211271787869</c:v>
                </c:pt>
                <c:pt idx="9665">
                  <c:v>-0.19894883748552428</c:v>
                </c:pt>
                <c:pt idx="9666">
                  <c:v>-0.19624669655848204</c:v>
                </c:pt>
                <c:pt idx="9667">
                  <c:v>-0.20141342756183744</c:v>
                </c:pt>
                <c:pt idx="9668">
                  <c:v>-0.19330700478071083</c:v>
                </c:pt>
                <c:pt idx="9669">
                  <c:v>-0.1814591561006027</c:v>
                </c:pt>
                <c:pt idx="9670">
                  <c:v>-0.18395344003325709</c:v>
                </c:pt>
                <c:pt idx="9671">
                  <c:v>-0.18704160109273393</c:v>
                </c:pt>
                <c:pt idx="9672">
                  <c:v>-0.20105710128574394</c:v>
                </c:pt>
                <c:pt idx="9673">
                  <c:v>-0.19140659797487891</c:v>
                </c:pt>
                <c:pt idx="9674">
                  <c:v>-0.19535588086824829</c:v>
                </c:pt>
                <c:pt idx="9675">
                  <c:v>-0.18787302907028536</c:v>
                </c:pt>
                <c:pt idx="9676">
                  <c:v>-0.19298037236095855</c:v>
                </c:pt>
                <c:pt idx="9677">
                  <c:v>-0.18101374825548588</c:v>
                </c:pt>
                <c:pt idx="9678">
                  <c:v>-0.19226771980877155</c:v>
                </c:pt>
                <c:pt idx="9679">
                  <c:v>-0.19298037236095855</c:v>
                </c:pt>
                <c:pt idx="9680">
                  <c:v>-0.19820649107699617</c:v>
                </c:pt>
                <c:pt idx="9681">
                  <c:v>-0.19663271669091653</c:v>
                </c:pt>
                <c:pt idx="9682">
                  <c:v>-0.20465005790301971</c:v>
                </c:pt>
                <c:pt idx="9683">
                  <c:v>-0.20028506102087473</c:v>
                </c:pt>
                <c:pt idx="9684">
                  <c:v>-0.19749383852480917</c:v>
                </c:pt>
                <c:pt idx="9685">
                  <c:v>-0.19217863823974812</c:v>
                </c:pt>
                <c:pt idx="9686">
                  <c:v>-0.19675149211628118</c:v>
                </c:pt>
                <c:pt idx="9687">
                  <c:v>-0.20280903880987011</c:v>
                </c:pt>
                <c:pt idx="9688">
                  <c:v>-0.19826587878967838</c:v>
                </c:pt>
                <c:pt idx="9689">
                  <c:v>-0.20818362680761338</c:v>
                </c:pt>
                <c:pt idx="9690">
                  <c:v>-0.21756688541140834</c:v>
                </c:pt>
                <c:pt idx="9691">
                  <c:v>-0.21406301036315578</c:v>
                </c:pt>
                <c:pt idx="9692">
                  <c:v>-0.21254862368975858</c:v>
                </c:pt>
                <c:pt idx="9693">
                  <c:v>-0.22053627104552065</c:v>
                </c:pt>
                <c:pt idx="9694">
                  <c:v>-0.21008403361344541</c:v>
                </c:pt>
                <c:pt idx="9695">
                  <c:v>-0.19226771980877155</c:v>
                </c:pt>
                <c:pt idx="9696">
                  <c:v>-0.1917035365382902</c:v>
                </c:pt>
                <c:pt idx="9697">
                  <c:v>-0.19214894438340702</c:v>
                </c:pt>
                <c:pt idx="9698">
                  <c:v>-0.18941710960002367</c:v>
                </c:pt>
                <c:pt idx="9699">
                  <c:v>-0.19253496451584162</c:v>
                </c:pt>
                <c:pt idx="9700">
                  <c:v>-0.19485108531044926</c:v>
                </c:pt>
                <c:pt idx="9701">
                  <c:v>-0.1983252665023606</c:v>
                </c:pt>
                <c:pt idx="9702">
                  <c:v>-0.20868842236541252</c:v>
                </c:pt>
                <c:pt idx="9703">
                  <c:v>-0.22231790242598803</c:v>
                </c:pt>
                <c:pt idx="9704">
                  <c:v>-0.21979392463699254</c:v>
                </c:pt>
                <c:pt idx="9705">
                  <c:v>-0.22038780176381501</c:v>
                </c:pt>
                <c:pt idx="9706">
                  <c:v>-0.23184963031148853</c:v>
                </c:pt>
                <c:pt idx="9707">
                  <c:v>-0.22629687917569852</c:v>
                </c:pt>
                <c:pt idx="9708">
                  <c:v>-0.22567330819253495</c:v>
                </c:pt>
                <c:pt idx="9709">
                  <c:v>-0.22490126792766585</c:v>
                </c:pt>
                <c:pt idx="9710">
                  <c:v>-0.22724708257861437</c:v>
                </c:pt>
                <c:pt idx="9711">
                  <c:v>-0.23692727974582051</c:v>
                </c:pt>
                <c:pt idx="9712">
                  <c:v>-0.23660064732606823</c:v>
                </c:pt>
                <c:pt idx="9713">
                  <c:v>-0.22460432936425456</c:v>
                </c:pt>
                <c:pt idx="9714">
                  <c:v>-0.23039463135077343</c:v>
                </c:pt>
                <c:pt idx="9715">
                  <c:v>-0.22890993853371733</c:v>
                </c:pt>
                <c:pt idx="9716">
                  <c:v>-0.22104106660331979</c:v>
                </c:pt>
                <c:pt idx="9717">
                  <c:v>-0.22050657718917954</c:v>
                </c:pt>
                <c:pt idx="9718">
                  <c:v>-0.22344626896695075</c:v>
                </c:pt>
                <c:pt idx="9719">
                  <c:v>-0.23285922142708659</c:v>
                </c:pt>
                <c:pt idx="9720">
                  <c:v>-0.21465688748997824</c:v>
                </c:pt>
                <c:pt idx="9721">
                  <c:v>-0.21136086943611365</c:v>
                </c:pt>
                <c:pt idx="9722">
                  <c:v>-0.21052944145856212</c:v>
                </c:pt>
                <c:pt idx="9723">
                  <c:v>-0.21049974760222112</c:v>
                </c:pt>
                <c:pt idx="9724">
                  <c:v>-0.20764913739347335</c:v>
                </c:pt>
                <c:pt idx="9725">
                  <c:v>-0.20874781007809473</c:v>
                </c:pt>
                <c:pt idx="9726">
                  <c:v>-0.20589719986934696</c:v>
                </c:pt>
                <c:pt idx="9727">
                  <c:v>-0.20031475487721584</c:v>
                </c:pt>
                <c:pt idx="9728">
                  <c:v>-0.2038186299254684</c:v>
                </c:pt>
                <c:pt idx="9729">
                  <c:v>-0.19633577812750547</c:v>
                </c:pt>
                <c:pt idx="9730">
                  <c:v>-0.20176975383793094</c:v>
                </c:pt>
                <c:pt idx="9731">
                  <c:v>-0.19906761291088859</c:v>
                </c:pt>
                <c:pt idx="9732">
                  <c:v>-0.19779077708822035</c:v>
                </c:pt>
                <c:pt idx="9733">
                  <c:v>-0.20070077500965045</c:v>
                </c:pt>
                <c:pt idx="9734">
                  <c:v>-0.19897853134186538</c:v>
                </c:pt>
                <c:pt idx="9735">
                  <c:v>-0.20159159069988419</c:v>
                </c:pt>
                <c:pt idx="9736">
                  <c:v>-0.20343260979303379</c:v>
                </c:pt>
                <c:pt idx="9737">
                  <c:v>-0.20099771357306173</c:v>
                </c:pt>
                <c:pt idx="9738">
                  <c:v>-0.1905751699973276</c:v>
                </c:pt>
                <c:pt idx="9739">
                  <c:v>-0.19259435222852384</c:v>
                </c:pt>
                <c:pt idx="9740">
                  <c:v>-0.19416812661460336</c:v>
                </c:pt>
                <c:pt idx="9741">
                  <c:v>-0.19642485969652879</c:v>
                </c:pt>
                <c:pt idx="9742">
                  <c:v>-0.19274282151022948</c:v>
                </c:pt>
                <c:pt idx="9743">
                  <c:v>-0.19116904712415006</c:v>
                </c:pt>
                <c:pt idx="9744">
                  <c:v>-0.17430293672239217</c:v>
                </c:pt>
                <c:pt idx="9745">
                  <c:v>-0.17379814116459302</c:v>
                </c:pt>
                <c:pt idx="9746">
                  <c:v>-0.17471865071116777</c:v>
                </c:pt>
                <c:pt idx="9747">
                  <c:v>-0.18644772396591136</c:v>
                </c:pt>
                <c:pt idx="9748">
                  <c:v>-0.18276568577961205</c:v>
                </c:pt>
                <c:pt idx="9749">
                  <c:v>-0.18193425780206074</c:v>
                </c:pt>
                <c:pt idx="9750">
                  <c:v>-0.17923211687501839</c:v>
                </c:pt>
                <c:pt idx="9751">
                  <c:v>-0.170413041541705</c:v>
                </c:pt>
                <c:pt idx="9752">
                  <c:v>-0.17756926091991554</c:v>
                </c:pt>
                <c:pt idx="9753">
                  <c:v>-0.16002019182231197</c:v>
                </c:pt>
                <c:pt idx="9754">
                  <c:v>-0.15770407102770423</c:v>
                </c:pt>
                <c:pt idx="9755">
                  <c:v>-0.16180182320277936</c:v>
                </c:pt>
                <c:pt idx="9756">
                  <c:v>-0.16150488463936807</c:v>
                </c:pt>
                <c:pt idx="9757">
                  <c:v>-0.16447427027348038</c:v>
                </c:pt>
                <c:pt idx="9758">
                  <c:v>-0.17664875137334091</c:v>
                </c:pt>
                <c:pt idx="9759">
                  <c:v>-0.17293701933070049</c:v>
                </c:pt>
                <c:pt idx="9760">
                  <c:v>-0.17163048965169092</c:v>
                </c:pt>
                <c:pt idx="9761">
                  <c:v>-0.17136324494462085</c:v>
                </c:pt>
                <c:pt idx="9762">
                  <c:v>-0.17136324494462085</c:v>
                </c:pt>
                <c:pt idx="9763">
                  <c:v>-0.17094753095584525</c:v>
                </c:pt>
                <c:pt idx="9764">
                  <c:v>-0.17952905543842979</c:v>
                </c:pt>
                <c:pt idx="9765">
                  <c:v>-0.186596193247617</c:v>
                </c:pt>
                <c:pt idx="9766">
                  <c:v>-0.18297354277400013</c:v>
                </c:pt>
                <c:pt idx="9767">
                  <c:v>-0.1883778246280845</c:v>
                </c:pt>
                <c:pt idx="9768">
                  <c:v>-0.187308845799804</c:v>
                </c:pt>
                <c:pt idx="9769">
                  <c:v>-0.20444220090863197</c:v>
                </c:pt>
                <c:pt idx="9770">
                  <c:v>-0.20503607803545432</c:v>
                </c:pt>
                <c:pt idx="9771">
                  <c:v>-0.20319505894230483</c:v>
                </c:pt>
                <c:pt idx="9772">
                  <c:v>-0.21661668200849238</c:v>
                </c:pt>
                <c:pt idx="9773">
                  <c:v>-0.21430056121388474</c:v>
                </c:pt>
                <c:pt idx="9774">
                  <c:v>-0.20874781007809473</c:v>
                </c:pt>
                <c:pt idx="9775">
                  <c:v>-0.20949015648662284</c:v>
                </c:pt>
                <c:pt idx="9776">
                  <c:v>-0.20655046470885174</c:v>
                </c:pt>
                <c:pt idx="9777">
                  <c:v>-0.20123526442379069</c:v>
                </c:pt>
                <c:pt idx="9778">
                  <c:v>-0.20649107699616942</c:v>
                </c:pt>
                <c:pt idx="9779">
                  <c:v>-0.20230424325207119</c:v>
                </c:pt>
                <c:pt idx="9780">
                  <c:v>-0.19556373786263614</c:v>
                </c:pt>
                <c:pt idx="9781">
                  <c:v>-0.1872791519434629</c:v>
                </c:pt>
                <c:pt idx="9782">
                  <c:v>-0.19087210856073866</c:v>
                </c:pt>
                <c:pt idx="9783">
                  <c:v>-0.19289129079193512</c:v>
                </c:pt>
                <c:pt idx="9784">
                  <c:v>-0.18362680761350469</c:v>
                </c:pt>
                <c:pt idx="9785">
                  <c:v>-0.17572824182676605</c:v>
                </c:pt>
                <c:pt idx="9786">
                  <c:v>-0.17412477358434542</c:v>
                </c:pt>
                <c:pt idx="9787">
                  <c:v>-0.17875701517356057</c:v>
                </c:pt>
                <c:pt idx="9788">
                  <c:v>-0.17739109778186901</c:v>
                </c:pt>
                <c:pt idx="9789">
                  <c:v>-0.17890548445526622</c:v>
                </c:pt>
                <c:pt idx="9790">
                  <c:v>-0.17952905543842979</c:v>
                </c:pt>
                <c:pt idx="9791">
                  <c:v>-0.18249844107254209</c:v>
                </c:pt>
                <c:pt idx="9792">
                  <c:v>-0.18555690827567783</c:v>
                </c:pt>
                <c:pt idx="9793">
                  <c:v>-0.17958844315111189</c:v>
                </c:pt>
                <c:pt idx="9794">
                  <c:v>-0.17180865278973767</c:v>
                </c:pt>
                <c:pt idx="9795">
                  <c:v>-0.17608456810285944</c:v>
                </c:pt>
                <c:pt idx="9796">
                  <c:v>-0.17635181280992962</c:v>
                </c:pt>
                <c:pt idx="9797">
                  <c:v>-0.17786619948332683</c:v>
                </c:pt>
                <c:pt idx="9798">
                  <c:v>-0.17489681384921452</c:v>
                </c:pt>
                <c:pt idx="9799">
                  <c:v>-0.17798497490869136</c:v>
                </c:pt>
                <c:pt idx="9800">
                  <c:v>-0.17724262850016337</c:v>
                </c:pt>
                <c:pt idx="9801">
                  <c:v>-0.17035365382902279</c:v>
                </c:pt>
                <c:pt idx="9802">
                  <c:v>-0.17534222169433133</c:v>
                </c:pt>
                <c:pt idx="9803">
                  <c:v>-0.18249844107254209</c:v>
                </c:pt>
                <c:pt idx="9804">
                  <c:v>-0.17026457225999936</c:v>
                </c:pt>
                <c:pt idx="9805">
                  <c:v>-0.1685423285922143</c:v>
                </c:pt>
                <c:pt idx="9806">
                  <c:v>-0.16658253407370005</c:v>
                </c:pt>
                <c:pt idx="9807">
                  <c:v>-0.1656620245271252</c:v>
                </c:pt>
                <c:pt idx="9808">
                  <c:v>-0.16744365590759269</c:v>
                </c:pt>
                <c:pt idx="9809">
                  <c:v>-0.16260355732398968</c:v>
                </c:pt>
                <c:pt idx="9810">
                  <c:v>-0.15915906998841933</c:v>
                </c:pt>
                <c:pt idx="9811">
                  <c:v>-0.15708050004454077</c:v>
                </c:pt>
                <c:pt idx="9812">
                  <c:v>-0.15627876592333045</c:v>
                </c:pt>
                <c:pt idx="9813">
                  <c:v>-0.15803070344745662</c:v>
                </c:pt>
                <c:pt idx="9814">
                  <c:v>-0.14918193425780213</c:v>
                </c:pt>
                <c:pt idx="9815">
                  <c:v>-0.14808326157318052</c:v>
                </c:pt>
                <c:pt idx="9816">
                  <c:v>-0.14888499569439084</c:v>
                </c:pt>
                <c:pt idx="9817">
                  <c:v>-0.15520978709504996</c:v>
                </c:pt>
                <c:pt idx="9818">
                  <c:v>-0.14336193841494183</c:v>
                </c:pt>
                <c:pt idx="9819">
                  <c:v>-0.14143183775276891</c:v>
                </c:pt>
                <c:pt idx="9820">
                  <c:v>-0.13385990438578255</c:v>
                </c:pt>
                <c:pt idx="9821">
                  <c:v>-0.12753511298512332</c:v>
                </c:pt>
                <c:pt idx="9822">
                  <c:v>-0.12406093179321187</c:v>
                </c:pt>
                <c:pt idx="9823">
                  <c:v>-0.11669685542061337</c:v>
                </c:pt>
                <c:pt idx="9824">
                  <c:v>-0.11782522196157619</c:v>
                </c:pt>
                <c:pt idx="9825">
                  <c:v>-0.11856756837010429</c:v>
                </c:pt>
                <c:pt idx="9826">
                  <c:v>-0.11818154823766946</c:v>
                </c:pt>
                <c:pt idx="9827">
                  <c:v>-0.12094307687739392</c:v>
                </c:pt>
                <c:pt idx="9828">
                  <c:v>-0.11028298245093082</c:v>
                </c:pt>
                <c:pt idx="9829">
                  <c:v>-0.11319298037236103</c:v>
                </c:pt>
                <c:pt idx="9830">
                  <c:v>-0.12088368916471182</c:v>
                </c:pt>
                <c:pt idx="9831">
                  <c:v>-0.13288000712652548</c:v>
                </c:pt>
                <c:pt idx="9832">
                  <c:v>-0.13133592659678706</c:v>
                </c:pt>
                <c:pt idx="9833">
                  <c:v>-0.13350357810968905</c:v>
                </c:pt>
                <c:pt idx="9834">
                  <c:v>-0.12628797101879619</c:v>
                </c:pt>
                <c:pt idx="9835">
                  <c:v>-0.12459542120735212</c:v>
                </c:pt>
                <c:pt idx="9836">
                  <c:v>-0.11880511922083314</c:v>
                </c:pt>
                <c:pt idx="9837">
                  <c:v>-0.12112124001544067</c:v>
                </c:pt>
                <c:pt idx="9838">
                  <c:v>-0.13617602518039007</c:v>
                </c:pt>
                <c:pt idx="9839">
                  <c:v>-0.13279092555750205</c:v>
                </c:pt>
                <c:pt idx="9840">
                  <c:v>-0.14740030287733463</c:v>
                </c:pt>
                <c:pt idx="9841">
                  <c:v>-0.14535142678979718</c:v>
                </c:pt>
                <c:pt idx="9842">
                  <c:v>-0.14226326573032033</c:v>
                </c:pt>
                <c:pt idx="9843">
                  <c:v>-0.14745969059001685</c:v>
                </c:pt>
                <c:pt idx="9844">
                  <c:v>-0.13902663538913795</c:v>
                </c:pt>
                <c:pt idx="9845">
                  <c:v>-0.13537429105917975</c:v>
                </c:pt>
                <c:pt idx="9846">
                  <c:v>-0.12459542120735212</c:v>
                </c:pt>
                <c:pt idx="9847">
                  <c:v>-0.12738664370341768</c:v>
                </c:pt>
                <c:pt idx="9848">
                  <c:v>-0.12676307272025422</c:v>
                </c:pt>
                <c:pt idx="9849">
                  <c:v>-0.12720848056537093</c:v>
                </c:pt>
                <c:pt idx="9850">
                  <c:v>-0.13032633548118888</c:v>
                </c:pt>
                <c:pt idx="9851">
                  <c:v>-0.12308103453395491</c:v>
                </c:pt>
                <c:pt idx="9852">
                  <c:v>-0.12361552394809516</c:v>
                </c:pt>
                <c:pt idx="9853">
                  <c:v>-0.11907236392790321</c:v>
                </c:pt>
                <c:pt idx="9854">
                  <c:v>-0.11084716572141218</c:v>
                </c:pt>
                <c:pt idx="9855">
                  <c:v>-0.13089051875167024</c:v>
                </c:pt>
                <c:pt idx="9856">
                  <c:v>-0.13911571695816127</c:v>
                </c:pt>
                <c:pt idx="9857">
                  <c:v>-0.13492888321406304</c:v>
                </c:pt>
                <c:pt idx="9858">
                  <c:v>-0.13742316714671732</c:v>
                </c:pt>
                <c:pt idx="9859">
                  <c:v>-0.14190693945422683</c:v>
                </c:pt>
                <c:pt idx="9860">
                  <c:v>-0.13718561629598836</c:v>
                </c:pt>
                <c:pt idx="9861">
                  <c:v>-0.13415684294919383</c:v>
                </c:pt>
                <c:pt idx="9862">
                  <c:v>-0.1319001098672683</c:v>
                </c:pt>
                <c:pt idx="9863">
                  <c:v>-0.13139531430946938</c:v>
                </c:pt>
                <c:pt idx="9864">
                  <c:v>-0.12441725806930537</c:v>
                </c:pt>
                <c:pt idx="9865">
                  <c:v>-0.11990379190545475</c:v>
                </c:pt>
                <c:pt idx="9866">
                  <c:v>-0.12311072839029602</c:v>
                </c:pt>
                <c:pt idx="9867">
                  <c:v>-0.12034919975057157</c:v>
                </c:pt>
                <c:pt idx="9868">
                  <c:v>-0.12317011610297823</c:v>
                </c:pt>
                <c:pt idx="9869">
                  <c:v>-0.11761736496718822</c:v>
                </c:pt>
                <c:pt idx="9870">
                  <c:v>-0.11776583424889386</c:v>
                </c:pt>
                <c:pt idx="9871">
                  <c:v>-0.11366808207381884</c:v>
                </c:pt>
                <c:pt idx="9872">
                  <c:v>-0.11218338925676274</c:v>
                </c:pt>
                <c:pt idx="9873">
                  <c:v>-0.11987409804911364</c:v>
                </c:pt>
                <c:pt idx="9874">
                  <c:v>-0.10514594530391652</c:v>
                </c:pt>
                <c:pt idx="9875">
                  <c:v>-0.10407696647563602</c:v>
                </c:pt>
                <c:pt idx="9876">
                  <c:v>-9.130860824895326E-2</c:v>
                </c:pt>
                <c:pt idx="9877">
                  <c:v>-8.7953202482406456E-2</c:v>
                </c:pt>
                <c:pt idx="9878">
                  <c:v>-9.0803812691154118E-2</c:v>
                </c:pt>
                <c:pt idx="9879">
                  <c:v>-8.0648513822490053E-2</c:v>
                </c:pt>
                <c:pt idx="9880">
                  <c:v>-8.33803486058734E-2</c:v>
                </c:pt>
                <c:pt idx="9881">
                  <c:v>-8.9140956736051269E-2</c:v>
                </c:pt>
                <c:pt idx="9882">
                  <c:v>-8.860646732191102E-2</c:v>
                </c:pt>
                <c:pt idx="9883">
                  <c:v>-8.0737595391513484E-2</c:v>
                </c:pt>
                <c:pt idx="9884">
                  <c:v>-8.0559432253466734E-2</c:v>
                </c:pt>
                <c:pt idx="9885">
                  <c:v>-8.2103512783205046E-2</c:v>
                </c:pt>
                <c:pt idx="9886">
                  <c:v>-8.5072898417317355E-2</c:v>
                </c:pt>
                <c:pt idx="9887">
                  <c:v>-8.4954122991952818E-2</c:v>
                </c:pt>
                <c:pt idx="9888">
                  <c:v>-8.6112183389256747E-2</c:v>
                </c:pt>
                <c:pt idx="9889">
                  <c:v>-8.6587285090714672E-2</c:v>
                </c:pt>
                <c:pt idx="9890">
                  <c:v>-9.1367995961635473E-2</c:v>
                </c:pt>
                <c:pt idx="9891">
                  <c:v>-9.3773198325266427E-2</c:v>
                </c:pt>
                <c:pt idx="9892">
                  <c:v>-9.1961873088457935E-2</c:v>
                </c:pt>
                <c:pt idx="9893">
                  <c:v>-8.8547079609228807E-2</c:v>
                </c:pt>
                <c:pt idx="9894">
                  <c:v>-6.8088012590195146E-2</c:v>
                </c:pt>
                <c:pt idx="9895">
                  <c:v>-6.1199037919054455E-2</c:v>
                </c:pt>
                <c:pt idx="9896">
                  <c:v>-6.3812097277073376E-2</c:v>
                </c:pt>
                <c:pt idx="9897">
                  <c:v>-5.7279448882026185E-2</c:v>
                </c:pt>
                <c:pt idx="9898">
                  <c:v>-5.5824449921311192E-2</c:v>
                </c:pt>
                <c:pt idx="9899">
                  <c:v>-4.6114558897763946E-2</c:v>
                </c:pt>
                <c:pt idx="9900">
                  <c:v>-4.3917213528520849E-2</c:v>
                </c:pt>
                <c:pt idx="9901">
                  <c:v>-5.4785164949371912E-2</c:v>
                </c:pt>
                <c:pt idx="9902">
                  <c:v>-5.2350268729399851E-2</c:v>
                </c:pt>
                <c:pt idx="9903">
                  <c:v>-5.2261187160376421E-2</c:v>
                </c:pt>
                <c:pt idx="9904">
                  <c:v>-4.5075273925824777E-2</c:v>
                </c:pt>
                <c:pt idx="9905">
                  <c:v>-5.261751343646992E-2</c:v>
                </c:pt>
                <c:pt idx="9906">
                  <c:v>-4.8252516554324942E-2</c:v>
                </c:pt>
                <c:pt idx="9907">
                  <c:v>-4.3946907384861955E-2</c:v>
                </c:pt>
                <c:pt idx="9908">
                  <c:v>-3.3405588383763396E-2</c:v>
                </c:pt>
                <c:pt idx="9909">
                  <c:v>-4.3768744246815317E-2</c:v>
                </c:pt>
                <c:pt idx="9910">
                  <c:v>-3.7206401995427019E-2</c:v>
                </c:pt>
                <c:pt idx="9911">
                  <c:v>-2.9159366926982844E-2</c:v>
                </c:pt>
                <c:pt idx="9912">
                  <c:v>-2.9753244053805195E-2</c:v>
                </c:pt>
                <c:pt idx="9913">
                  <c:v>-2.9931407191851944E-2</c:v>
                </c:pt>
                <c:pt idx="9914">
                  <c:v>-3.1267630727202511E-2</c:v>
                </c:pt>
                <c:pt idx="9915">
                  <c:v>-3.8186299254684086E-2</c:v>
                </c:pt>
                <c:pt idx="9916">
                  <c:v>-3.842385010541316E-2</c:v>
                </c:pt>
                <c:pt idx="9917">
                  <c:v>-4.9559046233334292E-2</c:v>
                </c:pt>
                <c:pt idx="9918">
                  <c:v>-4.5787926478011554E-2</c:v>
                </c:pt>
                <c:pt idx="9919">
                  <c:v>-4.4184458235591029E-2</c:v>
                </c:pt>
                <c:pt idx="9920">
                  <c:v>-4.608486504142284E-2</c:v>
                </c:pt>
                <c:pt idx="9921">
                  <c:v>-4.8371291979689257E-2</c:v>
                </c:pt>
                <c:pt idx="9922">
                  <c:v>-4.2907622412922786E-2</c:v>
                </c:pt>
                <c:pt idx="9923">
                  <c:v>-2.6041512011164891E-2</c:v>
                </c:pt>
                <c:pt idx="9924">
                  <c:v>-3.0198651898922013E-2</c:v>
                </c:pt>
                <c:pt idx="9925">
                  <c:v>-2.4734982332155431E-2</c:v>
                </c:pt>
                <c:pt idx="9926">
                  <c:v>-3.2544466549870754E-2</c:v>
                </c:pt>
                <c:pt idx="9927">
                  <c:v>-5.0746800486979216E-2</c:v>
                </c:pt>
                <c:pt idx="9928">
                  <c:v>-5.5794756064970086E-2</c:v>
                </c:pt>
                <c:pt idx="9929">
                  <c:v>-5.2083024022329671E-2</c:v>
                </c:pt>
                <c:pt idx="9930">
                  <c:v>-4.7896190278231443E-2</c:v>
                </c:pt>
                <c:pt idx="9931">
                  <c:v>-4.5194049351189203E-2</c:v>
                </c:pt>
                <c:pt idx="9932">
                  <c:v>-3.5216913620571777E-2</c:v>
                </c:pt>
                <c:pt idx="9933">
                  <c:v>-2.8803040650889344E-2</c:v>
                </c:pt>
                <c:pt idx="9934">
                  <c:v>-2.3725391216557368E-2</c:v>
                </c:pt>
                <c:pt idx="9935">
                  <c:v>-2.0666924013421517E-2</c:v>
                </c:pt>
                <c:pt idx="9936">
                  <c:v>-2.0251210024645916E-2</c:v>
                </c:pt>
                <c:pt idx="9937">
                  <c:v>-1.463907117617369E-2</c:v>
                </c:pt>
                <c:pt idx="9938">
                  <c:v>-1.2857439795706194E-2</c:v>
                </c:pt>
                <c:pt idx="9939">
                  <c:v>-1.6094070136888572E-2</c:v>
                </c:pt>
                <c:pt idx="9940">
                  <c:v>-3.088161059476735E-3</c:v>
                </c:pt>
                <c:pt idx="9941">
                  <c:v>-9.6801971672060283E-3</c:v>
                </c:pt>
                <c:pt idx="9942">
                  <c:v>-2.5833655016777035E-3</c:v>
                </c:pt>
                <c:pt idx="9943">
                  <c:v>-9.2050954657479922E-3</c:v>
                </c:pt>
                <c:pt idx="9944">
                  <c:v>-8.5815244825845349E-3</c:v>
                </c:pt>
                <c:pt idx="9945">
                  <c:v>0</c:v>
                </c:pt>
                <c:pt idx="9946">
                  <c:v>0</c:v>
                </c:pt>
                <c:pt idx="9947">
                  <c:v>0</c:v>
                </c:pt>
                <c:pt idx="9948">
                  <c:v>0</c:v>
                </c:pt>
                <c:pt idx="9949">
                  <c:v>-6.7325473878872E-3</c:v>
                </c:pt>
                <c:pt idx="9950">
                  <c:v>-5.0277392510402752E-3</c:v>
                </c:pt>
                <c:pt idx="9951">
                  <c:v>-3.8719371243642886E-3</c:v>
                </c:pt>
                <c:pt idx="9952">
                  <c:v>-6.2413314840498169E-3</c:v>
                </c:pt>
                <c:pt idx="9953">
                  <c:v>0</c:v>
                </c:pt>
                <c:pt idx="9954">
                  <c:v>-1.7171803897997329E-4</c:v>
                </c:pt>
                <c:pt idx="9955">
                  <c:v>-7.0690592713431588E-3</c:v>
                </c:pt>
                <c:pt idx="9956">
                  <c:v>-3.3198820869466683E-3</c:v>
                </c:pt>
                <c:pt idx="9957">
                  <c:v>-1.3365387367276327E-2</c:v>
                </c:pt>
                <c:pt idx="9958">
                  <c:v>-1.8173492458716134E-2</c:v>
                </c:pt>
                <c:pt idx="9959">
                  <c:v>-1.3451246386766424E-2</c:v>
                </c:pt>
                <c:pt idx="9960">
                  <c:v>-1.0732377436249663E-2</c:v>
                </c:pt>
                <c:pt idx="9961">
                  <c:v>-1.4195357889013049E-2</c:v>
                </c:pt>
                <c:pt idx="9962">
                  <c:v>-9.6734495292065681E-3</c:v>
                </c:pt>
                <c:pt idx="9963">
                  <c:v>-2.5013594344752588E-2</c:v>
                </c:pt>
                <c:pt idx="9964">
                  <c:v>-2.3525371340259338E-2</c:v>
                </c:pt>
                <c:pt idx="9965">
                  <c:v>-1.3479866059929679E-2</c:v>
                </c:pt>
                <c:pt idx="9966">
                  <c:v>0</c:v>
                </c:pt>
                <c:pt idx="9967">
                  <c:v>-2.8447883477469293E-3</c:v>
                </c:pt>
                <c:pt idx="9968">
                  <c:v>0</c:v>
                </c:pt>
                <c:pt idx="9969">
                  <c:v>-6.3904115425033048E-3</c:v>
                </c:pt>
                <c:pt idx="9970">
                  <c:v>-4.0898633872020751E-3</c:v>
                </c:pt>
                <c:pt idx="9971">
                  <c:v>-1.817717060978663E-3</c:v>
                </c:pt>
                <c:pt idx="9972">
                  <c:v>0</c:v>
                </c:pt>
                <c:pt idx="9973">
                  <c:v>-3.3076074972436809E-3</c:v>
                </c:pt>
                <c:pt idx="9974">
                  <c:v>-1.2693297147541971E-2</c:v>
                </c:pt>
                <c:pt idx="9975">
                  <c:v>-1.5209340457410958E-2</c:v>
                </c:pt>
                <c:pt idx="9976">
                  <c:v>-1.4050264325898398E-2</c:v>
                </c:pt>
                <c:pt idx="9977">
                  <c:v>-1.7159980776298323E-2</c:v>
                </c:pt>
                <c:pt idx="9978">
                  <c:v>-1.4219885223192952E-2</c:v>
                </c:pt>
                <c:pt idx="9979">
                  <c:v>-2.3379413677098504E-2</c:v>
                </c:pt>
                <c:pt idx="9980">
                  <c:v>-2.9881548073389275E-2</c:v>
                </c:pt>
                <c:pt idx="9981">
                  <c:v>-2.4510219659062082E-2</c:v>
                </c:pt>
                <c:pt idx="9982">
                  <c:v>-1.978910468436379E-2</c:v>
                </c:pt>
                <c:pt idx="9983">
                  <c:v>-2.029796737624745E-2</c:v>
                </c:pt>
                <c:pt idx="9984">
                  <c:v>-2.0524128572640077E-2</c:v>
                </c:pt>
                <c:pt idx="9985">
                  <c:v>-2.270093008792029E-2</c:v>
                </c:pt>
                <c:pt idx="9986">
                  <c:v>-1.8884459898792838E-2</c:v>
                </c:pt>
                <c:pt idx="9987">
                  <c:v>-2.6856642071636516E-2</c:v>
                </c:pt>
                <c:pt idx="9988">
                  <c:v>-2.6573940576145705E-2</c:v>
                </c:pt>
                <c:pt idx="9989">
                  <c:v>-2.4397139060865602E-2</c:v>
                </c:pt>
                <c:pt idx="9990">
                  <c:v>-1.4502586718683763E-2</c:v>
                </c:pt>
                <c:pt idx="9991">
                  <c:v>-1.2947728493483801E-2</c:v>
                </c:pt>
                <c:pt idx="9992">
                  <c:v>-8.0852627710400471E-3</c:v>
                </c:pt>
                <c:pt idx="9993">
                  <c:v>0</c:v>
                </c:pt>
                <c:pt idx="9994">
                  <c:v>0</c:v>
                </c:pt>
                <c:pt idx="9995">
                  <c:v>0</c:v>
                </c:pt>
                <c:pt idx="9996">
                  <c:v>0</c:v>
                </c:pt>
                <c:pt idx="9997">
                  <c:v>0</c:v>
                </c:pt>
                <c:pt idx="9998">
                  <c:v>-1.862145636464696E-3</c:v>
                </c:pt>
                <c:pt idx="9999">
                  <c:v>-7.8098943857698444E-3</c:v>
                </c:pt>
                <c:pt idx="10000">
                  <c:v>-1.2256809338521468E-2</c:v>
                </c:pt>
                <c:pt idx="10001">
                  <c:v>-7.2762645914396851E-2</c:v>
                </c:pt>
                <c:pt idx="10002">
                  <c:v>-4.710950528071145E-2</c:v>
                </c:pt>
                <c:pt idx="10003">
                  <c:v>-5.1806559199555235E-2</c:v>
                </c:pt>
                <c:pt idx="10004">
                  <c:v>-5.0138966092273529E-2</c:v>
                </c:pt>
                <c:pt idx="10005">
                  <c:v>-3.5214007782101264E-2</c:v>
                </c:pt>
                <c:pt idx="10006">
                  <c:v>-3.5130628126737062E-2</c:v>
                </c:pt>
                <c:pt idx="10007">
                  <c:v>-4.1606448026681564E-2</c:v>
                </c:pt>
                <c:pt idx="10008">
                  <c:v>-4.474708171206232E-2</c:v>
                </c:pt>
                <c:pt idx="10009">
                  <c:v>-4.8082267926625955E-2</c:v>
                </c:pt>
                <c:pt idx="10010">
                  <c:v>-6.0783768760422463E-2</c:v>
                </c:pt>
                <c:pt idx="10011">
                  <c:v>-6.8760422456920489E-2</c:v>
                </c:pt>
                <c:pt idx="10012">
                  <c:v>-6.8732629238465903E-2</c:v>
                </c:pt>
                <c:pt idx="10013">
                  <c:v>-5.4030016675931103E-2</c:v>
                </c:pt>
                <c:pt idx="10014">
                  <c:v>-5.1695386325736559E-2</c:v>
                </c:pt>
                <c:pt idx="10015">
                  <c:v>-5.925514174541413E-2</c:v>
                </c:pt>
                <c:pt idx="10016">
                  <c:v>-6.1645358532518069E-2</c:v>
                </c:pt>
                <c:pt idx="10017">
                  <c:v>-7.5569760978321243E-2</c:v>
                </c:pt>
                <c:pt idx="10018">
                  <c:v>-6.9455252918287913E-2</c:v>
                </c:pt>
                <c:pt idx="10019">
                  <c:v>-6.0172317954419241E-2</c:v>
                </c:pt>
                <c:pt idx="10020">
                  <c:v>-6.456364647026136E-2</c:v>
                </c:pt>
                <c:pt idx="10021">
                  <c:v>-5.7531962201222919E-2</c:v>
                </c:pt>
                <c:pt idx="10022">
                  <c:v>-5.6281267370761556E-2</c:v>
                </c:pt>
                <c:pt idx="10023">
                  <c:v>-6.0617009449694281E-2</c:v>
                </c:pt>
                <c:pt idx="10024">
                  <c:v>-5.3529738743746447E-2</c:v>
                </c:pt>
                <c:pt idx="10025">
                  <c:v>-5.341856586992777E-2</c:v>
                </c:pt>
                <c:pt idx="10026">
                  <c:v>-5.0555864369093984E-2</c:v>
                </c:pt>
                <c:pt idx="10027">
                  <c:v>-5.6837131739855495E-2</c:v>
                </c:pt>
                <c:pt idx="10028">
                  <c:v>-5.6170094496942879E-2</c:v>
                </c:pt>
                <c:pt idx="10029">
                  <c:v>-4.9722067815452964E-2</c:v>
                </c:pt>
                <c:pt idx="10030">
                  <c:v>-4.3996664813785391E-2</c:v>
                </c:pt>
                <c:pt idx="10031">
                  <c:v>-3.943857698721509E-2</c:v>
                </c:pt>
                <c:pt idx="10032">
                  <c:v>-3.899388549194005E-2</c:v>
                </c:pt>
                <c:pt idx="10033">
                  <c:v>-4.5025013896609178E-2</c:v>
                </c:pt>
                <c:pt idx="10034">
                  <c:v>-3.8382434685936606E-2</c:v>
                </c:pt>
                <c:pt idx="10035">
                  <c:v>-2.5486381322957219E-2</c:v>
                </c:pt>
                <c:pt idx="10036">
                  <c:v>-2.3318510283490745E-2</c:v>
                </c:pt>
                <c:pt idx="10037">
                  <c:v>-2.840466926070051E-2</c:v>
                </c:pt>
                <c:pt idx="10038">
                  <c:v>-3.1267370761534186E-2</c:v>
                </c:pt>
                <c:pt idx="10039">
                  <c:v>-3.3935519733185204E-2</c:v>
                </c:pt>
                <c:pt idx="10040">
                  <c:v>-3.0878265703168428E-2</c:v>
                </c:pt>
                <c:pt idx="10041">
                  <c:v>-3.1239577543079489E-2</c:v>
                </c:pt>
                <c:pt idx="10042">
                  <c:v>-2.2429127292940554E-2</c:v>
                </c:pt>
                <c:pt idx="10043">
                  <c:v>-1.9594219010561464E-2</c:v>
                </c:pt>
                <c:pt idx="10044">
                  <c:v>-2.465258476931631E-2</c:v>
                </c:pt>
                <c:pt idx="10045">
                  <c:v>-2.7070594774874945E-2</c:v>
                </c:pt>
                <c:pt idx="10046">
                  <c:v>-4.4774874930517017E-2</c:v>
                </c:pt>
                <c:pt idx="10047">
                  <c:v>-4.8193440800444742E-2</c:v>
                </c:pt>
                <c:pt idx="10048">
                  <c:v>-4.7137298499166258E-2</c:v>
                </c:pt>
                <c:pt idx="10049">
                  <c:v>-4.1745414118955049E-2</c:v>
                </c:pt>
                <c:pt idx="10050">
                  <c:v>-3.4408004446914942E-2</c:v>
                </c:pt>
                <c:pt idx="10051">
                  <c:v>-3.6103390772651456E-2</c:v>
                </c:pt>
                <c:pt idx="10052">
                  <c:v>-3.0544747081712065E-2</c:v>
                </c:pt>
                <c:pt idx="10053">
                  <c:v>-2.5375208449138431E-2</c:v>
                </c:pt>
                <c:pt idx="10054">
                  <c:v>-1.7787659811006162E-2</c:v>
                </c:pt>
                <c:pt idx="10055">
                  <c:v>-3.0572540300166651E-4</c:v>
                </c:pt>
                <c:pt idx="10056">
                  <c:v>-2.8904947192885944E-3</c:v>
                </c:pt>
                <c:pt idx="10057">
                  <c:v>-1.1478599221789842E-2</c:v>
                </c:pt>
                <c:pt idx="10058">
                  <c:v>-2.1122846025569797E-2</c:v>
                </c:pt>
                <c:pt idx="10059">
                  <c:v>-1.670372429127287E-2</c:v>
                </c:pt>
                <c:pt idx="10060">
                  <c:v>-2.8293496386881611E-2</c:v>
                </c:pt>
                <c:pt idx="10061">
                  <c:v>-3.4713729849916608E-2</c:v>
                </c:pt>
                <c:pt idx="10062">
                  <c:v>-3.1322957198443691E-2</c:v>
                </c:pt>
                <c:pt idx="10063">
                  <c:v>-5.5225125069483072E-2</c:v>
                </c:pt>
                <c:pt idx="10064">
                  <c:v>-6.336853807670928E-2</c:v>
                </c:pt>
                <c:pt idx="10065">
                  <c:v>-5.2946081156197922E-2</c:v>
                </c:pt>
                <c:pt idx="10066">
                  <c:v>-6.2256809338521513E-2</c:v>
                </c:pt>
                <c:pt idx="10067">
                  <c:v>-6.0061145080600342E-2</c:v>
                </c:pt>
                <c:pt idx="10068">
                  <c:v>-5.7392996108949546E-2</c:v>
                </c:pt>
                <c:pt idx="10069">
                  <c:v>-8.1767648693718775E-2</c:v>
                </c:pt>
                <c:pt idx="10070">
                  <c:v>-7.8349082823790939E-2</c:v>
                </c:pt>
                <c:pt idx="10071">
                  <c:v>-8.2101167315175139E-2</c:v>
                </c:pt>
                <c:pt idx="10072">
                  <c:v>-9.3718732629238577E-2</c:v>
                </c:pt>
                <c:pt idx="10073">
                  <c:v>-9.4496942745969981E-2</c:v>
                </c:pt>
                <c:pt idx="10074">
                  <c:v>-9.6164535853251909E-2</c:v>
                </c:pt>
                <c:pt idx="10075">
                  <c:v>-0.10233463035019452</c:v>
                </c:pt>
                <c:pt idx="10076">
                  <c:v>-8.5380767092829379E-2</c:v>
                </c:pt>
                <c:pt idx="10077">
                  <c:v>-8.6186770428015591E-2</c:v>
                </c:pt>
                <c:pt idx="10078">
                  <c:v>-8.0266814897165029E-2</c:v>
                </c:pt>
                <c:pt idx="10079">
                  <c:v>-7.7682045580878212E-2</c:v>
                </c:pt>
                <c:pt idx="10080">
                  <c:v>-8.3768760422456845E-2</c:v>
                </c:pt>
                <c:pt idx="10081">
                  <c:v>-7.2401334074485901E-2</c:v>
                </c:pt>
                <c:pt idx="10082">
                  <c:v>-7.4596998332406961E-2</c:v>
                </c:pt>
                <c:pt idx="10083">
                  <c:v>-7.2762645914396851E-2</c:v>
                </c:pt>
                <c:pt idx="10084">
                  <c:v>-8.2601445247359684E-2</c:v>
                </c:pt>
                <c:pt idx="10085">
                  <c:v>-7.998888271261817E-2</c:v>
                </c:pt>
                <c:pt idx="10086">
                  <c:v>-7.7237354085603172E-2</c:v>
                </c:pt>
                <c:pt idx="10087">
                  <c:v>-6.9232907170650448E-2</c:v>
                </c:pt>
                <c:pt idx="10088">
                  <c:v>-7.5264035575319577E-2</c:v>
                </c:pt>
                <c:pt idx="10089">
                  <c:v>-8.8410227904391347E-2</c:v>
                </c:pt>
                <c:pt idx="10090">
                  <c:v>-8.929961089494165E-2</c:v>
                </c:pt>
                <c:pt idx="10091">
                  <c:v>-9.4774874930517061E-2</c:v>
                </c:pt>
                <c:pt idx="10092">
                  <c:v>-9.9082823790995089E-2</c:v>
                </c:pt>
                <c:pt idx="10093">
                  <c:v>-8.6520289049471955E-2</c:v>
                </c:pt>
                <c:pt idx="10094">
                  <c:v>-8.2101167315175139E-2</c:v>
                </c:pt>
                <c:pt idx="10095">
                  <c:v>-7.7570872707059535E-2</c:v>
                </c:pt>
                <c:pt idx="10096">
                  <c:v>-7.5208449138410183E-2</c:v>
                </c:pt>
                <c:pt idx="10097">
                  <c:v>-6.7426347971095035E-2</c:v>
                </c:pt>
                <c:pt idx="10098">
                  <c:v>-7.2429127292940487E-2</c:v>
                </c:pt>
                <c:pt idx="10099">
                  <c:v>-6.0783768760422463E-2</c:v>
                </c:pt>
                <c:pt idx="10100">
                  <c:v>-6.3507504168982876E-2</c:v>
                </c:pt>
                <c:pt idx="10101">
                  <c:v>-5.4280155642023376E-2</c:v>
                </c:pt>
                <c:pt idx="10102">
                  <c:v>-6.0783768760422463E-2</c:v>
                </c:pt>
                <c:pt idx="10103">
                  <c:v>-5.8727070594774888E-2</c:v>
                </c:pt>
                <c:pt idx="10104">
                  <c:v>-6.6147859922178975E-2</c:v>
                </c:pt>
                <c:pt idx="10105">
                  <c:v>-6.372984991662034E-2</c:v>
                </c:pt>
                <c:pt idx="10106">
                  <c:v>-6.0394663702056706E-2</c:v>
                </c:pt>
                <c:pt idx="10107">
                  <c:v>-4.9722067815452964E-2</c:v>
                </c:pt>
                <c:pt idx="10108">
                  <c:v>-4.5219566425792168E-2</c:v>
                </c:pt>
                <c:pt idx="10109">
                  <c:v>-5.0667037242912771E-2</c:v>
                </c:pt>
                <c:pt idx="10110">
                  <c:v>-5.5753196220122314E-2</c:v>
                </c:pt>
                <c:pt idx="10111">
                  <c:v>-6.7009449694274581E-2</c:v>
                </c:pt>
                <c:pt idx="10112">
                  <c:v>-6.2757087270705947E-2</c:v>
                </c:pt>
                <c:pt idx="10113">
                  <c:v>-6.1617565314063372E-2</c:v>
                </c:pt>
                <c:pt idx="10114">
                  <c:v>-5.086158977209565E-2</c:v>
                </c:pt>
                <c:pt idx="10115">
                  <c:v>-4.9471928849360802E-2</c:v>
                </c:pt>
                <c:pt idx="10116">
                  <c:v>-5.2834908282379023E-2</c:v>
                </c:pt>
                <c:pt idx="10117">
                  <c:v>-5.5197331851028375E-2</c:v>
                </c:pt>
                <c:pt idx="10118">
                  <c:v>-5.8643690939410797E-2</c:v>
                </c:pt>
                <c:pt idx="10119">
                  <c:v>-4.4913841022790502E-2</c:v>
                </c:pt>
                <c:pt idx="10120">
                  <c:v>-5.2001111728738336E-2</c:v>
                </c:pt>
                <c:pt idx="10121">
                  <c:v>-5.3001667593107316E-2</c:v>
                </c:pt>
                <c:pt idx="10122">
                  <c:v>-5.4808226792662618E-2</c:v>
                </c:pt>
                <c:pt idx="10123">
                  <c:v>-5.122290161200671E-2</c:v>
                </c:pt>
                <c:pt idx="10124">
                  <c:v>-4.9277376320177924E-2</c:v>
                </c:pt>
                <c:pt idx="10125">
                  <c:v>-4.9694274596998267E-2</c:v>
                </c:pt>
                <c:pt idx="10126">
                  <c:v>-4.2968315730961715E-2</c:v>
                </c:pt>
                <c:pt idx="10127">
                  <c:v>-4.1856586992773726E-2</c:v>
                </c:pt>
                <c:pt idx="10128">
                  <c:v>-4.2023346303501907E-2</c:v>
                </c:pt>
                <c:pt idx="10129">
                  <c:v>-5.3029460811561902E-2</c:v>
                </c:pt>
                <c:pt idx="10130">
                  <c:v>-6.0339077265147423E-2</c:v>
                </c:pt>
                <c:pt idx="10131">
                  <c:v>-6.8593663146192307E-2</c:v>
                </c:pt>
                <c:pt idx="10132">
                  <c:v>-7.9905503057254079E-2</c:v>
                </c:pt>
                <c:pt idx="10133">
                  <c:v>-8.1823235130628169E-2</c:v>
                </c:pt>
                <c:pt idx="10134">
                  <c:v>-7.7181767648693778E-2</c:v>
                </c:pt>
                <c:pt idx="10135">
                  <c:v>-7.4708171206225638E-2</c:v>
                </c:pt>
                <c:pt idx="10136">
                  <c:v>-8.5297387437465289E-2</c:v>
                </c:pt>
                <c:pt idx="10137">
                  <c:v>-8.0600333518621503E-2</c:v>
                </c:pt>
                <c:pt idx="10138">
                  <c:v>-7.6570316842690445E-2</c:v>
                </c:pt>
                <c:pt idx="10139">
                  <c:v>-7.0372429127292913E-2</c:v>
                </c:pt>
                <c:pt idx="10140">
                  <c:v>-6.7342968315731055E-2</c:v>
                </c:pt>
                <c:pt idx="10141">
                  <c:v>-5.9505280711506514E-2</c:v>
                </c:pt>
                <c:pt idx="10142">
                  <c:v>-5.3557531962201366E-2</c:v>
                </c:pt>
                <c:pt idx="10143">
                  <c:v>-4.9444135630906105E-2</c:v>
                </c:pt>
                <c:pt idx="10144">
                  <c:v>-4.7081712062256753E-2</c:v>
                </c:pt>
                <c:pt idx="10145">
                  <c:v>-4.4413563090605956E-2</c:v>
                </c:pt>
                <c:pt idx="10146">
                  <c:v>-2.1678710394663736E-2</c:v>
                </c:pt>
                <c:pt idx="10147">
                  <c:v>-1.4035575319622073E-2</c:v>
                </c:pt>
                <c:pt idx="10148">
                  <c:v>-1.534185658699283E-2</c:v>
                </c:pt>
                <c:pt idx="10149">
                  <c:v>-1.6120066703724345E-2</c:v>
                </c:pt>
                <c:pt idx="10150">
                  <c:v>-1.4813785436353477E-2</c:v>
                </c:pt>
                <c:pt idx="10151">
                  <c:v>-1.434130072262374E-2</c:v>
                </c:pt>
                <c:pt idx="10152">
                  <c:v>-5.0027793218454519E-3</c:v>
                </c:pt>
                <c:pt idx="10153">
                  <c:v>-3.8076709282934829E-3</c:v>
                </c:pt>
                <c:pt idx="10154">
                  <c:v>-1.4174541411895447E-3</c:v>
                </c:pt>
                <c:pt idx="10155">
                  <c:v>-3.8632573652028768E-3</c:v>
                </c:pt>
                <c:pt idx="10156">
                  <c:v>-1.4508060033351922E-2</c:v>
                </c:pt>
                <c:pt idx="10157">
                  <c:v>0</c:v>
                </c:pt>
                <c:pt idx="10158">
                  <c:v>0</c:v>
                </c:pt>
                <c:pt idx="10159">
                  <c:v>0</c:v>
                </c:pt>
                <c:pt idx="10160">
                  <c:v>0</c:v>
                </c:pt>
                <c:pt idx="10161">
                  <c:v>0</c:v>
                </c:pt>
                <c:pt idx="10162">
                  <c:v>-2.0685900925421219E-3</c:v>
                </c:pt>
                <c:pt idx="10163">
                  <c:v>-6.641262928688052E-3</c:v>
                </c:pt>
                <c:pt idx="10164">
                  <c:v>-1.1567773543821436E-2</c:v>
                </c:pt>
                <c:pt idx="10165">
                  <c:v>-2.3652694610778457E-2</c:v>
                </c:pt>
                <c:pt idx="10166">
                  <c:v>-1.5704953728905791E-2</c:v>
                </c:pt>
                <c:pt idx="10167">
                  <c:v>-3.1301034295045937E-3</c:v>
                </c:pt>
                <c:pt idx="10168">
                  <c:v>-6.8045726728361844E-3</c:v>
                </c:pt>
                <c:pt idx="10169">
                  <c:v>-1.2248230811105043E-2</c:v>
                </c:pt>
                <c:pt idx="10170">
                  <c:v>-1.2221012520413632E-2</c:v>
                </c:pt>
                <c:pt idx="10171">
                  <c:v>-2.8633641807294441E-2</c:v>
                </c:pt>
                <c:pt idx="10172">
                  <c:v>-2.4305933587370543E-2</c:v>
                </c:pt>
                <c:pt idx="10173">
                  <c:v>-2.2591181273815875E-2</c:v>
                </c:pt>
                <c:pt idx="10174">
                  <c:v>-1.8862275449101684E-2</c:v>
                </c:pt>
                <c:pt idx="10175">
                  <c:v>-3.2580293957539364E-2</c:v>
                </c:pt>
                <c:pt idx="10176">
                  <c:v>-4.1072400653238916E-2</c:v>
                </c:pt>
                <c:pt idx="10177">
                  <c:v>-4.1752857920522524E-2</c:v>
                </c:pt>
                <c:pt idx="10178">
                  <c:v>-3.3369624387588392E-2</c:v>
                </c:pt>
                <c:pt idx="10179">
                  <c:v>-2.6592270005443619E-2</c:v>
                </c:pt>
                <c:pt idx="10180">
                  <c:v>-2.5530756668481258E-2</c:v>
                </c:pt>
                <c:pt idx="10181">
                  <c:v>-2.1393576483396681E-2</c:v>
                </c:pt>
                <c:pt idx="10182">
                  <c:v>-1.9706042460533313E-2</c:v>
                </c:pt>
                <c:pt idx="10183">
                  <c:v>-3.1899836690255756E-2</c:v>
                </c:pt>
                <c:pt idx="10184">
                  <c:v>-2.4442025040827375E-2</c:v>
                </c:pt>
                <c:pt idx="10185">
                  <c:v>-2.1448013064779503E-2</c:v>
                </c:pt>
                <c:pt idx="10186">
                  <c:v>-2.9695155144256802E-2</c:v>
                </c:pt>
                <c:pt idx="10187">
                  <c:v>-1.6793685356559451E-2</c:v>
                </c:pt>
                <c:pt idx="10188">
                  <c:v>-5.3347849755034371E-3</c:v>
                </c:pt>
                <c:pt idx="10189">
                  <c:v>-2.4496461622203203E-4</c:v>
                </c:pt>
                <c:pt idx="10190">
                  <c:v>0</c:v>
                </c:pt>
                <c:pt idx="10191">
                  <c:v>-3.8758639382030502E-3</c:v>
                </c:pt>
                <c:pt idx="10192">
                  <c:v>-1.2820165334056055E-2</c:v>
                </c:pt>
                <c:pt idx="10193">
                  <c:v>-9.8387315354383498E-3</c:v>
                </c:pt>
                <c:pt idx="10194">
                  <c:v>-1.9894294619867137E-2</c:v>
                </c:pt>
                <c:pt idx="10195">
                  <c:v>-3.6969779102859479E-2</c:v>
                </c:pt>
                <c:pt idx="10196">
                  <c:v>-3.5668789808917079E-2</c:v>
                </c:pt>
                <c:pt idx="10197">
                  <c:v>-3.2145277137823558E-2</c:v>
                </c:pt>
                <c:pt idx="10198">
                  <c:v>-3.5343542485431478E-2</c:v>
                </c:pt>
                <c:pt idx="10199">
                  <c:v>-4.2038216560509545E-2</c:v>
                </c:pt>
                <c:pt idx="10200">
                  <c:v>-3.6319284455888279E-2</c:v>
                </c:pt>
                <c:pt idx="10201">
                  <c:v>-3.46930478384605E-2</c:v>
                </c:pt>
                <c:pt idx="10202">
                  <c:v>-3.6400596286759734E-2</c:v>
                </c:pt>
                <c:pt idx="10203">
                  <c:v>-4.7350589510773755E-2</c:v>
                </c:pt>
                <c:pt idx="10204">
                  <c:v>-6.5293400189727513E-2</c:v>
                </c:pt>
                <c:pt idx="10205">
                  <c:v>-9.3562813389348132E-2</c:v>
                </c:pt>
                <c:pt idx="10206">
                  <c:v>-9.2478655644396279E-2</c:v>
                </c:pt>
                <c:pt idx="10207">
                  <c:v>-8.2938067488819489E-2</c:v>
                </c:pt>
                <c:pt idx="10208">
                  <c:v>-7.8628540452635787E-2</c:v>
                </c:pt>
                <c:pt idx="10209">
                  <c:v>-9.0608483534354245E-2</c:v>
                </c:pt>
                <c:pt idx="10210">
                  <c:v>-8.1609974251253603E-2</c:v>
                </c:pt>
                <c:pt idx="10211">
                  <c:v>-8.0119257351944695E-2</c:v>
                </c:pt>
                <c:pt idx="10212">
                  <c:v>-7.8303293129150298E-2</c:v>
                </c:pt>
                <c:pt idx="10213">
                  <c:v>-9.9092017888602779E-2</c:v>
                </c:pt>
                <c:pt idx="10214">
                  <c:v>-0.11145141618105436</c:v>
                </c:pt>
                <c:pt idx="10215">
                  <c:v>-0.10960834801463615</c:v>
                </c:pt>
                <c:pt idx="10216">
                  <c:v>-0.12763247052446125</c:v>
                </c:pt>
                <c:pt idx="10217">
                  <c:v>-0.14202466458869756</c:v>
                </c:pt>
                <c:pt idx="10218">
                  <c:v>-0.16774630708768123</c:v>
                </c:pt>
                <c:pt idx="10219">
                  <c:v>-0.15568505217509143</c:v>
                </c:pt>
                <c:pt idx="10220">
                  <c:v>-0.12877083615666074</c:v>
                </c:pt>
                <c:pt idx="10221">
                  <c:v>-0.12904187559289881</c:v>
                </c:pt>
                <c:pt idx="10222">
                  <c:v>-0.12131725166011653</c:v>
                </c:pt>
                <c:pt idx="10223">
                  <c:v>-0.13617021276595742</c:v>
                </c:pt>
                <c:pt idx="10224">
                  <c:v>-0.12573519447079551</c:v>
                </c:pt>
                <c:pt idx="10225">
                  <c:v>-0.12429868545873424</c:v>
                </c:pt>
                <c:pt idx="10226">
                  <c:v>-0.12077517278764061</c:v>
                </c:pt>
                <c:pt idx="10227">
                  <c:v>-0.13142702263179296</c:v>
                </c:pt>
                <c:pt idx="10228">
                  <c:v>-0.12345846320639653</c:v>
                </c:pt>
                <c:pt idx="10229">
                  <c:v>-0.12825586122780863</c:v>
                </c:pt>
                <c:pt idx="10230">
                  <c:v>-0.12985499390161259</c:v>
                </c:pt>
                <c:pt idx="10231">
                  <c:v>-0.12578940235804303</c:v>
                </c:pt>
                <c:pt idx="10232">
                  <c:v>-0.13633283642770022</c:v>
                </c:pt>
                <c:pt idx="10233">
                  <c:v>-0.14126575416723131</c:v>
                </c:pt>
                <c:pt idx="10234">
                  <c:v>-0.13871798346659436</c:v>
                </c:pt>
                <c:pt idx="10235">
                  <c:v>-0.13646835614581909</c:v>
                </c:pt>
                <c:pt idx="10236">
                  <c:v>-0.14188914487057858</c:v>
                </c:pt>
                <c:pt idx="10237">
                  <c:v>-0.15576636400596278</c:v>
                </c:pt>
                <c:pt idx="10238">
                  <c:v>-0.15620002710394365</c:v>
                </c:pt>
                <c:pt idx="10239">
                  <c:v>-0.17444098116275919</c:v>
                </c:pt>
                <c:pt idx="10240">
                  <c:v>-0.16449383385282557</c:v>
                </c:pt>
                <c:pt idx="10241">
                  <c:v>-0.17316709581244072</c:v>
                </c:pt>
                <c:pt idx="10242">
                  <c:v>-0.18425260875457372</c:v>
                </c:pt>
                <c:pt idx="10243">
                  <c:v>-0.17048380539368468</c:v>
                </c:pt>
                <c:pt idx="10244">
                  <c:v>-0.14638839951212901</c:v>
                </c:pt>
                <c:pt idx="10245">
                  <c:v>-0.14565659303428646</c:v>
                </c:pt>
                <c:pt idx="10246">
                  <c:v>-0.15598319555495332</c:v>
                </c:pt>
                <c:pt idx="10247">
                  <c:v>-0.1524867868274834</c:v>
                </c:pt>
                <c:pt idx="10248">
                  <c:v>-0.15571215611871525</c:v>
                </c:pt>
                <c:pt idx="10249">
                  <c:v>-0.15034557528120329</c:v>
                </c:pt>
                <c:pt idx="10250">
                  <c:v>-0.17305868003794544</c:v>
                </c:pt>
                <c:pt idx="10251">
                  <c:v>-0.18582463748475408</c:v>
                </c:pt>
                <c:pt idx="10252">
                  <c:v>-0.19918688169128607</c:v>
                </c:pt>
                <c:pt idx="10253">
                  <c:v>-0.18680037945521077</c:v>
                </c:pt>
                <c:pt idx="10254">
                  <c:v>-0.17812711749559551</c:v>
                </c:pt>
                <c:pt idx="10255">
                  <c:v>-0.18980891719745219</c:v>
                </c:pt>
                <c:pt idx="10256">
                  <c:v>-0.19024258029543295</c:v>
                </c:pt>
                <c:pt idx="10257">
                  <c:v>-0.17132402764602239</c:v>
                </c:pt>
                <c:pt idx="10258">
                  <c:v>-0.15305596964358303</c:v>
                </c:pt>
                <c:pt idx="10259">
                  <c:v>-0.14687627049735741</c:v>
                </c:pt>
                <c:pt idx="10260">
                  <c:v>-0.15338121696706863</c:v>
                </c:pt>
                <c:pt idx="10261">
                  <c:v>-0.15273072232009743</c:v>
                </c:pt>
                <c:pt idx="10262">
                  <c:v>-0.15931698062068023</c:v>
                </c:pt>
                <c:pt idx="10263">
                  <c:v>-0.17411573383927359</c:v>
                </c:pt>
                <c:pt idx="10264">
                  <c:v>-0.18178614988480823</c:v>
                </c:pt>
                <c:pt idx="10265">
                  <c:v>-0.17587749017482035</c:v>
                </c:pt>
                <c:pt idx="10266">
                  <c:v>-0.17604011383656315</c:v>
                </c:pt>
                <c:pt idx="10267">
                  <c:v>-0.16785472286217651</c:v>
                </c:pt>
                <c:pt idx="10268">
                  <c:v>-0.15476351809188227</c:v>
                </c:pt>
                <c:pt idx="10269">
                  <c:v>-0.14733703753896199</c:v>
                </c:pt>
                <c:pt idx="10270">
                  <c:v>-0.15538690879522965</c:v>
                </c:pt>
                <c:pt idx="10271">
                  <c:v>-0.17059222116817996</c:v>
                </c:pt>
                <c:pt idx="10272">
                  <c:v>-0.16625559018837233</c:v>
                </c:pt>
                <c:pt idx="10273">
                  <c:v>-0.14964087274698468</c:v>
                </c:pt>
                <c:pt idx="10274">
                  <c:v>-0.13408320910692495</c:v>
                </c:pt>
                <c:pt idx="10275">
                  <c:v>-0.13898902290283233</c:v>
                </c:pt>
                <c:pt idx="10276">
                  <c:v>-0.13158964629353576</c:v>
                </c:pt>
                <c:pt idx="10277">
                  <c:v>-0.1407507792383792</c:v>
                </c:pt>
                <c:pt idx="10278">
                  <c:v>-0.14047973980214112</c:v>
                </c:pt>
                <c:pt idx="10279">
                  <c:v>-0.1344626643176583</c:v>
                </c:pt>
                <c:pt idx="10280">
                  <c:v>-0.1453855535980485</c:v>
                </c:pt>
                <c:pt idx="10281">
                  <c:v>-0.14343406965713512</c:v>
                </c:pt>
                <c:pt idx="10282">
                  <c:v>-0.14595473641414813</c:v>
                </c:pt>
                <c:pt idx="10283">
                  <c:v>-0.14213308036319283</c:v>
                </c:pt>
                <c:pt idx="10284">
                  <c:v>-0.13782355332700902</c:v>
                </c:pt>
                <c:pt idx="10285">
                  <c:v>-0.13823011248136607</c:v>
                </c:pt>
                <c:pt idx="10286">
                  <c:v>-0.14237701585580698</c:v>
                </c:pt>
                <c:pt idx="10287">
                  <c:v>-0.12665672855400456</c:v>
                </c:pt>
                <c:pt idx="10288">
                  <c:v>-0.12156118715273068</c:v>
                </c:pt>
                <c:pt idx="10289">
                  <c:v>-0.11546279983737628</c:v>
                </c:pt>
                <c:pt idx="10290">
                  <c:v>-0.10578669196368062</c:v>
                </c:pt>
                <c:pt idx="10291">
                  <c:v>-0.10809052717170342</c:v>
                </c:pt>
                <c:pt idx="10292">
                  <c:v>-0.11166824773004469</c:v>
                </c:pt>
                <c:pt idx="10293">
                  <c:v>-0.10857839815693182</c:v>
                </c:pt>
                <c:pt idx="10294">
                  <c:v>-0.11521886434476214</c:v>
                </c:pt>
                <c:pt idx="10295">
                  <c:v>-0.10505488548583819</c:v>
                </c:pt>
                <c:pt idx="10296">
                  <c:v>-0.10735872069386099</c:v>
                </c:pt>
                <c:pt idx="10297">
                  <c:v>-0.11418891448705781</c:v>
                </c:pt>
                <c:pt idx="10298">
                  <c:v>-0.11635722997696163</c:v>
                </c:pt>
                <c:pt idx="10299">
                  <c:v>-0.10543434069657132</c:v>
                </c:pt>
                <c:pt idx="10300">
                  <c:v>-0.10502778154221437</c:v>
                </c:pt>
                <c:pt idx="10301">
                  <c:v>-0.1052446130912047</c:v>
                </c:pt>
                <c:pt idx="10302">
                  <c:v>-0.10082667028052583</c:v>
                </c:pt>
                <c:pt idx="10303">
                  <c:v>-0.10584089985092837</c:v>
                </c:pt>
                <c:pt idx="10304">
                  <c:v>-0.1032660252066675</c:v>
                </c:pt>
                <c:pt idx="10305">
                  <c:v>-0.1102046347743596</c:v>
                </c:pt>
                <c:pt idx="10306">
                  <c:v>-0.10903916519853629</c:v>
                </c:pt>
                <c:pt idx="10307">
                  <c:v>-0.10497357365496673</c:v>
                </c:pt>
                <c:pt idx="10308">
                  <c:v>-0.11519176040113832</c:v>
                </c:pt>
                <c:pt idx="10309">
                  <c:v>-0.12749695080634227</c:v>
                </c:pt>
                <c:pt idx="10310">
                  <c:v>-0.12996340967610787</c:v>
                </c:pt>
                <c:pt idx="10311">
                  <c:v>-0.14503320233093908</c:v>
                </c:pt>
                <c:pt idx="10312">
                  <c:v>-0.14649681528662428</c:v>
                </c:pt>
                <c:pt idx="10313">
                  <c:v>-0.15573926006233907</c:v>
                </c:pt>
                <c:pt idx="10314">
                  <c:v>-0.14749966120070479</c:v>
                </c:pt>
                <c:pt idx="10315">
                  <c:v>-0.14560238514703883</c:v>
                </c:pt>
                <c:pt idx="10316">
                  <c:v>-0.15302886569995933</c:v>
                </c:pt>
                <c:pt idx="10317">
                  <c:v>-0.14966797669060838</c:v>
                </c:pt>
                <c:pt idx="10318">
                  <c:v>-0.14305461444640188</c:v>
                </c:pt>
                <c:pt idx="10319">
                  <c:v>-0.11107196097032113</c:v>
                </c:pt>
                <c:pt idx="10320">
                  <c:v>-9.9525680986583431E-2</c:v>
                </c:pt>
                <c:pt idx="10321">
                  <c:v>-0.10269684239056776</c:v>
                </c:pt>
                <c:pt idx="10322">
                  <c:v>-0.11015042688711207</c:v>
                </c:pt>
                <c:pt idx="10323">
                  <c:v>-0.10500067759859066</c:v>
                </c:pt>
                <c:pt idx="10324">
                  <c:v>-9.2614175362515261E-2</c:v>
                </c:pt>
                <c:pt idx="10325">
                  <c:v>-8.9117766635045337E-2</c:v>
                </c:pt>
                <c:pt idx="10326">
                  <c:v>-8.9226182409540611E-2</c:v>
                </c:pt>
                <c:pt idx="10327">
                  <c:v>-8.974115733839283E-2</c:v>
                </c:pt>
                <c:pt idx="10328">
                  <c:v>-7.5999457921127389E-2</c:v>
                </c:pt>
                <c:pt idx="10329">
                  <c:v>-6.7814066946740748E-2</c:v>
                </c:pt>
                <c:pt idx="10330">
                  <c:v>-7.019921398563489E-2</c:v>
                </c:pt>
                <c:pt idx="10331">
                  <c:v>-5.5861227808646219E-2</c:v>
                </c:pt>
                <c:pt idx="10332">
                  <c:v>-4.7946876270497318E-2</c:v>
                </c:pt>
                <c:pt idx="10333">
                  <c:v>-2.9489090662691453E-2</c:v>
                </c:pt>
                <c:pt idx="10334">
                  <c:v>-3.3690201924379992E-2</c:v>
                </c:pt>
                <c:pt idx="10335">
                  <c:v>-2.6019785878845236E-2</c:v>
                </c:pt>
                <c:pt idx="10336">
                  <c:v>-1.0028459140805079E-3</c:v>
                </c:pt>
                <c:pt idx="10337">
                  <c:v>-9.3508605502100606E-3</c:v>
                </c:pt>
                <c:pt idx="10338">
                  <c:v>0</c:v>
                </c:pt>
                <c:pt idx="10339">
                  <c:v>-1.300742507181174E-2</c:v>
                </c:pt>
                <c:pt idx="10340">
                  <c:v>0</c:v>
                </c:pt>
                <c:pt idx="10341">
                  <c:v>0</c:v>
                </c:pt>
                <c:pt idx="10342">
                  <c:v>-1.1505454939224169E-2</c:v>
                </c:pt>
                <c:pt idx="10343">
                  <c:v>-1.1965673136792976E-2</c:v>
                </c:pt>
                <c:pt idx="10344">
                  <c:v>-1.0124800346517304E-2</c:v>
                </c:pt>
                <c:pt idx="10345">
                  <c:v>-5.7662632989523566E-3</c:v>
                </c:pt>
                <c:pt idx="10346">
                  <c:v>-1.7813151411786965E-2</c:v>
                </c:pt>
                <c:pt idx="10347">
                  <c:v>-4.4668236822869023E-3</c:v>
                </c:pt>
                <c:pt idx="10348">
                  <c:v>-6.2806248138823628E-3</c:v>
                </c:pt>
                <c:pt idx="10349">
                  <c:v>0</c:v>
                </c:pt>
                <c:pt idx="10350">
                  <c:v>-3.0771722406673918E-3</c:v>
                </c:pt>
                <c:pt idx="10351">
                  <c:v>0</c:v>
                </c:pt>
                <c:pt idx="10352">
                  <c:v>-1.4599702696963535E-3</c:v>
                </c:pt>
                <c:pt idx="10353">
                  <c:v>-2.1501380335527953E-3</c:v>
                </c:pt>
                <c:pt idx="10354">
                  <c:v>-4.6984497770228284E-3</c:v>
                </c:pt>
                <c:pt idx="10355">
                  <c:v>-9.980887661924065E-3</c:v>
                </c:pt>
                <c:pt idx="10356">
                  <c:v>-1.7758547462306318E-2</c:v>
                </c:pt>
                <c:pt idx="10357">
                  <c:v>-5.7071565088130383E-3</c:v>
                </c:pt>
                <c:pt idx="10358">
                  <c:v>-8.5474623062221644E-3</c:v>
                </c:pt>
                <c:pt idx="10359">
                  <c:v>-8.3085580802719772E-3</c:v>
                </c:pt>
                <c:pt idx="10360">
                  <c:v>-1.2237205351454672E-2</c:v>
                </c:pt>
                <c:pt idx="10361">
                  <c:v>-2.6889997876407001E-2</c:v>
                </c:pt>
                <c:pt idx="10362">
                  <c:v>-2.3359524315141211E-2</c:v>
                </c:pt>
                <c:pt idx="10363">
                  <c:v>-2.6916542790401454E-2</c:v>
                </c:pt>
                <c:pt idx="10364">
                  <c:v>-2.452750053089825E-2</c:v>
                </c:pt>
                <c:pt idx="10365">
                  <c:v>-1.8289445742195931E-2</c:v>
                </c:pt>
                <c:pt idx="10366">
                  <c:v>-1.1148863877681325E-3</c:v>
                </c:pt>
                <c:pt idx="10367">
                  <c:v>-3.6366532172436017E-3</c:v>
                </c:pt>
                <c:pt idx="10368">
                  <c:v>-3.9817370991718226E-3</c:v>
                </c:pt>
                <c:pt idx="10369">
                  <c:v>-1.4387343385007467E-2</c:v>
                </c:pt>
                <c:pt idx="10370">
                  <c:v>0</c:v>
                </c:pt>
                <c:pt idx="10371">
                  <c:v>-1.4756258234519537E-3</c:v>
                </c:pt>
                <c:pt idx="10372">
                  <c:v>0</c:v>
                </c:pt>
                <c:pt idx="10373">
                  <c:v>-1.1612291650209272E-2</c:v>
                </c:pt>
                <c:pt idx="10374">
                  <c:v>-2.9228217078757224E-3</c:v>
                </c:pt>
                <c:pt idx="10375">
                  <c:v>-1.6352002527845744E-2</c:v>
                </c:pt>
                <c:pt idx="10376">
                  <c:v>-1.7431603338862955E-2</c:v>
                </c:pt>
                <c:pt idx="10377">
                  <c:v>-5.6349895989677989E-3</c:v>
                </c:pt>
                <c:pt idx="10378">
                  <c:v>0</c:v>
                </c:pt>
                <c:pt idx="10379">
                  <c:v>0</c:v>
                </c:pt>
                <c:pt idx="10380">
                  <c:v>0</c:v>
                </c:pt>
                <c:pt idx="10381">
                  <c:v>0</c:v>
                </c:pt>
                <c:pt idx="10382">
                  <c:v>-5.096683314124717E-3</c:v>
                </c:pt>
                <c:pt idx="10383">
                  <c:v>-1.6007171212703342E-2</c:v>
                </c:pt>
                <c:pt idx="10384">
                  <c:v>-2.4330900243308973E-2</c:v>
                </c:pt>
                <c:pt idx="10385">
                  <c:v>-2.2256370854142671E-2</c:v>
                </c:pt>
                <c:pt idx="10386">
                  <c:v>-1.9695223460110101E-2</c:v>
                </c:pt>
                <c:pt idx="10387">
                  <c:v>-2.8684850813164298E-2</c:v>
                </c:pt>
                <c:pt idx="10388">
                  <c:v>-2.9273914713791815E-2</c:v>
                </c:pt>
                <c:pt idx="10389">
                  <c:v>-4.3001664745806023E-2</c:v>
                </c:pt>
                <c:pt idx="10390">
                  <c:v>-3.8673325649891011E-2</c:v>
                </c:pt>
                <c:pt idx="10391">
                  <c:v>-2.6021257523370367E-2</c:v>
                </c:pt>
                <c:pt idx="10392">
                  <c:v>-2.543219362274296E-2</c:v>
                </c:pt>
                <c:pt idx="10393">
                  <c:v>-2.4715072352413769E-2</c:v>
                </c:pt>
                <c:pt idx="10394">
                  <c:v>-2.655909847611726E-2</c:v>
                </c:pt>
                <c:pt idx="10395">
                  <c:v>-3.3627865283647029E-2</c:v>
                </c:pt>
                <c:pt idx="10396">
                  <c:v>-3.0580099884748413E-2</c:v>
                </c:pt>
                <c:pt idx="10397">
                  <c:v>-1.8440261237034128E-2</c:v>
                </c:pt>
                <c:pt idx="10398">
                  <c:v>-3.7674478166218384E-2</c:v>
                </c:pt>
                <c:pt idx="10399">
                  <c:v>-3.50621078243053E-2</c:v>
                </c:pt>
                <c:pt idx="10400">
                  <c:v>-4.8226405429632413E-2</c:v>
                </c:pt>
                <c:pt idx="10401">
                  <c:v>-5.6037904981431685E-2</c:v>
                </c:pt>
                <c:pt idx="10402">
                  <c:v>-4.6766551415033941E-2</c:v>
                </c:pt>
                <c:pt idx="10403">
                  <c:v>-4.6254321936227472E-2</c:v>
                </c:pt>
                <c:pt idx="10404">
                  <c:v>-4.6536048149571019E-2</c:v>
                </c:pt>
                <c:pt idx="10405">
                  <c:v>-3.8673325649891011E-2</c:v>
                </c:pt>
                <c:pt idx="10406">
                  <c:v>-3.6521961838903771E-2</c:v>
                </c:pt>
                <c:pt idx="10407">
                  <c:v>-3.9646561659623436E-2</c:v>
                </c:pt>
                <c:pt idx="10408">
                  <c:v>-3.3192470226661497E-2</c:v>
                </c:pt>
                <c:pt idx="10409">
                  <c:v>-2.1795364323216826E-2</c:v>
                </c:pt>
                <c:pt idx="10410">
                  <c:v>-1.9618389038289052E-2</c:v>
                </c:pt>
                <c:pt idx="10411">
                  <c:v>-8.9384044051735723E-3</c:v>
                </c:pt>
                <c:pt idx="10412">
                  <c:v>-1.5879113843001447E-3</c:v>
                </c:pt>
                <c:pt idx="10413">
                  <c:v>-6.1211422717376562E-3</c:v>
                </c:pt>
                <c:pt idx="10414">
                  <c:v>-6.9407094378280965E-3</c:v>
                </c:pt>
                <c:pt idx="10415">
                  <c:v>-1.372775003201443E-2</c:v>
                </c:pt>
                <c:pt idx="10416">
                  <c:v>-1.7467025227301813E-2</c:v>
                </c:pt>
                <c:pt idx="10417">
                  <c:v>-2.8223844282238342E-2</c:v>
                </c:pt>
                <c:pt idx="10418">
                  <c:v>-3.0426431041106428E-2</c:v>
                </c:pt>
                <c:pt idx="10419">
                  <c:v>-2.4074785503905738E-2</c:v>
                </c:pt>
                <c:pt idx="10420">
                  <c:v>-3.5343834037648847E-2</c:v>
                </c:pt>
                <c:pt idx="10421">
                  <c:v>-3.2833909591497012E-2</c:v>
                </c:pt>
                <c:pt idx="10422">
                  <c:v>-2.0898962735305338E-2</c:v>
                </c:pt>
                <c:pt idx="10423">
                  <c:v>-2.6431041106415698E-2</c:v>
                </c:pt>
                <c:pt idx="10424">
                  <c:v>-3.0375208093225803E-2</c:v>
                </c:pt>
                <c:pt idx="10425">
                  <c:v>-3.9339223972339687E-2</c:v>
                </c:pt>
                <c:pt idx="10426">
                  <c:v>-3.8494045332308824E-2</c:v>
                </c:pt>
                <c:pt idx="10427">
                  <c:v>-3.2526571904213042E-2</c:v>
                </c:pt>
                <c:pt idx="10428">
                  <c:v>-4.9967985657574543E-2</c:v>
                </c:pt>
                <c:pt idx="10429">
                  <c:v>-5.0710718401844046E-2</c:v>
                </c:pt>
                <c:pt idx="10430">
                  <c:v>-4.8303239851453461E-2</c:v>
                </c:pt>
                <c:pt idx="10431">
                  <c:v>-4.110641567422213E-2</c:v>
                </c:pt>
                <c:pt idx="10432">
                  <c:v>-4.9404533230887338E-2</c:v>
                </c:pt>
                <c:pt idx="10433">
                  <c:v>-3.2091176847227509E-2</c:v>
                </c:pt>
                <c:pt idx="10434">
                  <c:v>-3.3243693174542122E-2</c:v>
                </c:pt>
                <c:pt idx="10435">
                  <c:v>-4.3846843385836887E-2</c:v>
                </c:pt>
                <c:pt idx="10436">
                  <c:v>-4.1925982840312459E-2</c:v>
                </c:pt>
                <c:pt idx="10437">
                  <c:v>-3.2039953899346885E-2</c:v>
                </c:pt>
                <c:pt idx="10438">
                  <c:v>-3.6726853630426382E-2</c:v>
                </c:pt>
                <c:pt idx="10439">
                  <c:v>-3.7674478166218384E-2</c:v>
                </c:pt>
                <c:pt idx="10440">
                  <c:v>-3.4524266871558407E-2</c:v>
                </c:pt>
                <c:pt idx="10441">
                  <c:v>-2.6123703419131727E-2</c:v>
                </c:pt>
                <c:pt idx="10442">
                  <c:v>-2.0642847995902214E-2</c:v>
                </c:pt>
                <c:pt idx="10443">
                  <c:v>-2.2819823280829765E-2</c:v>
                </c:pt>
                <c:pt idx="10444">
                  <c:v>-2.3741836342681455E-2</c:v>
                </c:pt>
                <c:pt idx="10445">
                  <c:v>-1.3010628761685239E-2</c:v>
                </c:pt>
                <c:pt idx="10446">
                  <c:v>-1.5955948264822495E-2</c:v>
                </c:pt>
                <c:pt idx="10447">
                  <c:v>-1.9387885772826241E-2</c:v>
                </c:pt>
                <c:pt idx="10448">
                  <c:v>-2.8249455756178654E-2</c:v>
                </c:pt>
                <c:pt idx="10449">
                  <c:v>-3.024715072352413E-2</c:v>
                </c:pt>
                <c:pt idx="10450">
                  <c:v>-2.430528876936866E-2</c:v>
                </c:pt>
                <c:pt idx="10451">
                  <c:v>-2.4382123191189597E-2</c:v>
                </c:pt>
                <c:pt idx="10452">
                  <c:v>-1.8696375976437474E-2</c:v>
                </c:pt>
                <c:pt idx="10453">
                  <c:v>-9.6299142015622285E-3</c:v>
                </c:pt>
                <c:pt idx="10454">
                  <c:v>-6.7614291202457988E-3</c:v>
                </c:pt>
                <c:pt idx="10455">
                  <c:v>-8.5286208221282411E-3</c:v>
                </c:pt>
                <c:pt idx="10456">
                  <c:v>-8.3749519784863669E-3</c:v>
                </c:pt>
                <c:pt idx="10457">
                  <c:v>-1.3804584453835256E-2</c:v>
                </c:pt>
                <c:pt idx="10458">
                  <c:v>0</c:v>
                </c:pt>
                <c:pt idx="10459">
                  <c:v>-1.5360196610514354E-4</c:v>
                </c:pt>
                <c:pt idx="10460">
                  <c:v>-3.3280425989452578E-3</c:v>
                </c:pt>
                <c:pt idx="10461">
                  <c:v>-8.9601146894680017E-3</c:v>
                </c:pt>
                <c:pt idx="10462">
                  <c:v>-6.6560851978906266E-3</c:v>
                </c:pt>
                <c:pt idx="10463">
                  <c:v>-2.5600327684194291E-3</c:v>
                </c:pt>
                <c:pt idx="10464">
                  <c:v>-1.8432235932620555E-3</c:v>
                </c:pt>
                <c:pt idx="10465">
                  <c:v>-3.3024422712610857E-3</c:v>
                </c:pt>
                <c:pt idx="10466">
                  <c:v>-1.2902565152834056E-2</c:v>
                </c:pt>
                <c:pt idx="10467">
                  <c:v>-3.6224463673134921E-2</c:v>
                </c:pt>
                <c:pt idx="10468">
                  <c:v>-2.8646766678613433E-2</c:v>
                </c:pt>
                <c:pt idx="10469">
                  <c:v>-7.6800983052627281E-5</c:v>
                </c:pt>
                <c:pt idx="10470">
                  <c:v>0</c:v>
                </c:pt>
                <c:pt idx="10471">
                  <c:v>0</c:v>
                </c:pt>
                <c:pt idx="10472">
                  <c:v>-8.1183245807647797E-4</c:v>
                </c:pt>
                <c:pt idx="10473">
                  <c:v>-2.8160438389527309E-3</c:v>
                </c:pt>
                <c:pt idx="10474">
                  <c:v>0</c:v>
                </c:pt>
                <c:pt idx="10475">
                  <c:v>-4.2860024203295044E-4</c:v>
                </c:pt>
                <c:pt idx="10476">
                  <c:v>-3.0506252521177446E-3</c:v>
                </c:pt>
                <c:pt idx="10477">
                  <c:v>-1.1320088745461865E-2</c:v>
                </c:pt>
                <c:pt idx="10478">
                  <c:v>-1.681625655506247E-2</c:v>
                </c:pt>
                <c:pt idx="10479">
                  <c:v>-1.8908834207341685E-2</c:v>
                </c:pt>
                <c:pt idx="10480">
                  <c:v>-1.9009681323114092E-2</c:v>
                </c:pt>
                <c:pt idx="10481">
                  <c:v>-2.034590560709959E-2</c:v>
                </c:pt>
                <c:pt idx="10482">
                  <c:v>-3.0455828963291576E-2</c:v>
                </c:pt>
                <c:pt idx="10483">
                  <c:v>-2.9119604679306188E-2</c:v>
                </c:pt>
                <c:pt idx="10484">
                  <c:v>-2.3446954417103649E-2</c:v>
                </c:pt>
                <c:pt idx="10485">
                  <c:v>-3.2901371520774547E-2</c:v>
                </c:pt>
                <c:pt idx="10486">
                  <c:v>-2.7379991932230729E-2</c:v>
                </c:pt>
                <c:pt idx="10487">
                  <c:v>-2.8085921742638131E-2</c:v>
                </c:pt>
                <c:pt idx="10488">
                  <c:v>-2.4455425574828493E-2</c:v>
                </c:pt>
                <c:pt idx="10489">
                  <c:v>-2.2892295280354968E-2</c:v>
                </c:pt>
                <c:pt idx="10490">
                  <c:v>-2.1984671238402531E-2</c:v>
                </c:pt>
                <c:pt idx="10491">
                  <c:v>-2.7027027027026973E-2</c:v>
                </c:pt>
                <c:pt idx="10492">
                  <c:v>-2.2514118596208221E-2</c:v>
                </c:pt>
                <c:pt idx="10493">
                  <c:v>-2.4606696248487325E-2</c:v>
                </c:pt>
                <c:pt idx="10494">
                  <c:v>-2.5589955627268957E-2</c:v>
                </c:pt>
                <c:pt idx="10495">
                  <c:v>-2.7077450584913287E-2</c:v>
                </c:pt>
                <c:pt idx="10496">
                  <c:v>-2.2135941912061252E-2</c:v>
                </c:pt>
                <c:pt idx="10497">
                  <c:v>-1.8757563533682964E-2</c:v>
                </c:pt>
                <c:pt idx="10498">
                  <c:v>-2.1127470754336408E-2</c:v>
                </c:pt>
                <c:pt idx="10499">
                  <c:v>-3.0682734973779602E-2</c:v>
                </c:pt>
                <c:pt idx="10500">
                  <c:v>-3.8826139572408214E-2</c:v>
                </c:pt>
                <c:pt idx="10501">
                  <c:v>-4.3212989108511457E-2</c:v>
                </c:pt>
                <c:pt idx="10502">
                  <c:v>-4.0263210972166119E-2</c:v>
                </c:pt>
                <c:pt idx="10503">
                  <c:v>-5.0020169423154459E-2</c:v>
                </c:pt>
                <c:pt idx="10504">
                  <c:v>-4.0565752319483561E-2</c:v>
                </c:pt>
                <c:pt idx="10505">
                  <c:v>-3.8296692214602635E-2</c:v>
                </c:pt>
                <c:pt idx="10506">
                  <c:v>-2.564037918515516E-2</c:v>
                </c:pt>
                <c:pt idx="10507">
                  <c:v>-1.4194231544977787E-2</c:v>
                </c:pt>
                <c:pt idx="10508">
                  <c:v>-9.681323114158924E-3</c:v>
                </c:pt>
                <c:pt idx="10509">
                  <c:v>-1.1899959661153647E-2</c:v>
                </c:pt>
                <c:pt idx="10510">
                  <c:v>-1.0437676482452529E-2</c:v>
                </c:pt>
                <c:pt idx="10511">
                  <c:v>-1.6690197660346962E-2</c:v>
                </c:pt>
                <c:pt idx="10512">
                  <c:v>-2.2211577248890668E-2</c:v>
                </c:pt>
                <c:pt idx="10513">
                  <c:v>-2.1934247680516328E-2</c:v>
                </c:pt>
                <c:pt idx="10514">
                  <c:v>-2.9170028237192391E-2</c:v>
                </c:pt>
                <c:pt idx="10515">
                  <c:v>-3.1363453005244013E-2</c:v>
                </c:pt>
                <c:pt idx="10516">
                  <c:v>-1.7950786607503044E-2</c:v>
                </c:pt>
                <c:pt idx="10517">
                  <c:v>-1.3009277934651009E-2</c:v>
                </c:pt>
                <c:pt idx="10518">
                  <c:v>-9.2779346510689642E-3</c:v>
                </c:pt>
                <c:pt idx="10519">
                  <c:v>-1.0538523598225158E-2</c:v>
                </c:pt>
                <c:pt idx="10520">
                  <c:v>-1.3412666397740969E-2</c:v>
                </c:pt>
                <c:pt idx="10521">
                  <c:v>-1.6034691407825763E-2</c:v>
                </c:pt>
                <c:pt idx="10522">
                  <c:v>-1.9992940701895945E-2</c:v>
                </c:pt>
                <c:pt idx="10523">
                  <c:v>-1.681625655506247E-2</c:v>
                </c:pt>
                <c:pt idx="10524">
                  <c:v>-7.3618394513915719E-3</c:v>
                </c:pt>
                <c:pt idx="10525">
                  <c:v>-9.4544171036707869E-3</c:v>
                </c:pt>
                <c:pt idx="10526">
                  <c:v>-8.8745461879790044E-3</c:v>
                </c:pt>
                <c:pt idx="10527">
                  <c:v>0</c:v>
                </c:pt>
                <c:pt idx="10528">
                  <c:v>0</c:v>
                </c:pt>
                <c:pt idx="10529">
                  <c:v>-6.5423617926085864E-4</c:v>
                </c:pt>
                <c:pt idx="10530">
                  <c:v>-3.7215973427946025E-2</c:v>
                </c:pt>
                <c:pt idx="10531">
                  <c:v>-3.0623285775395748E-2</c:v>
                </c:pt>
                <c:pt idx="10532">
                  <c:v>-4.526811101884709E-2</c:v>
                </c:pt>
                <c:pt idx="10533">
                  <c:v>-4.7507611786316573E-2</c:v>
                </c:pt>
                <c:pt idx="10534">
                  <c:v>-4.36576835006669E-2</c:v>
                </c:pt>
                <c:pt idx="10535">
                  <c:v>-5.3521552049520693E-2</c:v>
                </c:pt>
                <c:pt idx="10536">
                  <c:v>-5.553458644724607E-2</c:v>
                </c:pt>
                <c:pt idx="10537">
                  <c:v>-4.8941898794695793E-2</c:v>
                </c:pt>
                <c:pt idx="10538">
                  <c:v>-5.2489871920686437E-2</c:v>
                </c:pt>
                <c:pt idx="10539">
                  <c:v>-5.5836541606904655E-2</c:v>
                </c:pt>
                <c:pt idx="10540">
                  <c:v>-4.0285850884477115E-2</c:v>
                </c:pt>
                <c:pt idx="10541">
                  <c:v>-4.1393019803225961E-2</c:v>
                </c:pt>
                <c:pt idx="10542">
                  <c:v>-4.3632520570695332E-2</c:v>
                </c:pt>
                <c:pt idx="10543">
                  <c:v>-5.0351022873103446E-2</c:v>
                </c:pt>
                <c:pt idx="10544">
                  <c:v>-4.6098487707908808E-2</c:v>
                </c:pt>
                <c:pt idx="10545">
                  <c:v>-4.8187010895548776E-2</c:v>
                </c:pt>
                <c:pt idx="10546">
                  <c:v>-4.9092876374525196E-2</c:v>
                </c:pt>
                <c:pt idx="10547">
                  <c:v>-4.9596134973956429E-2</c:v>
                </c:pt>
                <c:pt idx="10548">
                  <c:v>-3.9908406934903495E-2</c:v>
                </c:pt>
                <c:pt idx="10549">
                  <c:v>-3.2560831383206201E-2</c:v>
                </c:pt>
                <c:pt idx="10550">
                  <c:v>-3.2585994313177991E-2</c:v>
                </c:pt>
                <c:pt idx="10551">
                  <c:v>-3.6914018268287219E-2</c:v>
                </c:pt>
                <c:pt idx="10552">
                  <c:v>-3.5051961450391245E-2</c:v>
                </c:pt>
                <c:pt idx="10553">
                  <c:v>-3.7467602727661697E-2</c:v>
                </c:pt>
                <c:pt idx="10554">
                  <c:v>-2.6093958380513871E-2</c:v>
                </c:pt>
                <c:pt idx="10555">
                  <c:v>-1.4846128683224658E-3</c:v>
                </c:pt>
                <c:pt idx="10556">
                  <c:v>0</c:v>
                </c:pt>
                <c:pt idx="10557">
                  <c:v>0</c:v>
                </c:pt>
                <c:pt idx="10558">
                  <c:v>0</c:v>
                </c:pt>
                <c:pt idx="10559">
                  <c:v>0</c:v>
                </c:pt>
                <c:pt idx="10560">
                  <c:v>0</c:v>
                </c:pt>
                <c:pt idx="10561">
                  <c:v>0</c:v>
                </c:pt>
                <c:pt idx="10562">
                  <c:v>0</c:v>
                </c:pt>
                <c:pt idx="10563">
                  <c:v>-3.2908856774931383E-3</c:v>
                </c:pt>
                <c:pt idx="10564">
                  <c:v>-4.6263175466209061E-3</c:v>
                </c:pt>
                <c:pt idx="10565">
                  <c:v>-2.9570277102112241E-3</c:v>
                </c:pt>
                <c:pt idx="10566">
                  <c:v>-4.1255305956978683E-3</c:v>
                </c:pt>
                <c:pt idx="10567">
                  <c:v>-1.0111127009109433E-2</c:v>
                </c:pt>
                <c:pt idx="10568">
                  <c:v>-1.1923498831497126E-2</c:v>
                </c:pt>
                <c:pt idx="10569">
                  <c:v>0</c:v>
                </c:pt>
                <c:pt idx="10570">
                  <c:v>0</c:v>
                </c:pt>
                <c:pt idx="10571">
                  <c:v>-6.0840839413456305E-3</c:v>
                </c:pt>
                <c:pt idx="10572">
                  <c:v>-4.5392970031132851E-3</c:v>
                </c:pt>
                <c:pt idx="10573">
                  <c:v>-1.0480785227083622E-2</c:v>
                </c:pt>
                <c:pt idx="10574">
                  <c:v>-1.9321719704351481E-2</c:v>
                </c:pt>
                <c:pt idx="10575">
                  <c:v>-6.2742115645126884E-3</c:v>
                </c:pt>
                <c:pt idx="10576">
                  <c:v>-1.3808018632507024E-2</c:v>
                </c:pt>
                <c:pt idx="10577">
                  <c:v>-1.2572189081921148E-2</c:v>
                </c:pt>
                <c:pt idx="10578">
                  <c:v>-1.3736720773819378E-2</c:v>
                </c:pt>
                <c:pt idx="10579">
                  <c:v>-1.3808018632507024E-2</c:v>
                </c:pt>
                <c:pt idx="10580">
                  <c:v>-2.4787888870404284E-2</c:v>
                </c:pt>
                <c:pt idx="10581">
                  <c:v>-2.1722080946835587E-2</c:v>
                </c:pt>
                <c:pt idx="10582">
                  <c:v>-2.8471611569265809E-2</c:v>
                </c:pt>
                <c:pt idx="10583">
                  <c:v>-2.6712931054970634E-2</c:v>
                </c:pt>
                <c:pt idx="10584">
                  <c:v>-1.6446039403949841E-2</c:v>
                </c:pt>
                <c:pt idx="10585">
                  <c:v>-1.6469805356845835E-2</c:v>
                </c:pt>
                <c:pt idx="10586">
                  <c:v>-1.6517337262637488E-2</c:v>
                </c:pt>
                <c:pt idx="10587">
                  <c:v>-2.3005442403213228E-2</c:v>
                </c:pt>
                <c:pt idx="10588">
                  <c:v>-1.6636167027116899E-2</c:v>
                </c:pt>
                <c:pt idx="10589">
                  <c:v>-1.6659932980012782E-2</c:v>
                </c:pt>
                <c:pt idx="10590">
                  <c:v>-8.650806854100801E-3</c:v>
                </c:pt>
                <c:pt idx="10591">
                  <c:v>-1.6826294650283957E-2</c:v>
                </c:pt>
                <c:pt idx="10592">
                  <c:v>-1.9701974950685597E-2</c:v>
                </c:pt>
                <c:pt idx="10593">
                  <c:v>-3.1822610927585093E-2</c:v>
                </c:pt>
                <c:pt idx="10594">
                  <c:v>-2.9731207072747567E-2</c:v>
                </c:pt>
                <c:pt idx="10595">
                  <c:v>-1.6327209639470541E-2</c:v>
                </c:pt>
                <c:pt idx="10596">
                  <c:v>-2.2126102146065585E-2</c:v>
                </c:pt>
                <c:pt idx="10597">
                  <c:v>-2.0201059961499124E-2</c:v>
                </c:pt>
                <c:pt idx="10598">
                  <c:v>-2.452646338854958E-2</c:v>
                </c:pt>
                <c:pt idx="10599">
                  <c:v>-1.2881146469567617E-2</c:v>
                </c:pt>
                <c:pt idx="10600">
                  <c:v>-1.6422273451053959E-2</c:v>
                </c:pt>
                <c:pt idx="10601">
                  <c:v>-1.9179123986976188E-2</c:v>
                </c:pt>
                <c:pt idx="10602">
                  <c:v>-1.9773272809373243E-2</c:v>
                </c:pt>
                <c:pt idx="10603">
                  <c:v>-1.8822634693537954E-2</c:v>
                </c:pt>
                <c:pt idx="10604">
                  <c:v>-2.7188250112888279E-2</c:v>
                </c:pt>
                <c:pt idx="10605">
                  <c:v>-3.3890248829526848E-2</c:v>
                </c:pt>
                <c:pt idx="10606">
                  <c:v>-3.8809801078974249E-2</c:v>
                </c:pt>
                <c:pt idx="10607">
                  <c:v>-3.6979822705991428E-2</c:v>
                </c:pt>
                <c:pt idx="10608">
                  <c:v>-3.2987142619483323E-2</c:v>
                </c:pt>
                <c:pt idx="10609">
                  <c:v>-3.978420514770542E-2</c:v>
                </c:pt>
                <c:pt idx="10610">
                  <c:v>-4.0116928488247772E-2</c:v>
                </c:pt>
                <c:pt idx="10611">
                  <c:v>-3.5482567673550847E-2</c:v>
                </c:pt>
                <c:pt idx="10612">
                  <c:v>-3.4175440264277435E-2</c:v>
                </c:pt>
                <c:pt idx="10613">
                  <c:v>-2.6594101290491223E-2</c:v>
                </c:pt>
                <c:pt idx="10614">
                  <c:v>-2.7616037265014159E-2</c:v>
                </c:pt>
                <c:pt idx="10615">
                  <c:v>-2.6071250326781814E-2</c:v>
                </c:pt>
                <c:pt idx="10616">
                  <c:v>-2.250635739239959E-2</c:v>
                </c:pt>
                <c:pt idx="10617">
                  <c:v>-2.5809824844927109E-2</c:v>
                </c:pt>
                <c:pt idx="10618">
                  <c:v>-2.8257717993202869E-2</c:v>
                </c:pt>
                <c:pt idx="10619">
                  <c:v>-3.1489887587042853E-2</c:v>
                </c:pt>
                <c:pt idx="10620">
                  <c:v>-3.0681845188582746E-2</c:v>
                </c:pt>
                <c:pt idx="10621">
                  <c:v>-4.1043800651187068E-2</c:v>
                </c:pt>
                <c:pt idx="10622">
                  <c:v>-4.223209829598118E-2</c:v>
                </c:pt>
                <c:pt idx="10623">
                  <c:v>-4.0592247546165305E-2</c:v>
                </c:pt>
                <c:pt idx="10624">
                  <c:v>-3.9308886089787665E-2</c:v>
                </c:pt>
                <c:pt idx="10625">
                  <c:v>-4.8173586519951517E-2</c:v>
                </c:pt>
                <c:pt idx="10626">
                  <c:v>-4.5678161465883882E-2</c:v>
                </c:pt>
                <c:pt idx="10627">
                  <c:v>-3.6076716495947903E-2</c:v>
                </c:pt>
                <c:pt idx="10628">
                  <c:v>-5.397247902654656E-2</c:v>
                </c:pt>
                <c:pt idx="10629">
                  <c:v>-6.2433158257480303E-2</c:v>
                </c:pt>
                <c:pt idx="10630">
                  <c:v>-4.7840863179409165E-2</c:v>
                </c:pt>
                <c:pt idx="10631">
                  <c:v>-3.9166290372412371E-2</c:v>
                </c:pt>
                <c:pt idx="10632">
                  <c:v>-3.4912184804049673E-2</c:v>
                </c:pt>
                <c:pt idx="10633">
                  <c:v>-1.9915868526748537E-2</c:v>
                </c:pt>
                <c:pt idx="10634">
                  <c:v>-1.0670912850250791E-2</c:v>
                </c:pt>
                <c:pt idx="10635">
                  <c:v>-1.1217529766855971E-2</c:v>
                </c:pt>
                <c:pt idx="10636">
                  <c:v>-2.5215676022530054E-2</c:v>
                </c:pt>
                <c:pt idx="10637">
                  <c:v>-2.4978016493571342E-2</c:v>
                </c:pt>
                <c:pt idx="10638">
                  <c:v>-2.6047484373885932E-2</c:v>
                </c:pt>
                <c:pt idx="10639">
                  <c:v>-2.1793378805523123E-2</c:v>
                </c:pt>
                <c:pt idx="10640">
                  <c:v>-2.7924994652660629E-2</c:v>
                </c:pt>
                <c:pt idx="10641">
                  <c:v>-2.9279653967725805E-2</c:v>
                </c:pt>
                <c:pt idx="10642">
                  <c:v>-2.7711101076597577E-2</c:v>
                </c:pt>
                <c:pt idx="10643">
                  <c:v>-2.079520878389618E-2</c:v>
                </c:pt>
                <c:pt idx="10644">
                  <c:v>-1.3831784585402906E-2</c:v>
                </c:pt>
                <c:pt idx="10645">
                  <c:v>-1.9583145186206297E-2</c:v>
                </c:pt>
                <c:pt idx="10646">
                  <c:v>-9.1736578178100991E-3</c:v>
                </c:pt>
                <c:pt idx="10647">
                  <c:v>-9.3400194880813858E-3</c:v>
                </c:pt>
                <c:pt idx="10648">
                  <c:v>-9.458849252560686E-3</c:v>
                </c:pt>
                <c:pt idx="10649">
                  <c:v>-1.1692848824773505E-2</c:v>
                </c:pt>
                <c:pt idx="10650">
                  <c:v>-1.1217529766855971E-2</c:v>
                </c:pt>
                <c:pt idx="10651">
                  <c:v>-5.4186372602609278E-3</c:v>
                </c:pt>
                <c:pt idx="10652">
                  <c:v>-1.0647146897354798E-2</c:v>
                </c:pt>
                <c:pt idx="10653">
                  <c:v>-1.0266891651020682E-2</c:v>
                </c:pt>
                <c:pt idx="10654">
                  <c:v>-1.813342205955748E-2</c:v>
                </c:pt>
                <c:pt idx="10655">
                  <c:v>-2.538203769280134E-2</c:v>
                </c:pt>
                <c:pt idx="10656">
                  <c:v>-1.8917698505121483E-2</c:v>
                </c:pt>
                <c:pt idx="10657">
                  <c:v>-1.045701927418774E-2</c:v>
                </c:pt>
                <c:pt idx="10658">
                  <c:v>-1.2786082657984199E-2</c:v>
                </c:pt>
                <c:pt idx="10659">
                  <c:v>-1.941678351593501E-2</c:v>
                </c:pt>
                <c:pt idx="10660">
                  <c:v>-1.6042018204719954E-2</c:v>
                </c:pt>
                <c:pt idx="10661">
                  <c:v>-2.2244931910544885E-2</c:v>
                </c:pt>
                <c:pt idx="10662">
                  <c:v>-2.0438719490457835E-2</c:v>
                </c:pt>
                <c:pt idx="10663">
                  <c:v>-9.5776790170400972E-3</c:v>
                </c:pt>
                <c:pt idx="10664">
                  <c:v>-1.2881146469567617E-2</c:v>
                </c:pt>
                <c:pt idx="10665">
                  <c:v>-8.246785654870803E-3</c:v>
                </c:pt>
                <c:pt idx="10666">
                  <c:v>-1.727784775530572E-2</c:v>
                </c:pt>
                <c:pt idx="10667">
                  <c:v>-1.4687358889654667E-2</c:v>
                </c:pt>
                <c:pt idx="10668">
                  <c:v>-1.7848230624806893E-2</c:v>
                </c:pt>
                <c:pt idx="10669">
                  <c:v>-1.7325379661097373E-2</c:v>
                </c:pt>
                <c:pt idx="10670">
                  <c:v>-1.761057109584796E-2</c:v>
                </c:pt>
                <c:pt idx="10671">
                  <c:v>-2.5453335551488876E-2</c:v>
                </c:pt>
                <c:pt idx="10672">
                  <c:v>-3.2131568315231562E-2</c:v>
                </c:pt>
                <c:pt idx="10673">
                  <c:v>-2.7853696793972871E-2</c:v>
                </c:pt>
                <c:pt idx="10674">
                  <c:v>-2.6166314138365343E-2</c:v>
                </c:pt>
                <c:pt idx="10675">
                  <c:v>-2.4906718634883585E-2</c:v>
                </c:pt>
                <c:pt idx="10676">
                  <c:v>-2.9588611355372274E-2</c:v>
                </c:pt>
                <c:pt idx="10677">
                  <c:v>-4.3990778810276354E-2</c:v>
                </c:pt>
                <c:pt idx="10678">
                  <c:v>-4.7080352686740934E-2</c:v>
                </c:pt>
                <c:pt idx="10679">
                  <c:v>-4.063977945195707E-2</c:v>
                </c:pt>
                <c:pt idx="10680">
                  <c:v>-4.128146018014589E-2</c:v>
                </c:pt>
                <c:pt idx="10681">
                  <c:v>-3.9760439194809427E-2</c:v>
                </c:pt>
                <c:pt idx="10682">
                  <c:v>-4.0259524205623065E-2</c:v>
                </c:pt>
                <c:pt idx="10683">
                  <c:v>-4.1946906861230593E-2</c:v>
                </c:pt>
                <c:pt idx="10684">
                  <c:v>-4.1162630415666479E-2</c:v>
                </c:pt>
                <c:pt idx="10685">
                  <c:v>-2.8115122275827575E-2</c:v>
                </c:pt>
                <c:pt idx="10686">
                  <c:v>-3.0016398507498154E-2</c:v>
                </c:pt>
                <c:pt idx="10687">
                  <c:v>-1.8751336834850307E-2</c:v>
                </c:pt>
                <c:pt idx="10688">
                  <c:v>-2.1389357606293236E-2</c:v>
                </c:pt>
                <c:pt idx="10689">
                  <c:v>-1.6469805356845835E-2</c:v>
                </c:pt>
                <c:pt idx="10690">
                  <c:v>-2.7592271312118166E-2</c:v>
                </c:pt>
                <c:pt idx="10691">
                  <c:v>-2.4930484587779578E-2</c:v>
                </c:pt>
                <c:pt idx="10692">
                  <c:v>-1.5542933193906316E-2</c:v>
                </c:pt>
                <c:pt idx="10693">
                  <c:v>-1.461606103096702E-2</c:v>
                </c:pt>
                <c:pt idx="10694">
                  <c:v>-1.4021912208569964E-2</c:v>
                </c:pt>
                <c:pt idx="10695">
                  <c:v>-7.343679444827278E-3</c:v>
                </c:pt>
                <c:pt idx="10696">
                  <c:v>-8.7221047127883367E-3</c:v>
                </c:pt>
                <c:pt idx="10697">
                  <c:v>-7.6764027853696293E-3</c:v>
                </c:pt>
                <c:pt idx="10698">
                  <c:v>-1.2239465741378797E-2</c:v>
                </c:pt>
                <c:pt idx="10699">
                  <c:v>-1.6683698932908664E-2</c:v>
                </c:pt>
                <c:pt idx="10700">
                  <c:v>-1.6659932980012782E-2</c:v>
                </c:pt>
                <c:pt idx="10701">
                  <c:v>-2.3385697649547232E-2</c:v>
                </c:pt>
                <c:pt idx="10702">
                  <c:v>-2.0652613066520886E-2</c:v>
                </c:pt>
                <c:pt idx="10703">
                  <c:v>-2.1793378805523123E-2</c:v>
                </c:pt>
                <c:pt idx="10704">
                  <c:v>-2.1935974522898416E-2</c:v>
                </c:pt>
                <c:pt idx="10705">
                  <c:v>-7.7239346911613938E-3</c:v>
                </c:pt>
                <c:pt idx="10706">
                  <c:v>0</c:v>
                </c:pt>
                <c:pt idx="10707">
                  <c:v>0</c:v>
                </c:pt>
                <c:pt idx="10708">
                  <c:v>0</c:v>
                </c:pt>
                <c:pt idx="10709">
                  <c:v>0</c:v>
                </c:pt>
                <c:pt idx="10710">
                  <c:v>-1.7172833988096103E-3</c:v>
                </c:pt>
                <c:pt idx="10711">
                  <c:v>-6.8220847349972358E-3</c:v>
                </c:pt>
                <c:pt idx="10712">
                  <c:v>-1.0585993554306117E-2</c:v>
                </c:pt>
                <c:pt idx="10713">
                  <c:v>-1.4608671104942461E-2</c:v>
                </c:pt>
                <c:pt idx="10714">
                  <c:v>-1.3338351878425692E-2</c:v>
                </c:pt>
                <c:pt idx="10715">
                  <c:v>-1.4561622244701145E-2</c:v>
                </c:pt>
                <c:pt idx="10716">
                  <c:v>-1.7196358418217317E-2</c:v>
                </c:pt>
                <c:pt idx="10717">
                  <c:v>-1.7313980568820608E-2</c:v>
                </c:pt>
                <c:pt idx="10718">
                  <c:v>-1.2185654802512325E-2</c:v>
                </c:pt>
                <c:pt idx="10719">
                  <c:v>-1.0233127102495909E-2</c:v>
                </c:pt>
                <c:pt idx="10720">
                  <c:v>-8.8216612952550788E-3</c:v>
                </c:pt>
                <c:pt idx="10721">
                  <c:v>-1.6255381213389986E-2</c:v>
                </c:pt>
                <c:pt idx="10722">
                  <c:v>-1.6067185772424608E-2</c:v>
                </c:pt>
                <c:pt idx="10723">
                  <c:v>-2.4089016443576527E-2</c:v>
                </c:pt>
                <c:pt idx="10724">
                  <c:v>-3.380460608341751E-2</c:v>
                </c:pt>
                <c:pt idx="10725">
                  <c:v>-3.1710931802677034E-2</c:v>
                </c:pt>
                <c:pt idx="10726">
                  <c:v>-2.7241290079747738E-2</c:v>
                </c:pt>
                <c:pt idx="10727">
                  <c:v>-2.7194241219506421E-2</c:v>
                </c:pt>
                <c:pt idx="10728">
                  <c:v>-2.4112540873697297E-2</c:v>
                </c:pt>
                <c:pt idx="10729">
                  <c:v>-2.6018019713472396E-2</c:v>
                </c:pt>
                <c:pt idx="10730">
                  <c:v>-2.1219035968853661E-2</c:v>
                </c:pt>
                <c:pt idx="10731">
                  <c:v>-1.6725869815803596E-2</c:v>
                </c:pt>
                <c:pt idx="10732">
                  <c:v>-1.6725869815803596E-2</c:v>
                </c:pt>
                <c:pt idx="10733">
                  <c:v>-1.8843068526664952E-2</c:v>
                </c:pt>
                <c:pt idx="10734">
                  <c:v>-2.5053518078524517E-2</c:v>
                </c:pt>
                <c:pt idx="10735">
                  <c:v>-2.0536827495353793E-2</c:v>
                </c:pt>
                <c:pt idx="10736">
                  <c:v>-1.2091557082029691E-2</c:v>
                </c:pt>
                <c:pt idx="10737">
                  <c:v>-1.2961960996494826E-2</c:v>
                </c:pt>
                <c:pt idx="10738">
                  <c:v>0</c:v>
                </c:pt>
                <c:pt idx="10739">
                  <c:v>-1.2932960237025837E-2</c:v>
                </c:pt>
                <c:pt idx="10740">
                  <c:v>-1.2580243139652336E-2</c:v>
                </c:pt>
                <c:pt idx="10741">
                  <c:v>-1.2556728666494155E-2</c:v>
                </c:pt>
                <c:pt idx="10742">
                  <c:v>-5.502386719025476E-3</c:v>
                </c:pt>
                <c:pt idx="10743">
                  <c:v>-7.360030098525594E-3</c:v>
                </c:pt>
                <c:pt idx="10744">
                  <c:v>-1.9117266677640132E-2</c:v>
                </c:pt>
                <c:pt idx="10745">
                  <c:v>-1.8411832482893131E-2</c:v>
                </c:pt>
                <c:pt idx="10746">
                  <c:v>-1.5989841747595546E-2</c:v>
                </c:pt>
                <c:pt idx="10747">
                  <c:v>-2.5677804688785888E-2</c:v>
                </c:pt>
                <c:pt idx="10748">
                  <c:v>-2.0340019281867905E-2</c:v>
                </c:pt>
                <c:pt idx="10749">
                  <c:v>-1.9916758765019749E-2</c:v>
                </c:pt>
                <c:pt idx="10750">
                  <c:v>-1.756531144919693E-2</c:v>
                </c:pt>
                <c:pt idx="10751">
                  <c:v>-2.1115996896089451E-2</c:v>
                </c:pt>
                <c:pt idx="10752">
                  <c:v>-3.4801420274178652E-2</c:v>
                </c:pt>
                <c:pt idx="10753">
                  <c:v>-4.162061749006507E-2</c:v>
                </c:pt>
                <c:pt idx="10754">
                  <c:v>-4.2537681943236039E-2</c:v>
                </c:pt>
                <c:pt idx="10755">
                  <c:v>-4.9427422578597113E-2</c:v>
                </c:pt>
                <c:pt idx="10756">
                  <c:v>-4.1197356973217025E-2</c:v>
                </c:pt>
                <c:pt idx="10757">
                  <c:v>-5.316622381075542E-2</c:v>
                </c:pt>
                <c:pt idx="10758">
                  <c:v>-4.1926305641122097E-2</c:v>
                </c:pt>
                <c:pt idx="10759">
                  <c:v>-3.7552613633691445E-2</c:v>
                </c:pt>
                <c:pt idx="10760">
                  <c:v>-3.7388012321583841E-2</c:v>
                </c:pt>
                <c:pt idx="10761">
                  <c:v>-3.6847179438944555E-2</c:v>
                </c:pt>
                <c:pt idx="10762">
                  <c:v>-3.183859665624178E-2</c:v>
                </c:pt>
                <c:pt idx="10763">
                  <c:v>-2.4196392879817452E-2</c:v>
                </c:pt>
                <c:pt idx="10764">
                  <c:v>-2.3020669221906043E-2</c:v>
                </c:pt>
                <c:pt idx="10765">
                  <c:v>-2.2573894231899705E-2</c:v>
                </c:pt>
                <c:pt idx="10766">
                  <c:v>-2.4384508665083349E-2</c:v>
                </c:pt>
                <c:pt idx="10767">
                  <c:v>-2.6265666517741537E-2</c:v>
                </c:pt>
                <c:pt idx="10768">
                  <c:v>-1.6718790415500617E-2</c:v>
                </c:pt>
                <c:pt idx="10769">
                  <c:v>-1.5942812801279072E-2</c:v>
                </c:pt>
                <c:pt idx="10770">
                  <c:v>-1.2086439203329635E-2</c:v>
                </c:pt>
                <c:pt idx="10771">
                  <c:v>-1.0369882662778829E-2</c:v>
                </c:pt>
                <c:pt idx="10772">
                  <c:v>-1.5496037811272734E-2</c:v>
                </c:pt>
                <c:pt idx="10773">
                  <c:v>-5.9256472358736323E-3</c:v>
                </c:pt>
                <c:pt idx="10774">
                  <c:v>-1.2580243139652336E-2</c:v>
                </c:pt>
                <c:pt idx="10775">
                  <c:v>-1.9187810097114677E-2</c:v>
                </c:pt>
                <c:pt idx="10776">
                  <c:v>-1.6295529898652683E-2</c:v>
                </c:pt>
                <c:pt idx="10777">
                  <c:v>-1.8082629858678034E-2</c:v>
                </c:pt>
                <c:pt idx="10778">
                  <c:v>-1.5707668069696923E-2</c:v>
                </c:pt>
                <c:pt idx="10779">
                  <c:v>-1.5637124650222156E-2</c:v>
                </c:pt>
                <c:pt idx="10780">
                  <c:v>-7.2189432595762826E-3</c:v>
                </c:pt>
                <c:pt idx="10781">
                  <c:v>-5.6434735579748985E-3</c:v>
                </c:pt>
                <c:pt idx="10782">
                  <c:v>-6.6781103769369965E-3</c:v>
                </c:pt>
                <c:pt idx="10783">
                  <c:v>-1.0793143179626985E-2</c:v>
                </c:pt>
                <c:pt idx="10784">
                  <c:v>-1.4108683894937357E-2</c:v>
                </c:pt>
                <c:pt idx="10785">
                  <c:v>-5.6905025042912616E-3</c:v>
                </c:pt>
                <c:pt idx="10786">
                  <c:v>-3.9034025442659104E-3</c:v>
                </c:pt>
                <c:pt idx="10787">
                  <c:v>0</c:v>
                </c:pt>
                <c:pt idx="10788">
                  <c:v>-3.5860775811554779E-3</c:v>
                </c:pt>
                <c:pt idx="10789">
                  <c:v>0</c:v>
                </c:pt>
                <c:pt idx="10790">
                  <c:v>0</c:v>
                </c:pt>
                <c:pt idx="10791">
                  <c:v>0</c:v>
                </c:pt>
                <c:pt idx="10792">
                  <c:v>0</c:v>
                </c:pt>
                <c:pt idx="10793">
                  <c:v>-1.3214327112555102E-3</c:v>
                </c:pt>
                <c:pt idx="10794">
                  <c:v>-3.3847223832155215E-3</c:v>
                </c:pt>
                <c:pt idx="10795">
                  <c:v>-3.3383563231714763E-3</c:v>
                </c:pt>
                <c:pt idx="10796">
                  <c:v>0</c:v>
                </c:pt>
                <c:pt idx="10797">
                  <c:v>0</c:v>
                </c:pt>
                <c:pt idx="10798">
                  <c:v>0</c:v>
                </c:pt>
                <c:pt idx="10799">
                  <c:v>-3.0664317261265284E-3</c:v>
                </c:pt>
                <c:pt idx="10800">
                  <c:v>-5.3776974301471547E-3</c:v>
                </c:pt>
                <c:pt idx="10801">
                  <c:v>-7.4601249456509588E-3</c:v>
                </c:pt>
                <c:pt idx="10802">
                  <c:v>-9.4967848234513985E-3</c:v>
                </c:pt>
                <c:pt idx="10803">
                  <c:v>-1.0114647932446985E-2</c:v>
                </c:pt>
                <c:pt idx="10804">
                  <c:v>-1.2517448911874451E-2</c:v>
                </c:pt>
                <c:pt idx="10805">
                  <c:v>-3.5698757408636483E-3</c:v>
                </c:pt>
                <c:pt idx="10806">
                  <c:v>0</c:v>
                </c:pt>
                <c:pt idx="10807">
                  <c:v>-1.3143582306018864E-3</c:v>
                </c:pt>
                <c:pt idx="10808">
                  <c:v>-2.1981508339375955E-3</c:v>
                </c:pt>
                <c:pt idx="10809">
                  <c:v>-5.0988034807831761E-3</c:v>
                </c:pt>
                <c:pt idx="10810">
                  <c:v>-3.4218636693256199E-3</c:v>
                </c:pt>
                <c:pt idx="10811">
                  <c:v>-4.8268672951413683E-3</c:v>
                </c:pt>
                <c:pt idx="10812">
                  <c:v>-7.4782451051486065E-3</c:v>
                </c:pt>
                <c:pt idx="10813">
                  <c:v>-5.5746918056561734E-3</c:v>
                </c:pt>
                <c:pt idx="10814">
                  <c:v>-1.2622371283538825E-2</c:v>
                </c:pt>
                <c:pt idx="10815">
                  <c:v>-1.337019579405363E-2</c:v>
                </c:pt>
                <c:pt idx="10816">
                  <c:v>-1.5726976069615706E-2</c:v>
                </c:pt>
                <c:pt idx="10817">
                  <c:v>-1.5319071791152994E-2</c:v>
                </c:pt>
                <c:pt idx="10818">
                  <c:v>-2.3907722987672075E-2</c:v>
                </c:pt>
                <c:pt idx="10819">
                  <c:v>-2.7714829586656942E-2</c:v>
                </c:pt>
                <c:pt idx="10820">
                  <c:v>-2.3409173313995613E-2</c:v>
                </c:pt>
                <c:pt idx="10821">
                  <c:v>-2.3205221174764201E-2</c:v>
                </c:pt>
                <c:pt idx="10822">
                  <c:v>-1.8695612762871683E-2</c:v>
                </c:pt>
                <c:pt idx="10823">
                  <c:v>-1.2101160261058674E-2</c:v>
                </c:pt>
                <c:pt idx="10824">
                  <c:v>-9.3591370558375742E-3</c:v>
                </c:pt>
                <c:pt idx="10825">
                  <c:v>-1.0061638868745448E-2</c:v>
                </c:pt>
                <c:pt idx="10826">
                  <c:v>-1.39367295141406E-2</c:v>
                </c:pt>
                <c:pt idx="10827">
                  <c:v>-1.792512690355319E-2</c:v>
                </c:pt>
                <c:pt idx="10828">
                  <c:v>-1.3120920957215287E-2</c:v>
                </c:pt>
                <c:pt idx="10829">
                  <c:v>-1.1715917331399428E-2</c:v>
                </c:pt>
                <c:pt idx="10830">
                  <c:v>-2.8779912980420042E-3</c:v>
                </c:pt>
                <c:pt idx="10831">
                  <c:v>-3.0139593908629081E-3</c:v>
                </c:pt>
                <c:pt idx="10832">
                  <c:v>-7.1836475707033332E-3</c:v>
                </c:pt>
                <c:pt idx="10833">
                  <c:v>-5.9372733865118432E-3</c:v>
                </c:pt>
                <c:pt idx="10834">
                  <c:v>-5.6653372008701464E-3</c:v>
                </c:pt>
                <c:pt idx="10835">
                  <c:v>0</c:v>
                </c:pt>
                <c:pt idx="10836">
                  <c:v>0</c:v>
                </c:pt>
                <c:pt idx="10837">
                  <c:v>0</c:v>
                </c:pt>
                <c:pt idx="10838">
                  <c:v>0</c:v>
                </c:pt>
                <c:pt idx="10839">
                  <c:v>-1.4013702286680418E-3</c:v>
                </c:pt>
                <c:pt idx="10840">
                  <c:v>-3.8037191920988755E-3</c:v>
                </c:pt>
                <c:pt idx="10841">
                  <c:v>-9.4092001067711539E-3</c:v>
                </c:pt>
                <c:pt idx="10842">
                  <c:v>-7.4072426372452371E-3</c:v>
                </c:pt>
                <c:pt idx="10843">
                  <c:v>-4.2263546578876765E-3</c:v>
                </c:pt>
                <c:pt idx="10844">
                  <c:v>-1.1077497998042585E-2</c:v>
                </c:pt>
                <c:pt idx="10845">
                  <c:v>-3.4811815997864537E-2</c:v>
                </c:pt>
                <c:pt idx="10846">
                  <c:v>-3.6168698282765366E-2</c:v>
                </c:pt>
                <c:pt idx="10847">
                  <c:v>-3.9282854346472162E-2</c:v>
                </c:pt>
                <c:pt idx="10848">
                  <c:v>-3.4122252869472347E-2</c:v>
                </c:pt>
                <c:pt idx="10849">
                  <c:v>-3.1853367737343152E-2</c:v>
                </c:pt>
                <c:pt idx="10850">
                  <c:v>-3.2832102500222393E-2</c:v>
                </c:pt>
                <c:pt idx="10851">
                  <c:v>-1.9330011566865424E-2</c:v>
                </c:pt>
                <c:pt idx="10852">
                  <c:v>-1.6060147699973326E-2</c:v>
                </c:pt>
                <c:pt idx="10853">
                  <c:v>-1.3746774624076918E-2</c:v>
                </c:pt>
                <c:pt idx="10854">
                  <c:v>-1.6794198772132729E-2</c:v>
                </c:pt>
                <c:pt idx="10855">
                  <c:v>-3.6924993326808986E-3</c:v>
                </c:pt>
                <c:pt idx="10856">
                  <c:v>-6.6731915650863893E-4</c:v>
                </c:pt>
                <c:pt idx="10857">
                  <c:v>-4.9381617581636394E-3</c:v>
                </c:pt>
                <c:pt idx="10858">
                  <c:v>-7.6741702998487371E-3</c:v>
                </c:pt>
                <c:pt idx="10859">
                  <c:v>0</c:v>
                </c:pt>
                <c:pt idx="10860">
                  <c:v>-6.8175320533969685E-4</c:v>
                </c:pt>
                <c:pt idx="10861">
                  <c:v>0</c:v>
                </c:pt>
                <c:pt idx="10862">
                  <c:v>-5.7195450660705305E-3</c:v>
                </c:pt>
                <c:pt idx="10863">
                  <c:v>-1.4244077750750539E-2</c:v>
                </c:pt>
                <c:pt idx="10864">
                  <c:v>-1.073784322748883E-2</c:v>
                </c:pt>
                <c:pt idx="10865">
                  <c:v>-1.0869327022111186E-2</c:v>
                </c:pt>
                <c:pt idx="10866">
                  <c:v>-1.7575000547849107E-2</c:v>
                </c:pt>
                <c:pt idx="10867">
                  <c:v>-9.7298008020511029E-3</c:v>
                </c:pt>
                <c:pt idx="10868">
                  <c:v>-1.3477088948786964E-2</c:v>
                </c:pt>
                <c:pt idx="10869">
                  <c:v>-1.6325904498937116E-2</c:v>
                </c:pt>
                <c:pt idx="10870">
                  <c:v>-1.6588872088181827E-2</c:v>
                </c:pt>
                <c:pt idx="10871">
                  <c:v>-1.8100935726338419E-2</c:v>
                </c:pt>
                <c:pt idx="10872">
                  <c:v>-1.1943111344860036E-2</c:v>
                </c:pt>
                <c:pt idx="10873">
                  <c:v>-1.8736440733679638E-2</c:v>
                </c:pt>
                <c:pt idx="10874">
                  <c:v>-1.2184164968334299E-2</c:v>
                </c:pt>
                <c:pt idx="10875">
                  <c:v>-9.5544890758879619E-3</c:v>
                </c:pt>
                <c:pt idx="10876">
                  <c:v>-1.0211908048999518E-2</c:v>
                </c:pt>
                <c:pt idx="10877">
                  <c:v>-1.3214121359542363E-2</c:v>
                </c:pt>
                <c:pt idx="10878">
                  <c:v>-3.2739464860955914E-2</c:v>
                </c:pt>
                <c:pt idx="10879">
                  <c:v>-3.0767207941621133E-2</c:v>
                </c:pt>
                <c:pt idx="10880">
                  <c:v>-3.3243486073674666E-2</c:v>
                </c:pt>
                <c:pt idx="10881">
                  <c:v>-2.9802993447724191E-2</c:v>
                </c:pt>
                <c:pt idx="10882">
                  <c:v>-3.1753336401288523E-2</c:v>
                </c:pt>
                <c:pt idx="10883">
                  <c:v>-1.7443516753226751E-2</c:v>
                </c:pt>
                <c:pt idx="10884">
                  <c:v>-1.5580829662743989E-2</c:v>
                </c:pt>
                <c:pt idx="10885">
                  <c:v>-1.6808011745885532E-2</c:v>
                </c:pt>
                <c:pt idx="10886">
                  <c:v>-1.737777485591574E-2</c:v>
                </c:pt>
                <c:pt idx="10887">
                  <c:v>-1.6194420704314871E-2</c:v>
                </c:pt>
                <c:pt idx="10888">
                  <c:v>-1.9437687638331869E-2</c:v>
                </c:pt>
                <c:pt idx="10889">
                  <c:v>-2.460938356014275E-2</c:v>
                </c:pt>
                <c:pt idx="10890">
                  <c:v>-2.7830736528389521E-2</c:v>
                </c:pt>
                <c:pt idx="10891">
                  <c:v>-3.6968860254640301E-2</c:v>
                </c:pt>
                <c:pt idx="10892">
                  <c:v>-4.2293953936843987E-2</c:v>
                </c:pt>
                <c:pt idx="10893">
                  <c:v>-4.9941927990708401E-2</c:v>
                </c:pt>
                <c:pt idx="10894">
                  <c:v>-4.0146385291346176E-2</c:v>
                </c:pt>
                <c:pt idx="10895">
                  <c:v>-4.0124471325575839E-2</c:v>
                </c:pt>
                <c:pt idx="10896">
                  <c:v>-3.8217956303552292E-2</c:v>
                </c:pt>
                <c:pt idx="10897">
                  <c:v>-3.536914075340214E-2</c:v>
                </c:pt>
                <c:pt idx="10898">
                  <c:v>-3.0394670523524625E-2</c:v>
                </c:pt>
                <c:pt idx="10899">
                  <c:v>-2.6910349966033253E-2</c:v>
                </c:pt>
                <c:pt idx="10900">
                  <c:v>-2.5880393574825189E-2</c:v>
                </c:pt>
                <c:pt idx="10901">
                  <c:v>-2.8641553261893771E-2</c:v>
                </c:pt>
                <c:pt idx="10902">
                  <c:v>-3.0723380010080348E-2</c:v>
                </c:pt>
                <c:pt idx="10903">
                  <c:v>-2.9649595687331498E-2</c:v>
                </c:pt>
                <c:pt idx="10904">
                  <c:v>-2.623101702715136E-2</c:v>
                </c:pt>
                <c:pt idx="10905">
                  <c:v>-2.5266802533254418E-2</c:v>
                </c:pt>
                <c:pt idx="10906">
                  <c:v>-3.7472881467359054E-2</c:v>
                </c:pt>
                <c:pt idx="10907">
                  <c:v>-3.6749720596936375E-2</c:v>
                </c:pt>
                <c:pt idx="10908">
                  <c:v>-3.4974689369535183E-2</c:v>
                </c:pt>
                <c:pt idx="10909">
                  <c:v>-3.5084259198387091E-2</c:v>
                </c:pt>
                <c:pt idx="10910">
                  <c:v>-1.9196634014857605E-2</c:v>
                </c:pt>
                <c:pt idx="10911">
                  <c:v>-1.2578616352201255E-2</c:v>
                </c:pt>
                <c:pt idx="10912">
                  <c:v>-2.2987750093134363E-2</c:v>
                </c:pt>
                <c:pt idx="10913">
                  <c:v>-1.8254333486731111E-2</c:v>
                </c:pt>
                <c:pt idx="10914">
                  <c:v>-1.6391646396248238E-2</c:v>
                </c:pt>
                <c:pt idx="10915">
                  <c:v>-6.3331361076414128E-3</c:v>
                </c:pt>
                <c:pt idx="10916">
                  <c:v>-8.5902745819910198E-3</c:v>
                </c:pt>
                <c:pt idx="10917">
                  <c:v>-1.3455174983016627E-2</c:v>
                </c:pt>
                <c:pt idx="10918">
                  <c:v>-5.4784914425963782E-3</c:v>
                </c:pt>
                <c:pt idx="10919">
                  <c:v>-5.434663511055482E-3</c:v>
                </c:pt>
                <c:pt idx="10920">
                  <c:v>-8.4149628558279899E-3</c:v>
                </c:pt>
                <c:pt idx="10921">
                  <c:v>-1.3740056538031675E-2</c:v>
                </c:pt>
                <c:pt idx="10922">
                  <c:v>-1.8933666425613005E-2</c:v>
                </c:pt>
                <c:pt idx="10923">
                  <c:v>-2.5464028225187896E-2</c:v>
                </c:pt>
                <c:pt idx="10924">
                  <c:v>-2.3119233887756718E-2</c:v>
                </c:pt>
                <c:pt idx="10925">
                  <c:v>-2.399579251857209E-2</c:v>
                </c:pt>
                <c:pt idx="10926">
                  <c:v>-1.987596695373961E-2</c:v>
                </c:pt>
                <c:pt idx="10927">
                  <c:v>-1.8889838494072331E-2</c:v>
                </c:pt>
                <c:pt idx="10928">
                  <c:v>-2.2045449565007758E-2</c:v>
                </c:pt>
                <c:pt idx="10929">
                  <c:v>-1.9503429535642991E-2</c:v>
                </c:pt>
                <c:pt idx="10930">
                  <c:v>-1.7070979335130243E-2</c:v>
                </c:pt>
                <c:pt idx="10931">
                  <c:v>-2.7721166699537614E-2</c:v>
                </c:pt>
                <c:pt idx="10932">
                  <c:v>-2.2155019393859665E-2</c:v>
                </c:pt>
                <c:pt idx="10933">
                  <c:v>-2.2790524401200885E-2</c:v>
                </c:pt>
                <c:pt idx="10934">
                  <c:v>-2.8794951022286464E-2</c:v>
                </c:pt>
                <c:pt idx="10935">
                  <c:v>-2.1278460763044293E-2</c:v>
                </c:pt>
                <c:pt idx="10936">
                  <c:v>-1.9130892117546483E-2</c:v>
                </c:pt>
                <c:pt idx="10937">
                  <c:v>-9.8174566651325623E-3</c:v>
                </c:pt>
                <c:pt idx="10938">
                  <c:v>-1.2359476694497329E-2</c:v>
                </c:pt>
                <c:pt idx="10939">
                  <c:v>-1.2710100146823611E-2</c:v>
                </c:pt>
                <c:pt idx="10940">
                  <c:v>-1.601910897815173E-2</c:v>
                </c:pt>
                <c:pt idx="10941">
                  <c:v>-2.2987750093134363E-2</c:v>
                </c:pt>
                <c:pt idx="10942">
                  <c:v>-3.2651808997874343E-2</c:v>
                </c:pt>
                <c:pt idx="10943">
                  <c:v>-2.9583853790020376E-2</c:v>
                </c:pt>
                <c:pt idx="10944">
                  <c:v>-1.6851839677426428E-2</c:v>
                </c:pt>
                <c:pt idx="10945">
                  <c:v>-1.7969451931716063E-2</c:v>
                </c:pt>
                <c:pt idx="10946">
                  <c:v>-1.610676484123319E-2</c:v>
                </c:pt>
                <c:pt idx="10947">
                  <c:v>-1.8057107794797633E-2</c:v>
                </c:pt>
                <c:pt idx="10948">
                  <c:v>-1.369622860649089E-2</c:v>
                </c:pt>
                <c:pt idx="10949">
                  <c:v>-1.5580829662743989E-2</c:v>
                </c:pt>
                <c:pt idx="10950">
                  <c:v>-2.3184975785067841E-2</c:v>
                </c:pt>
                <c:pt idx="10951">
                  <c:v>-2.2571384743497069E-2</c:v>
                </c:pt>
                <c:pt idx="10952">
                  <c:v>-1.9766397124887702E-2</c:v>
                </c:pt>
                <c:pt idx="10953">
                  <c:v>-2.005127867990264E-2</c:v>
                </c:pt>
                <c:pt idx="10954">
                  <c:v>-2.5902307540595637E-2</c:v>
                </c:pt>
                <c:pt idx="10955">
                  <c:v>-2.022659040606567E-2</c:v>
                </c:pt>
                <c:pt idx="10956">
                  <c:v>-1.5865711217759149E-2</c:v>
                </c:pt>
                <c:pt idx="10957">
                  <c:v>-1.77283983082418E-2</c:v>
                </c:pt>
                <c:pt idx="10958">
                  <c:v>-2.0029364714132303E-2</c:v>
                </c:pt>
                <c:pt idx="10959">
                  <c:v>-1.3345605154164719E-2</c:v>
                </c:pt>
                <c:pt idx="10960">
                  <c:v>-1.7969451931716063E-2</c:v>
                </c:pt>
                <c:pt idx="10961">
                  <c:v>-1.3542830846098197E-2</c:v>
                </c:pt>
                <c:pt idx="10962">
                  <c:v>-1.5471259833892193E-2</c:v>
                </c:pt>
                <c:pt idx="10963">
                  <c:v>-1.7070979335130243E-2</c:v>
                </c:pt>
                <c:pt idx="10964">
                  <c:v>-1.7969451931716063E-2</c:v>
                </c:pt>
                <c:pt idx="10965">
                  <c:v>-1.6764183814344857E-2</c:v>
                </c:pt>
                <c:pt idx="10966">
                  <c:v>-1.2293734797186207E-2</c:v>
                </c:pt>
                <c:pt idx="10967">
                  <c:v>-1.5076808450025236E-2</c:v>
                </c:pt>
                <c:pt idx="10968">
                  <c:v>-1.2863497907216304E-2</c:v>
                </c:pt>
                <c:pt idx="10969">
                  <c:v>-1.6150592772774086E-2</c:v>
                </c:pt>
                <c:pt idx="10970">
                  <c:v>-1.3564744811868645E-2</c:v>
                </c:pt>
                <c:pt idx="10971">
                  <c:v>-8.6560164793022532E-3</c:v>
                </c:pt>
                <c:pt idx="10972">
                  <c:v>-7.0124690465233064E-3</c:v>
                </c:pt>
                <c:pt idx="10973">
                  <c:v>-6.3550500734110837E-4</c:v>
                </c:pt>
                <c:pt idx="10974">
                  <c:v>0</c:v>
                </c:pt>
                <c:pt idx="10975">
                  <c:v>-5.9154744429590345E-4</c:v>
                </c:pt>
                <c:pt idx="10976">
                  <c:v>-2.6290997524264226E-3</c:v>
                </c:pt>
                <c:pt idx="10977">
                  <c:v>0</c:v>
                </c:pt>
                <c:pt idx="10978">
                  <c:v>0</c:v>
                </c:pt>
                <c:pt idx="10979">
                  <c:v>0</c:v>
                </c:pt>
                <c:pt idx="10980">
                  <c:v>-1.0845045982994517E-3</c:v>
                </c:pt>
                <c:pt idx="10981">
                  <c:v>0</c:v>
                </c:pt>
                <c:pt idx="10982">
                  <c:v>0</c:v>
                </c:pt>
                <c:pt idx="10983">
                  <c:v>-8.8445940115633448E-4</c:v>
                </c:pt>
                <c:pt idx="10984">
                  <c:v>-4.8753127966174592E-3</c:v>
                </c:pt>
                <c:pt idx="10985">
                  <c:v>-4.7890240745535051E-3</c:v>
                </c:pt>
                <c:pt idx="10986">
                  <c:v>-1.0872378980067321E-2</c:v>
                </c:pt>
                <c:pt idx="10987">
                  <c:v>-1.4906376736560589E-2</c:v>
                </c:pt>
                <c:pt idx="10988">
                  <c:v>-1.3072741392699982E-2</c:v>
                </c:pt>
                <c:pt idx="10989">
                  <c:v>-3.9692812149451084E-3</c:v>
                </c:pt>
                <c:pt idx="10990">
                  <c:v>-3.235827077400999E-3</c:v>
                </c:pt>
                <c:pt idx="10991">
                  <c:v>-7.8954180688584064E-3</c:v>
                </c:pt>
                <c:pt idx="10992">
                  <c:v>-4.2281473811371928E-3</c:v>
                </c:pt>
                <c:pt idx="10993">
                  <c:v>-8.9093105531107275E-3</c:v>
                </c:pt>
                <c:pt idx="10994">
                  <c:v>-1.0203641384071149E-2</c:v>
                </c:pt>
                <c:pt idx="10995">
                  <c:v>-1.8357925619121529E-2</c:v>
                </c:pt>
                <c:pt idx="10996">
                  <c:v>-2.288808352748295E-2</c:v>
                </c:pt>
                <c:pt idx="10997">
                  <c:v>-1.5877124859780878E-2</c:v>
                </c:pt>
                <c:pt idx="10998">
                  <c:v>-1.2555009060315814E-2</c:v>
                </c:pt>
                <c:pt idx="10999">
                  <c:v>-1.2792303045991882E-2</c:v>
                </c:pt>
                <c:pt idx="11000">
                  <c:v>-3.7967037708170892E-3</c:v>
                </c:pt>
                <c:pt idx="11001">
                  <c:v>-4.3791526447494178E-3</c:v>
                </c:pt>
                <c:pt idx="11002">
                  <c:v>-7.4424022780222865E-3</c:v>
                </c:pt>
                <c:pt idx="11003">
                  <c:v>-9.9879195789109865E-3</c:v>
                </c:pt>
                <c:pt idx="11004">
                  <c:v>-4.8968849771334755E-3</c:v>
                </c:pt>
                <c:pt idx="11005">
                  <c:v>-4.7890240745535051E-3</c:v>
                </c:pt>
                <c:pt idx="11006">
                  <c:v>-5.091034601777622E-3</c:v>
                </c:pt>
                <c:pt idx="11007">
                  <c:v>-6.0833549055138159E-3</c:v>
                </c:pt>
                <c:pt idx="11008">
                  <c:v>-9.4486150660109125E-3</c:v>
                </c:pt>
                <c:pt idx="11009">
                  <c:v>-7.0109586677021829E-3</c:v>
                </c:pt>
                <c:pt idx="11010">
                  <c:v>-5.78134437828981E-3</c:v>
                </c:pt>
                <c:pt idx="11011">
                  <c:v>-5.2636120459056412E-3</c:v>
                </c:pt>
                <c:pt idx="11012">
                  <c:v>-4.4654413668133719E-3</c:v>
                </c:pt>
                <c:pt idx="11013">
                  <c:v>0</c:v>
                </c:pt>
                <c:pt idx="11014">
                  <c:v>0</c:v>
                </c:pt>
                <c:pt idx="11015">
                  <c:v>-2.2364217252396346E-3</c:v>
                </c:pt>
                <c:pt idx="11016">
                  <c:v>-7.0074547390841513E-3</c:v>
                </c:pt>
                <c:pt idx="11017">
                  <c:v>-7.3056443024493989E-3</c:v>
                </c:pt>
                <c:pt idx="11018">
                  <c:v>-8.817891373801845E-3</c:v>
                </c:pt>
                <c:pt idx="11019">
                  <c:v>-1.3269435569755128E-2</c:v>
                </c:pt>
                <c:pt idx="11020">
                  <c:v>-1.1288604898828547E-2</c:v>
                </c:pt>
                <c:pt idx="11021">
                  <c:v>-1.1075612353567577E-2</c:v>
                </c:pt>
                <c:pt idx="11022">
                  <c:v>-1.041533546325879E-2</c:v>
                </c:pt>
                <c:pt idx="11023">
                  <c:v>-3.7699680511181777E-3</c:v>
                </c:pt>
                <c:pt idx="11024">
                  <c:v>-3.5569755058573183E-3</c:v>
                </c:pt>
                <c:pt idx="11025">
                  <c:v>-8.5197018104365974E-4</c:v>
                </c:pt>
                <c:pt idx="11026">
                  <c:v>-2.2577209797657316E-3</c:v>
                </c:pt>
                <c:pt idx="11027">
                  <c:v>-1.3801916932907332E-2</c:v>
                </c:pt>
                <c:pt idx="11028">
                  <c:v>-2.5580404685836E-2</c:v>
                </c:pt>
                <c:pt idx="11029">
                  <c:v>-2.1150159744408925E-2</c:v>
                </c:pt>
                <c:pt idx="11030">
                  <c:v>-1.9787007454739158E-2</c:v>
                </c:pt>
                <c:pt idx="11031">
                  <c:v>-1.9531416400425994E-2</c:v>
                </c:pt>
                <c:pt idx="11032">
                  <c:v>-1.2310969116080872E-2</c:v>
                </c:pt>
                <c:pt idx="11033">
                  <c:v>-1.4611288604898909E-2</c:v>
                </c:pt>
                <c:pt idx="11034">
                  <c:v>-8.7539936102236648E-3</c:v>
                </c:pt>
                <c:pt idx="11035">
                  <c:v>-1.2247071352502692E-2</c:v>
                </c:pt>
                <c:pt idx="11036">
                  <c:v>-5.87859424920123E-3</c:v>
                </c:pt>
                <c:pt idx="11037">
                  <c:v>-9.9893503727369604E-3</c:v>
                </c:pt>
                <c:pt idx="11038">
                  <c:v>-1.2523961661341843E-2</c:v>
                </c:pt>
                <c:pt idx="11039">
                  <c:v>-1.4696485623003186E-2</c:v>
                </c:pt>
                <c:pt idx="11040">
                  <c:v>-2.2087326943556973E-2</c:v>
                </c:pt>
                <c:pt idx="11041">
                  <c:v>-1.8040468583599645E-2</c:v>
                </c:pt>
                <c:pt idx="11042">
                  <c:v>-1.5207667731629404E-2</c:v>
                </c:pt>
                <c:pt idx="11043">
                  <c:v>-1.3716719914802944E-2</c:v>
                </c:pt>
                <c:pt idx="11044">
                  <c:v>-1.6187433439829646E-2</c:v>
                </c:pt>
                <c:pt idx="11045">
                  <c:v>-1.6421725239616602E-2</c:v>
                </c:pt>
                <c:pt idx="11046">
                  <c:v>-1.6208732694355743E-2</c:v>
                </c:pt>
                <c:pt idx="11047">
                  <c:v>-1.3610223642172459E-2</c:v>
                </c:pt>
                <c:pt idx="11048">
                  <c:v>-9.818956336528295E-3</c:v>
                </c:pt>
                <c:pt idx="11049">
                  <c:v>-6.5388711395101273E-3</c:v>
                </c:pt>
                <c:pt idx="11050">
                  <c:v>-5.8359957401491469E-3</c:v>
                </c:pt>
                <c:pt idx="11051">
                  <c:v>-6.8370607028753749E-3</c:v>
                </c:pt>
                <c:pt idx="11052">
                  <c:v>-1.1331203407880741E-2</c:v>
                </c:pt>
                <c:pt idx="11053">
                  <c:v>-1.1863684771032945E-2</c:v>
                </c:pt>
                <c:pt idx="11054">
                  <c:v>-8.0937167199148785E-3</c:v>
                </c:pt>
                <c:pt idx="11055">
                  <c:v>-1.3716719914802944E-2</c:v>
                </c:pt>
                <c:pt idx="11056">
                  <c:v>-1.6315228966986228E-2</c:v>
                </c:pt>
                <c:pt idx="11057">
                  <c:v>-1.3120340788072449E-2</c:v>
                </c:pt>
                <c:pt idx="11058">
                  <c:v>-6.6453674121406126E-3</c:v>
                </c:pt>
                <c:pt idx="11059">
                  <c:v>-7.7742279020234228E-3</c:v>
                </c:pt>
                <c:pt idx="11060">
                  <c:v>-8.9456869009584272E-3</c:v>
                </c:pt>
                <c:pt idx="11061">
                  <c:v>-4.6432374866879345E-3</c:v>
                </c:pt>
                <c:pt idx="11062">
                  <c:v>-4.5154419595314632E-3</c:v>
                </c:pt>
                <c:pt idx="11063">
                  <c:v>0</c:v>
                </c:pt>
                <c:pt idx="11064">
                  <c:v>0</c:v>
                </c:pt>
                <c:pt idx="11065">
                  <c:v>-7.6442858962932903E-4</c:v>
                </c:pt>
                <c:pt idx="11066">
                  <c:v>-4.8838493226313062E-3</c:v>
                </c:pt>
                <c:pt idx="11067">
                  <c:v>-9.534123242875947E-3</c:v>
                </c:pt>
                <c:pt idx="11068">
                  <c:v>-1.1678770119335824E-2</c:v>
                </c:pt>
                <c:pt idx="11069">
                  <c:v>-8.5998216333290634E-3</c:v>
                </c:pt>
                <c:pt idx="11070">
                  <c:v>-7.1983692190087378E-3</c:v>
                </c:pt>
                <c:pt idx="11071">
                  <c:v>-8.1114367010659549E-3</c:v>
                </c:pt>
                <c:pt idx="11072">
                  <c:v>-2.2083492589289877E-3</c:v>
                </c:pt>
                <c:pt idx="11073">
                  <c:v>0</c:v>
                </c:pt>
                <c:pt idx="11074">
                  <c:v>-2.3986365644791396E-3</c:v>
                </c:pt>
                <c:pt idx="11075">
                  <c:v>-2.3144738780060958E-3</c:v>
                </c:pt>
                <c:pt idx="11076">
                  <c:v>-5.8913880531065166E-3</c:v>
                </c:pt>
                <c:pt idx="11077">
                  <c:v>-7.5746417825650614E-4</c:v>
                </c:pt>
                <c:pt idx="11078">
                  <c:v>-4.1450123087928281E-3</c:v>
                </c:pt>
                <c:pt idx="11079">
                  <c:v>-2.1461485050602302E-3</c:v>
                </c:pt>
                <c:pt idx="11080">
                  <c:v>-2.0409451469690643E-3</c:v>
                </c:pt>
                <c:pt idx="11081">
                  <c:v>-6.1017947692887375E-4</c:v>
                </c:pt>
                <c:pt idx="11082">
                  <c:v>-1.1572369390030479E-3</c:v>
                </c:pt>
                <c:pt idx="11083">
                  <c:v>-6.9434216340185095E-3</c:v>
                </c:pt>
                <c:pt idx="11084">
                  <c:v>-9.1526921539334394E-3</c:v>
                </c:pt>
                <c:pt idx="11085">
                  <c:v>-4.3554190249752711E-3</c:v>
                </c:pt>
                <c:pt idx="11086">
                  <c:v>0</c:v>
                </c:pt>
                <c:pt idx="11087">
                  <c:v>0</c:v>
                </c:pt>
                <c:pt idx="11088">
                  <c:v>0</c:v>
                </c:pt>
                <c:pt idx="11089">
                  <c:v>-4.1319740038621156E-3</c:v>
                </c:pt>
                <c:pt idx="11090">
                  <c:v>0</c:v>
                </c:pt>
                <c:pt idx="11091">
                  <c:v>-2.6763485477179216E-3</c:v>
                </c:pt>
                <c:pt idx="11092">
                  <c:v>-2.5290456431535269E-2</c:v>
                </c:pt>
                <c:pt idx="11093">
                  <c:v>-2.1244813278008312E-2</c:v>
                </c:pt>
                <c:pt idx="11094">
                  <c:v>-2.2717842323651483E-2</c:v>
                </c:pt>
                <c:pt idx="11095">
                  <c:v>-1.9149377593360994E-2</c:v>
                </c:pt>
                <c:pt idx="11096">
                  <c:v>-2.7116182572614056E-2</c:v>
                </c:pt>
                <c:pt idx="11097">
                  <c:v>-2.4522821576763443E-2</c:v>
                </c:pt>
                <c:pt idx="11098">
                  <c:v>-2.4419087136929418E-2</c:v>
                </c:pt>
                <c:pt idx="11099">
                  <c:v>-1.9668049792531117E-2</c:v>
                </c:pt>
                <c:pt idx="11100">
                  <c:v>-1.910788381742734E-2</c:v>
                </c:pt>
                <c:pt idx="11101">
                  <c:v>-2.4190871369294653E-2</c:v>
                </c:pt>
                <c:pt idx="11102">
                  <c:v>-2.9688796680497953E-2</c:v>
                </c:pt>
                <c:pt idx="11103">
                  <c:v>-2.1867219917012459E-2</c:v>
                </c:pt>
                <c:pt idx="11104">
                  <c:v>-2.3464730290456481E-2</c:v>
                </c:pt>
                <c:pt idx="11105">
                  <c:v>-3.6804979253112102E-2</c:v>
                </c:pt>
                <c:pt idx="11106">
                  <c:v>-3.3049792531120392E-2</c:v>
                </c:pt>
                <c:pt idx="11107">
                  <c:v>-3.0829875518672223E-2</c:v>
                </c:pt>
                <c:pt idx="11108">
                  <c:v>-3.6431535269709547E-2</c:v>
                </c:pt>
                <c:pt idx="11109">
                  <c:v>-3.5663900414937721E-2</c:v>
                </c:pt>
                <c:pt idx="11110">
                  <c:v>-3.9398340248962715E-2</c:v>
                </c:pt>
                <c:pt idx="11111">
                  <c:v>-3.58091286307054E-2</c:v>
                </c:pt>
                <c:pt idx="11112">
                  <c:v>-3.1307053941908691E-2</c:v>
                </c:pt>
                <c:pt idx="11113">
                  <c:v>-3.3443983402489663E-2</c:v>
                </c:pt>
                <c:pt idx="11114">
                  <c:v>-3.0995850622406618E-2</c:v>
                </c:pt>
                <c:pt idx="11115">
                  <c:v>-3.7551867219917101E-2</c:v>
                </c:pt>
                <c:pt idx="11116">
                  <c:v>-3.2282157676348566E-2</c:v>
                </c:pt>
                <c:pt idx="11117">
                  <c:v>-3.03112033195021E-2</c:v>
                </c:pt>
                <c:pt idx="11118">
                  <c:v>-3.1099585062240642E-2</c:v>
                </c:pt>
                <c:pt idx="11119">
                  <c:v>-2.6099585062240638E-2</c:v>
                </c:pt>
                <c:pt idx="11120">
                  <c:v>-2.3029045643153556E-2</c:v>
                </c:pt>
                <c:pt idx="11121">
                  <c:v>-2.2697095435684655E-2</c:v>
                </c:pt>
                <c:pt idx="11122">
                  <c:v>-2.7925311203319425E-2</c:v>
                </c:pt>
                <c:pt idx="11123">
                  <c:v>-2.7385892116182586E-2</c:v>
                </c:pt>
                <c:pt idx="11124">
                  <c:v>-2.7925311203319425E-2</c:v>
                </c:pt>
                <c:pt idx="11125">
                  <c:v>-3.6618257261410769E-2</c:v>
                </c:pt>
                <c:pt idx="11126">
                  <c:v>-4.4439834024896263E-2</c:v>
                </c:pt>
                <c:pt idx="11127">
                  <c:v>-4.5643153526970903E-2</c:v>
                </c:pt>
                <c:pt idx="11128">
                  <c:v>-6.1244813278008237E-2</c:v>
                </c:pt>
                <c:pt idx="11129">
                  <c:v>-7.5622406639004103E-2</c:v>
                </c:pt>
                <c:pt idx="11130">
                  <c:v>-7.5165975103734461E-2</c:v>
                </c:pt>
                <c:pt idx="11131">
                  <c:v>-8.9377593360995822E-2</c:v>
                </c:pt>
                <c:pt idx="11132">
                  <c:v>-6.9937759336099581E-2</c:v>
                </c:pt>
                <c:pt idx="11133">
                  <c:v>-7.0435684647302876E-2</c:v>
                </c:pt>
                <c:pt idx="11134">
                  <c:v>-6.4564315352697133E-2</c:v>
                </c:pt>
                <c:pt idx="11135">
                  <c:v>-7.2406639004149342E-2</c:v>
                </c:pt>
                <c:pt idx="11136">
                  <c:v>-6.6659751037344339E-2</c:v>
                </c:pt>
                <c:pt idx="11137">
                  <c:v>-7.1431535269709578E-2</c:v>
                </c:pt>
                <c:pt idx="11138">
                  <c:v>-7.4149377593361043E-2</c:v>
                </c:pt>
                <c:pt idx="11139">
                  <c:v>-7.390041493775934E-2</c:v>
                </c:pt>
                <c:pt idx="11140">
                  <c:v>-7.4315352697095438E-2</c:v>
                </c:pt>
                <c:pt idx="11141">
                  <c:v>-8.2033195020746907E-2</c:v>
                </c:pt>
                <c:pt idx="11142">
                  <c:v>-8.1867219917012402E-2</c:v>
                </c:pt>
                <c:pt idx="11143">
                  <c:v>-8.3070539419087153E-2</c:v>
                </c:pt>
                <c:pt idx="11144">
                  <c:v>-6.9024896265560076E-2</c:v>
                </c:pt>
                <c:pt idx="11145">
                  <c:v>-7.1307053941908727E-2</c:v>
                </c:pt>
                <c:pt idx="11146">
                  <c:v>-6.0767634854771879E-2</c:v>
                </c:pt>
                <c:pt idx="11147">
                  <c:v>-6.2510373443983358E-2</c:v>
                </c:pt>
                <c:pt idx="11148">
                  <c:v>-6.8257261410788361E-2</c:v>
                </c:pt>
                <c:pt idx="11149">
                  <c:v>-6.4502074688796651E-2</c:v>
                </c:pt>
                <c:pt idx="11150">
                  <c:v>-6.0124481327800905E-2</c:v>
                </c:pt>
                <c:pt idx="11151">
                  <c:v>-6.0103734439834078E-2</c:v>
                </c:pt>
                <c:pt idx="11152">
                  <c:v>-6.2821576763485432E-2</c:v>
                </c:pt>
                <c:pt idx="11153">
                  <c:v>-6.3526970954356887E-2</c:v>
                </c:pt>
                <c:pt idx="11154">
                  <c:v>-7.0912863070539456E-2</c:v>
                </c:pt>
                <c:pt idx="11155">
                  <c:v>-8.2323651452282154E-2</c:v>
                </c:pt>
                <c:pt idx="11156">
                  <c:v>-7.4668049792531166E-2</c:v>
                </c:pt>
                <c:pt idx="11157">
                  <c:v>-8.4045643153526917E-2</c:v>
                </c:pt>
                <c:pt idx="11158">
                  <c:v>-7.9356846473029097E-2</c:v>
                </c:pt>
                <c:pt idx="11159">
                  <c:v>-7.8547717842323728E-2</c:v>
                </c:pt>
                <c:pt idx="11160">
                  <c:v>-7.7821576763485445E-2</c:v>
                </c:pt>
                <c:pt idx="11161">
                  <c:v>-6.7697095435684584E-2</c:v>
                </c:pt>
                <c:pt idx="11162">
                  <c:v>-5.8734439834024932E-2</c:v>
                </c:pt>
                <c:pt idx="11163">
                  <c:v>-5.2946058091286274E-2</c:v>
                </c:pt>
                <c:pt idx="11164">
                  <c:v>-5.6182572614107862E-2</c:v>
                </c:pt>
                <c:pt idx="11165">
                  <c:v>-5.975103734439835E-2</c:v>
                </c:pt>
                <c:pt idx="11166">
                  <c:v>-5.6410788381742738E-2</c:v>
                </c:pt>
                <c:pt idx="11167">
                  <c:v>-5.3236514522821632E-2</c:v>
                </c:pt>
                <c:pt idx="11168">
                  <c:v>-5.1742738589211634E-2</c:v>
                </c:pt>
                <c:pt idx="11169">
                  <c:v>-5.1182572614107968E-2</c:v>
                </c:pt>
                <c:pt idx="11170">
                  <c:v>-5.2904564315352731E-2</c:v>
                </c:pt>
                <c:pt idx="11171">
                  <c:v>-5.056016597510371E-2</c:v>
                </c:pt>
                <c:pt idx="11172">
                  <c:v>-5.0518672199170167E-2</c:v>
                </c:pt>
                <c:pt idx="11173">
                  <c:v>-4.5373443983402484E-2</c:v>
                </c:pt>
                <c:pt idx="11174">
                  <c:v>-4.7966804979253097E-2</c:v>
                </c:pt>
                <c:pt idx="11175">
                  <c:v>-4.935684647302907E-2</c:v>
                </c:pt>
                <c:pt idx="11176">
                  <c:v>-5.1742738589211634E-2</c:v>
                </c:pt>
                <c:pt idx="11177">
                  <c:v>-5.0082987551867242E-2</c:v>
                </c:pt>
                <c:pt idx="11178">
                  <c:v>-4.8402489626556022E-2</c:v>
                </c:pt>
                <c:pt idx="11179">
                  <c:v>-4.7510373443983345E-2</c:v>
                </c:pt>
                <c:pt idx="11180">
                  <c:v>-4.0726141078838207E-2</c:v>
                </c:pt>
                <c:pt idx="11181">
                  <c:v>-4.4377593360995782E-2</c:v>
                </c:pt>
                <c:pt idx="11182">
                  <c:v>-4.1639004149377601E-2</c:v>
                </c:pt>
                <c:pt idx="11183">
                  <c:v>-4.8858921161825775E-2</c:v>
                </c:pt>
                <c:pt idx="11184">
                  <c:v>-5.5020746887966765E-2</c:v>
                </c:pt>
                <c:pt idx="11185">
                  <c:v>-6.3609958506224085E-2</c:v>
                </c:pt>
                <c:pt idx="11186">
                  <c:v>-5.9979253112033226E-2</c:v>
                </c:pt>
                <c:pt idx="11187">
                  <c:v>-6.7157676348547746E-2</c:v>
                </c:pt>
                <c:pt idx="11188">
                  <c:v>-8.1327800829875452E-2</c:v>
                </c:pt>
                <c:pt idx="11189">
                  <c:v>-7.1970954356846417E-2</c:v>
                </c:pt>
                <c:pt idx="11190">
                  <c:v>-7.4543568464730314E-2</c:v>
                </c:pt>
                <c:pt idx="11191">
                  <c:v>-7.1307053941908727E-2</c:v>
                </c:pt>
                <c:pt idx="11192">
                  <c:v>-7.8278008298755197E-2</c:v>
                </c:pt>
                <c:pt idx="11193">
                  <c:v>-7.4273858921161895E-2</c:v>
                </c:pt>
                <c:pt idx="11194">
                  <c:v>-7.3921161825726167E-2</c:v>
                </c:pt>
                <c:pt idx="11195">
                  <c:v>-7.4419087136929463E-2</c:v>
                </c:pt>
                <c:pt idx="11196">
                  <c:v>-6.9751037344398359E-2</c:v>
                </c:pt>
                <c:pt idx="11197">
                  <c:v>-6.7323651452282141E-2</c:v>
                </c:pt>
                <c:pt idx="11198">
                  <c:v>-7.0414937759336049E-2</c:v>
                </c:pt>
                <c:pt idx="11199">
                  <c:v>-7.0643153526970925E-2</c:v>
                </c:pt>
                <c:pt idx="11200">
                  <c:v>-6.9024896265560076E-2</c:v>
                </c:pt>
                <c:pt idx="11201">
                  <c:v>-5.9315352697095425E-2</c:v>
                </c:pt>
                <c:pt idx="11202">
                  <c:v>-5.7759336099585057E-2</c:v>
                </c:pt>
                <c:pt idx="11203">
                  <c:v>-5.5560165975103715E-2</c:v>
                </c:pt>
                <c:pt idx="11204">
                  <c:v>-5.8381742738589204E-2</c:v>
                </c:pt>
                <c:pt idx="11205">
                  <c:v>-6.3070539419087135E-2</c:v>
                </c:pt>
                <c:pt idx="11206">
                  <c:v>-6.0975103734439817E-2</c:v>
                </c:pt>
                <c:pt idx="11207">
                  <c:v>-5.9937759336099572E-2</c:v>
                </c:pt>
                <c:pt idx="11208">
                  <c:v>-5.7572614107883835E-2</c:v>
                </c:pt>
                <c:pt idx="11209">
                  <c:v>-5.9419087136929449E-2</c:v>
                </c:pt>
                <c:pt idx="11210">
                  <c:v>-6.1058091286307015E-2</c:v>
                </c:pt>
                <c:pt idx="11211">
                  <c:v>-5.7614107883817378E-2</c:v>
                </c:pt>
                <c:pt idx="11212">
                  <c:v>-4.9253112033195046E-2</c:v>
                </c:pt>
                <c:pt idx="11213">
                  <c:v>-4.3547717842323697E-2</c:v>
                </c:pt>
                <c:pt idx="11214">
                  <c:v>-4.4481327800829917E-2</c:v>
                </c:pt>
                <c:pt idx="11215">
                  <c:v>-4.2634854771784303E-2</c:v>
                </c:pt>
                <c:pt idx="11216">
                  <c:v>-4.8962655601659799E-2</c:v>
                </c:pt>
                <c:pt idx="11217">
                  <c:v>-5.1680497925311264E-2</c:v>
                </c:pt>
                <c:pt idx="11218">
                  <c:v>-5.0020746887966872E-2</c:v>
                </c:pt>
                <c:pt idx="11219">
                  <c:v>-4.9937759336099563E-2</c:v>
                </c:pt>
                <c:pt idx="11220">
                  <c:v>-4.5020746887966756E-2</c:v>
                </c:pt>
                <c:pt idx="11221">
                  <c:v>-4.7966804979253097E-2</c:v>
                </c:pt>
                <c:pt idx="11222">
                  <c:v>-4.1618257261410774E-2</c:v>
                </c:pt>
                <c:pt idx="11223">
                  <c:v>-4.3091286307053944E-2</c:v>
                </c:pt>
                <c:pt idx="11224">
                  <c:v>-3.5248962655601623E-2</c:v>
                </c:pt>
                <c:pt idx="11225">
                  <c:v>-3.4917012448132723E-2</c:v>
                </c:pt>
                <c:pt idx="11226">
                  <c:v>-3.9066390041493704E-2</c:v>
                </c:pt>
                <c:pt idx="11227">
                  <c:v>-3.8008298755186742E-2</c:v>
                </c:pt>
                <c:pt idx="11228">
                  <c:v>-4.0829875518672232E-2</c:v>
                </c:pt>
                <c:pt idx="11229">
                  <c:v>-3.628630705394198E-2</c:v>
                </c:pt>
                <c:pt idx="11230">
                  <c:v>-2.6908713692946118E-2</c:v>
                </c:pt>
                <c:pt idx="11231">
                  <c:v>-2.8879668049792584E-2</c:v>
                </c:pt>
                <c:pt idx="11232">
                  <c:v>-1.7012448132780023E-2</c:v>
                </c:pt>
                <c:pt idx="11233">
                  <c:v>-1.5373443983402568E-2</c:v>
                </c:pt>
                <c:pt idx="11234">
                  <c:v>-1.2302904564315376E-2</c:v>
                </c:pt>
                <c:pt idx="11235">
                  <c:v>-1.3506224066390016E-2</c:v>
                </c:pt>
                <c:pt idx="11236">
                  <c:v>-1.8319502074688798E-2</c:v>
                </c:pt>
                <c:pt idx="11237">
                  <c:v>-2.2842323651452223E-2</c:v>
                </c:pt>
                <c:pt idx="11238">
                  <c:v>-2.1037344398340263E-2</c:v>
                </c:pt>
                <c:pt idx="11239">
                  <c:v>-2.2904564315352705E-2</c:v>
                </c:pt>
                <c:pt idx="11240">
                  <c:v>-1.838174273858928E-2</c:v>
                </c:pt>
                <c:pt idx="11241">
                  <c:v>-2.8672199170124424E-2</c:v>
                </c:pt>
                <c:pt idx="11242">
                  <c:v>-3.2759336099585146E-2</c:v>
                </c:pt>
                <c:pt idx="11243">
                  <c:v>-3.0062240663900397E-2</c:v>
                </c:pt>
                <c:pt idx="11244">
                  <c:v>-2.7385892116182586E-2</c:v>
                </c:pt>
                <c:pt idx="11245">
                  <c:v>-1.4917012448132816E-2</c:v>
                </c:pt>
                <c:pt idx="11246">
                  <c:v>-2.2427385892116236E-2</c:v>
                </c:pt>
                <c:pt idx="11247">
                  <c:v>-2.313278008298747E-2</c:v>
                </c:pt>
                <c:pt idx="11248">
                  <c:v>-3.8672199170124433E-2</c:v>
                </c:pt>
                <c:pt idx="11249">
                  <c:v>-4.2614107883817476E-2</c:v>
                </c:pt>
                <c:pt idx="11250">
                  <c:v>-4.3008298755186747E-2</c:v>
                </c:pt>
                <c:pt idx="11251">
                  <c:v>-4.6327800829875532E-2</c:v>
                </c:pt>
                <c:pt idx="11252">
                  <c:v>-4.3941908713692968E-2</c:v>
                </c:pt>
                <c:pt idx="11253">
                  <c:v>-4.1390041493775898E-2</c:v>
                </c:pt>
                <c:pt idx="11254">
                  <c:v>-3.5601659751037351E-2</c:v>
                </c:pt>
                <c:pt idx="11255">
                  <c:v>-4.0995850622406627E-2</c:v>
                </c:pt>
                <c:pt idx="11256">
                  <c:v>-4.0062240663900406E-2</c:v>
                </c:pt>
                <c:pt idx="11257">
                  <c:v>-4.2033195020746872E-2</c:v>
                </c:pt>
                <c:pt idx="11258">
                  <c:v>-5.686721991701249E-2</c:v>
                </c:pt>
                <c:pt idx="11259">
                  <c:v>-5.908713692946066E-2</c:v>
                </c:pt>
                <c:pt idx="11260">
                  <c:v>-6.149377593360994E-2</c:v>
                </c:pt>
                <c:pt idx="11261">
                  <c:v>-5.5809128630705307E-2</c:v>
                </c:pt>
                <c:pt idx="11262">
                  <c:v>-4.7634854771784196E-2</c:v>
                </c:pt>
                <c:pt idx="11263">
                  <c:v>-3.3630705394190774E-2</c:v>
                </c:pt>
                <c:pt idx="11264">
                  <c:v>-3.4294605809128575E-2</c:v>
                </c:pt>
                <c:pt idx="11265">
                  <c:v>-2.9522821576763558E-2</c:v>
                </c:pt>
                <c:pt idx="11266">
                  <c:v>-2.6763485477178328E-2</c:v>
                </c:pt>
                <c:pt idx="11267">
                  <c:v>-2.7053941908713686E-2</c:v>
                </c:pt>
                <c:pt idx="11268">
                  <c:v>-2.9751037344398323E-2</c:v>
                </c:pt>
                <c:pt idx="11269">
                  <c:v>-2.4315352697095505E-2</c:v>
                </c:pt>
                <c:pt idx="11270">
                  <c:v>-3.1431535269709543E-2</c:v>
                </c:pt>
                <c:pt idx="11271">
                  <c:v>-3.5497925311203327E-2</c:v>
                </c:pt>
                <c:pt idx="11272">
                  <c:v>-4.392116182572614E-2</c:v>
                </c:pt>
                <c:pt idx="11273">
                  <c:v>-4.2468879668049797E-2</c:v>
                </c:pt>
                <c:pt idx="11274">
                  <c:v>-4.0207468879668085E-2</c:v>
                </c:pt>
                <c:pt idx="11275">
                  <c:v>-3.3506224066390033E-2</c:v>
                </c:pt>
                <c:pt idx="11276">
                  <c:v>-1.7074688796680504E-2</c:v>
                </c:pt>
                <c:pt idx="11277">
                  <c:v>-2.0020746887966734E-2</c:v>
                </c:pt>
                <c:pt idx="11278">
                  <c:v>-2.8174273858921128E-2</c:v>
                </c:pt>
                <c:pt idx="11279">
                  <c:v>-3.2157676348547715E-2</c:v>
                </c:pt>
                <c:pt idx="11280">
                  <c:v>-2.9232365145228201E-2</c:v>
                </c:pt>
                <c:pt idx="11281">
                  <c:v>-4.0912863070539429E-2</c:v>
                </c:pt>
                <c:pt idx="11282">
                  <c:v>-3.9273858921161864E-2</c:v>
                </c:pt>
                <c:pt idx="11283">
                  <c:v>-3.3921161825726243E-2</c:v>
                </c:pt>
                <c:pt idx="11284">
                  <c:v>-3.4439834024896365E-2</c:v>
                </c:pt>
                <c:pt idx="11285">
                  <c:v>-3.6576763485477115E-2</c:v>
                </c:pt>
                <c:pt idx="11286">
                  <c:v>-4.076763485477175E-2</c:v>
                </c:pt>
                <c:pt idx="11287">
                  <c:v>-3.3112033195020651E-2</c:v>
                </c:pt>
                <c:pt idx="11288">
                  <c:v>-3.520746887966808E-2</c:v>
                </c:pt>
                <c:pt idx="11289">
                  <c:v>-3.4024896265560156E-2</c:v>
                </c:pt>
                <c:pt idx="11290">
                  <c:v>-3.8257261410788335E-2</c:v>
                </c:pt>
                <c:pt idx="11291">
                  <c:v>-4.2593360995850538E-2</c:v>
                </c:pt>
                <c:pt idx="11292">
                  <c:v>-4.9170124481327737E-2</c:v>
                </c:pt>
                <c:pt idx="11293">
                  <c:v>-6.6203319502074698E-2</c:v>
                </c:pt>
                <c:pt idx="11294">
                  <c:v>-6.6535269709543599E-2</c:v>
                </c:pt>
                <c:pt idx="11295">
                  <c:v>-6.1639004149377508E-2</c:v>
                </c:pt>
                <c:pt idx="11296">
                  <c:v>-5.7759336099585057E-2</c:v>
                </c:pt>
                <c:pt idx="11297">
                  <c:v>-5.5663900414937739E-2</c:v>
                </c:pt>
                <c:pt idx="11298">
                  <c:v>-5.8734439834024932E-2</c:v>
                </c:pt>
                <c:pt idx="11299">
                  <c:v>-6.8630705394190805E-2</c:v>
                </c:pt>
                <c:pt idx="11300">
                  <c:v>-5.9543568464730301E-2</c:v>
                </c:pt>
                <c:pt idx="11301">
                  <c:v>-5.9502074688796647E-2</c:v>
                </c:pt>
                <c:pt idx="11302">
                  <c:v>-5.9937759336099572E-2</c:v>
                </c:pt>
                <c:pt idx="11303">
                  <c:v>-6.383817427385885E-2</c:v>
                </c:pt>
                <c:pt idx="11304">
                  <c:v>-7.5829875518672263E-2</c:v>
                </c:pt>
                <c:pt idx="11305">
                  <c:v>-7.26970954356847E-2</c:v>
                </c:pt>
                <c:pt idx="11306">
                  <c:v>-6.7489626556016535E-2</c:v>
                </c:pt>
                <c:pt idx="11307">
                  <c:v>-6.6078838174273957E-2</c:v>
                </c:pt>
                <c:pt idx="11308">
                  <c:v>-5.6078838174273837E-2</c:v>
                </c:pt>
                <c:pt idx="11309">
                  <c:v>-5.5311203319502122E-2</c:v>
                </c:pt>
                <c:pt idx="11310">
                  <c:v>-4.8132780082987492E-2</c:v>
                </c:pt>
                <c:pt idx="11311">
                  <c:v>-4.9979253112033106E-2</c:v>
                </c:pt>
                <c:pt idx="11312">
                  <c:v>-5.1659751037344326E-2</c:v>
                </c:pt>
                <c:pt idx="11313">
                  <c:v>-4.6452282157676272E-2</c:v>
                </c:pt>
                <c:pt idx="11314">
                  <c:v>-4.6327800829875532E-2</c:v>
                </c:pt>
                <c:pt idx="11315">
                  <c:v>-4.5995850622406631E-2</c:v>
                </c:pt>
                <c:pt idx="11316">
                  <c:v>-4.0518672199170047E-2</c:v>
                </c:pt>
                <c:pt idx="11317">
                  <c:v>-4.3858921161825659E-2</c:v>
                </c:pt>
                <c:pt idx="11318">
                  <c:v>-4.3236514522821512E-2</c:v>
                </c:pt>
                <c:pt idx="11319">
                  <c:v>-4.7157676348547728E-2</c:v>
                </c:pt>
                <c:pt idx="11320">
                  <c:v>-4.7489626556016518E-2</c:v>
                </c:pt>
                <c:pt idx="11321">
                  <c:v>-4.4170124481327844E-2</c:v>
                </c:pt>
                <c:pt idx="11322">
                  <c:v>-4.493775933609967E-2</c:v>
                </c:pt>
                <c:pt idx="11323">
                  <c:v>-4.4232365145228214E-2</c:v>
                </c:pt>
                <c:pt idx="11324">
                  <c:v>-4.392116182572614E-2</c:v>
                </c:pt>
                <c:pt idx="11325">
                  <c:v>-4.2157676348547723E-2</c:v>
                </c:pt>
                <c:pt idx="11326">
                  <c:v>-4.2199170124481267E-2</c:v>
                </c:pt>
                <c:pt idx="11327">
                  <c:v>-4.2240663900414921E-2</c:v>
                </c:pt>
                <c:pt idx="11328">
                  <c:v>-3.325726141078833E-2</c:v>
                </c:pt>
                <c:pt idx="11329">
                  <c:v>-2.6182572614107946E-2</c:v>
                </c:pt>
                <c:pt idx="11330">
                  <c:v>-2.4792531120331973E-2</c:v>
                </c:pt>
                <c:pt idx="11331">
                  <c:v>-2.5477178423236491E-2</c:v>
                </c:pt>
                <c:pt idx="11332">
                  <c:v>-3.1224066390041494E-2</c:v>
                </c:pt>
                <c:pt idx="11333">
                  <c:v>-3.5726141078838203E-2</c:v>
                </c:pt>
                <c:pt idx="11334">
                  <c:v>-3.3589211618257231E-2</c:v>
                </c:pt>
                <c:pt idx="11335">
                  <c:v>-3.3485477178423206E-2</c:v>
                </c:pt>
                <c:pt idx="11336">
                  <c:v>-3.0207468879668076E-2</c:v>
                </c:pt>
                <c:pt idx="11337">
                  <c:v>-2.8381742738589177E-2</c:v>
                </c:pt>
                <c:pt idx="11338">
                  <c:v>-2.4087136929460629E-2</c:v>
                </c:pt>
                <c:pt idx="11339">
                  <c:v>-2.7987551867219906E-2</c:v>
                </c:pt>
                <c:pt idx="11340">
                  <c:v>-2.4024896265560147E-2</c:v>
                </c:pt>
                <c:pt idx="11341">
                  <c:v>-2.4066390041493801E-2</c:v>
                </c:pt>
                <c:pt idx="11342">
                  <c:v>-1.9128630705394278E-2</c:v>
                </c:pt>
                <c:pt idx="11343">
                  <c:v>-6.9709543568464705E-3</c:v>
                </c:pt>
                <c:pt idx="11344">
                  <c:v>-1.7842323651452441E-3</c:v>
                </c:pt>
                <c:pt idx="11345">
                  <c:v>-2.4688796680497616E-3</c:v>
                </c:pt>
                <c:pt idx="11346">
                  <c:v>-1.6804979253112196E-3</c:v>
                </c:pt>
                <c:pt idx="11347">
                  <c:v>-3.7551867219917101E-3</c:v>
                </c:pt>
                <c:pt idx="11348">
                  <c:v>-1.1203319502075537E-3</c:v>
                </c:pt>
                <c:pt idx="11349">
                  <c:v>-7.2614107883817169E-4</c:v>
                </c:pt>
                <c:pt idx="11350">
                  <c:v>0</c:v>
                </c:pt>
                <c:pt idx="11351">
                  <c:v>0</c:v>
                </c:pt>
                <c:pt idx="11352">
                  <c:v>0</c:v>
                </c:pt>
                <c:pt idx="11353">
                  <c:v>-6.6979926631218767E-3</c:v>
                </c:pt>
                <c:pt idx="11354">
                  <c:v>-5.1110836321668351E-3</c:v>
                </c:pt>
                <c:pt idx="11355">
                  <c:v>-3.0913812291333276E-4</c:v>
                </c:pt>
                <c:pt idx="11356">
                  <c:v>0</c:v>
                </c:pt>
                <c:pt idx="11357">
                  <c:v>0</c:v>
                </c:pt>
                <c:pt idx="11358">
                  <c:v>-8.80948966421502E-3</c:v>
                </c:pt>
                <c:pt idx="11359">
                  <c:v>-1.4750773391244421E-3</c:v>
                </c:pt>
                <c:pt idx="11360">
                  <c:v>-5.0398475753417049E-3</c:v>
                </c:pt>
                <c:pt idx="11361">
                  <c:v>-6.1051812091537094E-3</c:v>
                </c:pt>
                <c:pt idx="11362">
                  <c:v>-5.5110528364508138E-3</c:v>
                </c:pt>
                <c:pt idx="11363">
                  <c:v>-5.0808219458728932E-3</c:v>
                </c:pt>
                <c:pt idx="11364">
                  <c:v>-1.2271823974104201E-2</c:v>
                </c:pt>
                <c:pt idx="11365">
                  <c:v>-1.018213107701138E-2</c:v>
                </c:pt>
                <c:pt idx="11366">
                  <c:v>-1.0141156706480081E-2</c:v>
                </c:pt>
                <c:pt idx="11367">
                  <c:v>0</c:v>
                </c:pt>
                <c:pt idx="11368">
                  <c:v>0</c:v>
                </c:pt>
                <c:pt idx="11369">
                  <c:v>0</c:v>
                </c:pt>
                <c:pt idx="11370">
                  <c:v>-2.0491387530686689E-3</c:v>
                </c:pt>
                <c:pt idx="11371">
                  <c:v>0</c:v>
                </c:pt>
                <c:pt idx="11372">
                  <c:v>0</c:v>
                </c:pt>
                <c:pt idx="11373">
                  <c:v>0</c:v>
                </c:pt>
                <c:pt idx="11374">
                  <c:v>-2.1767610601631793E-3</c:v>
                </c:pt>
                <c:pt idx="11375">
                  <c:v>-9.6744936007242543E-4</c:v>
                </c:pt>
                <c:pt idx="11376">
                  <c:v>-4.0310390003017726E-4</c:v>
                </c:pt>
                <c:pt idx="11377">
                  <c:v>0</c:v>
                </c:pt>
                <c:pt idx="11378">
                  <c:v>0</c:v>
                </c:pt>
                <c:pt idx="11379">
                  <c:v>0</c:v>
                </c:pt>
                <c:pt idx="11380">
                  <c:v>-1.5479261758284402E-3</c:v>
                </c:pt>
                <c:pt idx="11381">
                  <c:v>-3.3339948402459907E-3</c:v>
                </c:pt>
                <c:pt idx="11382">
                  <c:v>-6.3306211549910563E-3</c:v>
                </c:pt>
                <c:pt idx="11383">
                  <c:v>-4.0682675133953961E-3</c:v>
                </c:pt>
                <c:pt idx="11384">
                  <c:v>0</c:v>
                </c:pt>
                <c:pt idx="11385">
                  <c:v>0</c:v>
                </c:pt>
                <c:pt idx="11386">
                  <c:v>0</c:v>
                </c:pt>
                <c:pt idx="11387">
                  <c:v>0</c:v>
                </c:pt>
                <c:pt idx="11388">
                  <c:v>0</c:v>
                </c:pt>
                <c:pt idx="11389">
                  <c:v>-2.9190745744660518E-3</c:v>
                </c:pt>
                <c:pt idx="11390">
                  <c:v>0</c:v>
                </c:pt>
                <c:pt idx="11391">
                  <c:v>0</c:v>
                </c:pt>
                <c:pt idx="11392">
                  <c:v>-6.0876224888557484E-3</c:v>
                </c:pt>
                <c:pt idx="11393">
                  <c:v>-7.5800718732204064E-3</c:v>
                </c:pt>
                <c:pt idx="11394">
                  <c:v>-8.4637590086994452E-3</c:v>
                </c:pt>
                <c:pt idx="11395">
                  <c:v>-7.7371718084165986E-3</c:v>
                </c:pt>
                <c:pt idx="11396">
                  <c:v>-1.4531744005655822E-3</c:v>
                </c:pt>
                <c:pt idx="11397">
                  <c:v>0</c:v>
                </c:pt>
                <c:pt idx="11398">
                  <c:v>-1.5402912905300159E-3</c:v>
                </c:pt>
                <c:pt idx="11399">
                  <c:v>-4.4843923648352213E-4</c:v>
                </c:pt>
                <c:pt idx="11400">
                  <c:v>0</c:v>
                </c:pt>
                <c:pt idx="11401">
                  <c:v>0</c:v>
                </c:pt>
                <c:pt idx="11402">
                  <c:v>-8.7427872005607643E-4</c:v>
                </c:pt>
                <c:pt idx="11403">
                  <c:v>0</c:v>
                </c:pt>
                <c:pt idx="11404">
                  <c:v>0</c:v>
                </c:pt>
                <c:pt idx="11405">
                  <c:v>0</c:v>
                </c:pt>
                <c:pt idx="11406">
                  <c:v>-8.068544204095085E-4</c:v>
                </c:pt>
                <c:pt idx="11407">
                  <c:v>0</c:v>
                </c:pt>
                <c:pt idx="11408">
                  <c:v>-7.6341705473714772E-4</c:v>
                </c:pt>
                <c:pt idx="11409">
                  <c:v>0</c:v>
                </c:pt>
                <c:pt idx="11410">
                  <c:v>0</c:v>
                </c:pt>
                <c:pt idx="11411">
                  <c:v>0</c:v>
                </c:pt>
                <c:pt idx="11412">
                  <c:v>0</c:v>
                </c:pt>
                <c:pt idx="11413">
                  <c:v>0</c:v>
                </c:pt>
                <c:pt idx="11414">
                  <c:v>-2.1204490808232057E-3</c:v>
                </c:pt>
                <c:pt idx="11415">
                  <c:v>-1.6300952308828331E-2</c:v>
                </c:pt>
                <c:pt idx="11416">
                  <c:v>-1.7039322970900606E-2</c:v>
                </c:pt>
                <c:pt idx="11417">
                  <c:v>-8.5953918097655402E-3</c:v>
                </c:pt>
                <c:pt idx="11418">
                  <c:v>0</c:v>
                </c:pt>
                <c:pt idx="11419">
                  <c:v>0</c:v>
                </c:pt>
                <c:pt idx="11420">
                  <c:v>-3.7835076899805919E-5</c:v>
                </c:pt>
                <c:pt idx="11421">
                  <c:v>-9.3830990711489815E-3</c:v>
                </c:pt>
                <c:pt idx="11422">
                  <c:v>-9.5155218402981356E-3</c:v>
                </c:pt>
                <c:pt idx="11423">
                  <c:v>0</c:v>
                </c:pt>
                <c:pt idx="11424">
                  <c:v>0</c:v>
                </c:pt>
                <c:pt idx="11425">
                  <c:v>-1.8369603928846123E-3</c:v>
                </c:pt>
                <c:pt idx="11426">
                  <c:v>0</c:v>
                </c:pt>
                <c:pt idx="11427">
                  <c:v>-9.335324869319539E-5</c:v>
                </c:pt>
                <c:pt idx="11428">
                  <c:v>-4.6116504854369911E-3</c:v>
                </c:pt>
                <c:pt idx="11429">
                  <c:v>-6.0679611650485965E-3</c:v>
                </c:pt>
                <c:pt idx="11430">
                  <c:v>-1.430171769977584E-2</c:v>
                </c:pt>
                <c:pt idx="11431">
                  <c:v>-8.8125466766243443E-3</c:v>
                </c:pt>
                <c:pt idx="11432">
                  <c:v>0</c:v>
                </c:pt>
                <c:pt idx="11433">
                  <c:v>0</c:v>
                </c:pt>
                <c:pt idx="11434">
                  <c:v>0</c:v>
                </c:pt>
                <c:pt idx="11435">
                  <c:v>0</c:v>
                </c:pt>
                <c:pt idx="11436">
                  <c:v>0</c:v>
                </c:pt>
                <c:pt idx="11437">
                  <c:v>-4.4018928139100133E-4</c:v>
                </c:pt>
                <c:pt idx="11438">
                  <c:v>-2.2743112871868032E-3</c:v>
                </c:pt>
                <c:pt idx="11439">
                  <c:v>0</c:v>
                </c:pt>
                <c:pt idx="11440">
                  <c:v>-2.4679260348050569E-3</c:v>
                </c:pt>
                <c:pt idx="11441">
                  <c:v>-1.2593681383490374E-2</c:v>
                </c:pt>
                <c:pt idx="11442">
                  <c:v>-1.5678588926996695E-2</c:v>
                </c:pt>
                <c:pt idx="11443">
                  <c:v>-1.1504890485782293E-2</c:v>
                </c:pt>
                <c:pt idx="11444">
                  <c:v>-1.306549077249719E-2</c:v>
                </c:pt>
                <c:pt idx="11445">
                  <c:v>-1.1468597455858709E-2</c:v>
                </c:pt>
                <c:pt idx="11446">
                  <c:v>-7.2223129547970277E-3</c:v>
                </c:pt>
                <c:pt idx="11447">
                  <c:v>-6.9138222004465621E-3</c:v>
                </c:pt>
                <c:pt idx="11448">
                  <c:v>0</c:v>
                </c:pt>
                <c:pt idx="11449">
                  <c:v>0</c:v>
                </c:pt>
                <c:pt idx="11450">
                  <c:v>0</c:v>
                </c:pt>
                <c:pt idx="11451">
                  <c:v>-4.3252750408300233E-3</c:v>
                </c:pt>
                <c:pt idx="11452">
                  <c:v>0</c:v>
                </c:pt>
                <c:pt idx="11453">
                  <c:v>0</c:v>
                </c:pt>
                <c:pt idx="11454">
                  <c:v>-1.978609625668426E-3</c:v>
                </c:pt>
                <c:pt idx="11455">
                  <c:v>0</c:v>
                </c:pt>
                <c:pt idx="11456">
                  <c:v>-7.570372476542464E-3</c:v>
                </c:pt>
                <c:pt idx="11457">
                  <c:v>-2.086295137901617E-2</c:v>
                </c:pt>
                <c:pt idx="11458">
                  <c:v>-1.6313619562126958E-2</c:v>
                </c:pt>
                <c:pt idx="11459">
                  <c:v>-1.6171452942849052E-2</c:v>
                </c:pt>
                <c:pt idx="11460">
                  <c:v>-1.0822433892522132E-2</c:v>
                </c:pt>
                <c:pt idx="11461">
                  <c:v>-2.8788740403753454E-3</c:v>
                </c:pt>
                <c:pt idx="11462">
                  <c:v>-1.9725618424794034E-3</c:v>
                </c:pt>
                <c:pt idx="11463">
                  <c:v>0</c:v>
                </c:pt>
                <c:pt idx="11464">
                  <c:v>-4.0515197622166266E-3</c:v>
                </c:pt>
                <c:pt idx="11465">
                  <c:v>-5.5907434273381185E-3</c:v>
                </c:pt>
                <c:pt idx="11466">
                  <c:v>-9.8722621280210587E-3</c:v>
                </c:pt>
                <c:pt idx="11467">
                  <c:v>-1.135840911503494E-2</c:v>
                </c:pt>
                <c:pt idx="11468">
                  <c:v>-1.1446870245214291E-2</c:v>
                </c:pt>
                <c:pt idx="11469">
                  <c:v>-1.1110717950532534E-2</c:v>
                </c:pt>
                <c:pt idx="11470">
                  <c:v>-9.1822653126217846E-3</c:v>
                </c:pt>
                <c:pt idx="11471">
                  <c:v>-8.5453451753300103E-3</c:v>
                </c:pt>
                <c:pt idx="11472">
                  <c:v>-9.7484165457697447E-3</c:v>
                </c:pt>
                <c:pt idx="11473">
                  <c:v>-1.3746859629878649E-2</c:v>
                </c:pt>
                <c:pt idx="11474">
                  <c:v>-1.7886840522274516E-2</c:v>
                </c:pt>
                <c:pt idx="11475">
                  <c:v>-9.6953398676621338E-3</c:v>
                </c:pt>
                <c:pt idx="11476">
                  <c:v>-1.1765330313860067E-2</c:v>
                </c:pt>
                <c:pt idx="11477">
                  <c:v>-9.2884186688368953E-3</c:v>
                </c:pt>
                <c:pt idx="11478">
                  <c:v>-1.0933795690173831E-2</c:v>
                </c:pt>
                <c:pt idx="11479">
                  <c:v>-1.0633027847563814E-2</c:v>
                </c:pt>
                <c:pt idx="11480">
                  <c:v>-1.2579172711510545E-2</c:v>
                </c:pt>
                <c:pt idx="11481">
                  <c:v>-1.0084568840451613E-2</c:v>
                </c:pt>
                <c:pt idx="11482">
                  <c:v>-1.4295318636990961E-2</c:v>
                </c:pt>
                <c:pt idx="11483">
                  <c:v>-1.3729167403842779E-2</c:v>
                </c:pt>
                <c:pt idx="11484">
                  <c:v>-9.0584197303704705E-3</c:v>
                </c:pt>
                <c:pt idx="11485">
                  <c:v>-1.0916103464137961E-2</c:v>
                </c:pt>
                <c:pt idx="11486">
                  <c:v>-9.2353419907292844E-3</c:v>
                </c:pt>
                <c:pt idx="11487">
                  <c:v>-7.6076571954284411E-3</c:v>
                </c:pt>
                <c:pt idx="11488">
                  <c:v>-5.9092034959838946E-3</c:v>
                </c:pt>
                <c:pt idx="11489">
                  <c:v>-2.4415271929514315E-3</c:v>
                </c:pt>
                <c:pt idx="11490">
                  <c:v>0</c:v>
                </c:pt>
                <c:pt idx="11491">
                  <c:v>0</c:v>
                </c:pt>
                <c:pt idx="11492">
                  <c:v>0</c:v>
                </c:pt>
                <c:pt idx="11493">
                  <c:v>0</c:v>
                </c:pt>
                <c:pt idx="11494">
                  <c:v>0</c:v>
                </c:pt>
                <c:pt idx="11495">
                  <c:v>0</c:v>
                </c:pt>
                <c:pt idx="11496">
                  <c:v>0</c:v>
                </c:pt>
                <c:pt idx="11497">
                  <c:v>0</c:v>
                </c:pt>
                <c:pt idx="11498">
                  <c:v>-4.4550299001044902E-4</c:v>
                </c:pt>
                <c:pt idx="11499">
                  <c:v>-1.4393173523414848E-3</c:v>
                </c:pt>
                <c:pt idx="11500">
                  <c:v>0</c:v>
                </c:pt>
                <c:pt idx="11501">
                  <c:v>0</c:v>
                </c:pt>
                <c:pt idx="11502">
                  <c:v>-6.425004686674507E-3</c:v>
                </c:pt>
                <c:pt idx="11503">
                  <c:v>-8.5893961858990453E-3</c:v>
                </c:pt>
                <c:pt idx="11504">
                  <c:v>-8.4530565639007182E-3</c:v>
                </c:pt>
                <c:pt idx="11505">
                  <c:v>-9.1347546738926866E-3</c:v>
                </c:pt>
                <c:pt idx="11506">
                  <c:v>-9.7653254256352406E-3</c:v>
                </c:pt>
                <c:pt idx="11507">
                  <c:v>-1.5338207474819843E-3</c:v>
                </c:pt>
                <c:pt idx="11508">
                  <c:v>-4.022018848952813E-3</c:v>
                </c:pt>
                <c:pt idx="11509">
                  <c:v>-8.6064386386488501E-3</c:v>
                </c:pt>
                <c:pt idx="11510">
                  <c:v>-7.549806568161177E-3</c:v>
                </c:pt>
                <c:pt idx="11511">
                  <c:v>-9.032499957393747E-3</c:v>
                </c:pt>
                <c:pt idx="11512">
                  <c:v>-7.055575438417061E-3</c:v>
                </c:pt>
                <c:pt idx="11513">
                  <c:v>-7.2941697769142166E-3</c:v>
                </c:pt>
                <c:pt idx="11514">
                  <c:v>-1.4315660309831779E-2</c:v>
                </c:pt>
                <c:pt idx="11515">
                  <c:v>-1.576426879356474E-2</c:v>
                </c:pt>
                <c:pt idx="11516">
                  <c:v>-1.2458032960103504E-2</c:v>
                </c:pt>
                <c:pt idx="11517">
                  <c:v>-6.2545801591764594E-3</c:v>
                </c:pt>
                <c:pt idx="11518">
                  <c:v>-3.8686367742044592E-3</c:v>
                </c:pt>
                <c:pt idx="11519">
                  <c:v>-6.3738773284250927E-3</c:v>
                </c:pt>
                <c:pt idx="11520">
                  <c:v>0</c:v>
                </c:pt>
                <c:pt idx="11521">
                  <c:v>0</c:v>
                </c:pt>
                <c:pt idx="11522">
                  <c:v>0</c:v>
                </c:pt>
                <c:pt idx="11523">
                  <c:v>-5.4008295945143781E-3</c:v>
                </c:pt>
                <c:pt idx="11524">
                  <c:v>-9.4641496656227009E-3</c:v>
                </c:pt>
                <c:pt idx="11525">
                  <c:v>-6.9584356217726739E-3</c:v>
                </c:pt>
                <c:pt idx="11526">
                  <c:v>-1.3849149242360026E-2</c:v>
                </c:pt>
                <c:pt idx="11527">
                  <c:v>-2.3584186912723237E-2</c:v>
                </c:pt>
                <c:pt idx="11528">
                  <c:v>-1.8538897824430633E-2</c:v>
                </c:pt>
                <c:pt idx="11529">
                  <c:v>-1.2528570219249913E-2</c:v>
                </c:pt>
                <c:pt idx="11530">
                  <c:v>-1.5491407771099586E-2</c:v>
                </c:pt>
                <c:pt idx="11531">
                  <c:v>-1.0886311690510353E-2</c:v>
                </c:pt>
                <c:pt idx="11532">
                  <c:v>-1.5745365275543488E-3</c:v>
                </c:pt>
                <c:pt idx="11533">
                  <c:v>-1.3544400237019971E-4</c:v>
                </c:pt>
                <c:pt idx="11534">
                  <c:v>-3.7077795648859935E-3</c:v>
                </c:pt>
                <c:pt idx="11535">
                  <c:v>-7.3309066282907231E-3</c:v>
                </c:pt>
                <c:pt idx="11536">
                  <c:v>0</c:v>
                </c:pt>
                <c:pt idx="11537">
                  <c:v>0</c:v>
                </c:pt>
                <c:pt idx="11538">
                  <c:v>-9.1022485925218444E-4</c:v>
                </c:pt>
                <c:pt idx="11539">
                  <c:v>-1.618177527559661E-3</c:v>
                </c:pt>
                <c:pt idx="11540">
                  <c:v>-6.691838317095411E-3</c:v>
                </c:pt>
                <c:pt idx="11541">
                  <c:v>0</c:v>
                </c:pt>
                <c:pt idx="11542">
                  <c:v>0</c:v>
                </c:pt>
                <c:pt idx="11543">
                  <c:v>0</c:v>
                </c:pt>
                <c:pt idx="11544">
                  <c:v>-5.3660406285933604E-3</c:v>
                </c:pt>
                <c:pt idx="11545">
                  <c:v>0</c:v>
                </c:pt>
                <c:pt idx="11546">
                  <c:v>-3.0654404904705279E-3</c:v>
                </c:pt>
                <c:pt idx="11547">
                  <c:v>-4.4982007197114093E-4</c:v>
                </c:pt>
                <c:pt idx="11548">
                  <c:v>0</c:v>
                </c:pt>
                <c:pt idx="11549">
                  <c:v>0</c:v>
                </c:pt>
                <c:pt idx="11550">
                  <c:v>0</c:v>
                </c:pt>
                <c:pt idx="11551">
                  <c:v>-3.735764597458946E-3</c:v>
                </c:pt>
                <c:pt idx="11552">
                  <c:v>-1.0861694424330048E-3</c:v>
                </c:pt>
                <c:pt idx="11553">
                  <c:v>0</c:v>
                </c:pt>
                <c:pt idx="11554">
                  <c:v>0</c:v>
                </c:pt>
                <c:pt idx="11555">
                  <c:v>0</c:v>
                </c:pt>
                <c:pt idx="11556">
                  <c:v>-6.4658647489438392E-3</c:v>
                </c:pt>
                <c:pt idx="11557">
                  <c:v>-4.3535747686154203E-3</c:v>
                </c:pt>
                <c:pt idx="11558">
                  <c:v>-1.0642071656615792E-3</c:v>
                </c:pt>
                <c:pt idx="11559">
                  <c:v>-2.2574091392820739E-3</c:v>
                </c:pt>
                <c:pt idx="11560">
                  <c:v>0</c:v>
                </c:pt>
                <c:pt idx="11561">
                  <c:v>-7.6726342710998763E-3</c:v>
                </c:pt>
                <c:pt idx="11562">
                  <c:v>-8.6055751258665714E-3</c:v>
                </c:pt>
                <c:pt idx="11563">
                  <c:v>-2.3934758480915086E-2</c:v>
                </c:pt>
                <c:pt idx="11564">
                  <c:v>-1.5699142659524989E-2</c:v>
                </c:pt>
                <c:pt idx="11565">
                  <c:v>-2.533416976306524E-2</c:v>
                </c:pt>
                <c:pt idx="11566">
                  <c:v>-1.8015409609290822E-2</c:v>
                </c:pt>
                <c:pt idx="11567">
                  <c:v>-1.5650887098071387E-2</c:v>
                </c:pt>
                <c:pt idx="11568">
                  <c:v>-1.1886953304701908E-2</c:v>
                </c:pt>
                <c:pt idx="11569">
                  <c:v>-1.1516994000225322E-2</c:v>
                </c:pt>
                <c:pt idx="11570">
                  <c:v>-1.2176486673422526E-2</c:v>
                </c:pt>
                <c:pt idx="11571">
                  <c:v>-9.2650677990639974E-3</c:v>
                </c:pt>
                <c:pt idx="11572">
                  <c:v>-1.5441779665107402E-3</c:v>
                </c:pt>
                <c:pt idx="11573">
                  <c:v>-5.9515192459269617E-4</c:v>
                </c:pt>
                <c:pt idx="11574">
                  <c:v>-6.4179896733098651E-3</c:v>
                </c:pt>
                <c:pt idx="11575">
                  <c:v>-8.0104232012739862E-3</c:v>
                </c:pt>
                <c:pt idx="11576">
                  <c:v>-5.1955154498223299E-3</c:v>
                </c:pt>
                <c:pt idx="11577">
                  <c:v>-1.9688269073010689E-2</c:v>
                </c:pt>
                <c:pt idx="11578">
                  <c:v>-3.7333719377825036E-2</c:v>
                </c:pt>
                <c:pt idx="11579">
                  <c:v>-3.0561855587189712E-2</c:v>
                </c:pt>
                <c:pt idx="11580">
                  <c:v>-3.1977352056491326E-2</c:v>
                </c:pt>
                <c:pt idx="11581">
                  <c:v>-3.5178304299570584E-2</c:v>
                </c:pt>
                <c:pt idx="11582">
                  <c:v>-2.1312872975277064E-2</c:v>
                </c:pt>
                <c:pt idx="11583">
                  <c:v>-2.4642506715565671E-2</c:v>
                </c:pt>
                <c:pt idx="11584">
                  <c:v>-2.1634576718300158E-2</c:v>
                </c:pt>
                <c:pt idx="11585">
                  <c:v>-1.585999453103637E-2</c:v>
                </c:pt>
                <c:pt idx="11586">
                  <c:v>-1.3334620148305554E-2</c:v>
                </c:pt>
                <c:pt idx="11587">
                  <c:v>-1.4315816564525852E-2</c:v>
                </c:pt>
                <c:pt idx="11588">
                  <c:v>-2.7827373771494024E-3</c:v>
                </c:pt>
                <c:pt idx="11589">
                  <c:v>-7.4956972124371468E-3</c:v>
                </c:pt>
                <c:pt idx="11590">
                  <c:v>-1.1259631005811066E-4</c:v>
                </c:pt>
                <c:pt idx="11591">
                  <c:v>0</c:v>
                </c:pt>
                <c:pt idx="11592">
                  <c:v>0</c:v>
                </c:pt>
                <c:pt idx="11593">
                  <c:v>0</c:v>
                </c:pt>
                <c:pt idx="11594">
                  <c:v>0</c:v>
                </c:pt>
                <c:pt idx="11595">
                  <c:v>-4.1036243460828015E-3</c:v>
                </c:pt>
                <c:pt idx="11596">
                  <c:v>0</c:v>
                </c:pt>
                <c:pt idx="11597">
                  <c:v>0</c:v>
                </c:pt>
                <c:pt idx="11598">
                  <c:v>0</c:v>
                </c:pt>
                <c:pt idx="11599">
                  <c:v>0</c:v>
                </c:pt>
                <c:pt idx="11600">
                  <c:v>0</c:v>
                </c:pt>
                <c:pt idx="11601">
                  <c:v>0</c:v>
                </c:pt>
                <c:pt idx="11602">
                  <c:v>-1.4211202660822098E-3</c:v>
                </c:pt>
                <c:pt idx="11603">
                  <c:v>-8.8744425126615623E-3</c:v>
                </c:pt>
                <c:pt idx="11604">
                  <c:v>-1.5314838612140003E-2</c:v>
                </c:pt>
                <c:pt idx="11605">
                  <c:v>-2.0364351046942342E-2</c:v>
                </c:pt>
                <c:pt idx="11606">
                  <c:v>-3.1446065462242156E-2</c:v>
                </c:pt>
                <c:pt idx="11607">
                  <c:v>-2.0182931438506357E-2</c:v>
                </c:pt>
                <c:pt idx="11608">
                  <c:v>-3.9156398820773264E-3</c:v>
                </c:pt>
                <c:pt idx="11609">
                  <c:v>-3.5830372666112442E-3</c:v>
                </c:pt>
                <c:pt idx="11610">
                  <c:v>-1.6615012472598112E-2</c:v>
                </c:pt>
                <c:pt idx="11611">
                  <c:v>-2.1483105298964467E-2</c:v>
                </c:pt>
                <c:pt idx="11612">
                  <c:v>-2.5247562174011695E-2</c:v>
                </c:pt>
                <c:pt idx="11613">
                  <c:v>-3.1778668077708239E-2</c:v>
                </c:pt>
                <c:pt idx="11614">
                  <c:v>-2.5822057600725756E-2</c:v>
                </c:pt>
                <c:pt idx="11615">
                  <c:v>-1.6085871947993158E-2</c:v>
                </c:pt>
                <c:pt idx="11616">
                  <c:v>-8.5569581978987008E-3</c:v>
                </c:pt>
                <c:pt idx="11617">
                  <c:v>-1.4286794164335981E-2</c:v>
                </c:pt>
                <c:pt idx="11618">
                  <c:v>-1.1792274548340864E-2</c:v>
                </c:pt>
                <c:pt idx="11619">
                  <c:v>-4.2255650464887773E-2</c:v>
                </c:pt>
                <c:pt idx="11620">
                  <c:v>-3.2398518406531185E-2</c:v>
                </c:pt>
                <c:pt idx="11621">
                  <c:v>-3.6828180512510467E-2</c:v>
                </c:pt>
                <c:pt idx="11622">
                  <c:v>-3.4620908609872436E-2</c:v>
                </c:pt>
                <c:pt idx="11623">
                  <c:v>-3.1113462846776074E-2</c:v>
                </c:pt>
                <c:pt idx="11624">
                  <c:v>-3.0266838007408148E-2</c:v>
                </c:pt>
                <c:pt idx="11625">
                  <c:v>-1.3304104618640955E-2</c:v>
                </c:pt>
                <c:pt idx="11626">
                  <c:v>-1.475546148612894E-2</c:v>
                </c:pt>
                <c:pt idx="11627">
                  <c:v>-1.734069090634216E-2</c:v>
                </c:pt>
                <c:pt idx="11628">
                  <c:v>-1.8535036661879167E-2</c:v>
                </c:pt>
                <c:pt idx="11629">
                  <c:v>-1.6373119661350133E-2</c:v>
                </c:pt>
                <c:pt idx="11630">
                  <c:v>-1.7249981102124279E-2</c:v>
                </c:pt>
                <c:pt idx="11631">
                  <c:v>-1.2820318996144886E-2</c:v>
                </c:pt>
                <c:pt idx="11632">
                  <c:v>-1.8958349081563353E-2</c:v>
                </c:pt>
                <c:pt idx="11633">
                  <c:v>-1.8912994179454246E-2</c:v>
                </c:pt>
                <c:pt idx="11634">
                  <c:v>-2.4113689621286682E-2</c:v>
                </c:pt>
                <c:pt idx="11635">
                  <c:v>-1.1671328142716764E-2</c:v>
                </c:pt>
                <c:pt idx="11636">
                  <c:v>-9.3582281351577423E-3</c:v>
                </c:pt>
                <c:pt idx="11637">
                  <c:v>-8.4208934915716016E-3</c:v>
                </c:pt>
                <c:pt idx="11638">
                  <c:v>-8.451130092977599E-3</c:v>
                </c:pt>
                <c:pt idx="11639">
                  <c:v>-2.6018595509864739E-2</c:v>
                </c:pt>
                <c:pt idx="11640">
                  <c:v>-2.9117847153979914E-2</c:v>
                </c:pt>
                <c:pt idx="11641">
                  <c:v>-4.2255650464887773E-2</c:v>
                </c:pt>
                <c:pt idx="11642">
                  <c:v>-4.5763096227984135E-2</c:v>
                </c:pt>
                <c:pt idx="11643">
                  <c:v>-3.7402675939224417E-2</c:v>
                </c:pt>
                <c:pt idx="11644">
                  <c:v>-2.8664298132889954E-2</c:v>
                </c:pt>
                <c:pt idx="11645">
                  <c:v>-2.4869604656436728E-2</c:v>
                </c:pt>
                <c:pt idx="11646">
                  <c:v>-2.9994708594753949E-2</c:v>
                </c:pt>
                <c:pt idx="11647">
                  <c:v>-2.6971048454153768E-2</c:v>
                </c:pt>
                <c:pt idx="11648">
                  <c:v>-2.4763776551515626E-2</c:v>
                </c:pt>
                <c:pt idx="11649">
                  <c:v>-2.0500415753269441E-2</c:v>
                </c:pt>
                <c:pt idx="11650">
                  <c:v>-1.4921762793861926E-2</c:v>
                </c:pt>
                <c:pt idx="11651">
                  <c:v>-1.7053443192985185E-2</c:v>
                </c:pt>
                <c:pt idx="11652">
                  <c:v>-1.2971502003174873E-2</c:v>
                </c:pt>
                <c:pt idx="11653">
                  <c:v>-1.2079522261697839E-2</c:v>
                </c:pt>
                <c:pt idx="11654">
                  <c:v>-1.102124121248782E-2</c:v>
                </c:pt>
                <c:pt idx="11655">
                  <c:v>-1.1006122911784821E-2</c:v>
                </c:pt>
                <c:pt idx="11656">
                  <c:v>-1.0386272582961653E-2</c:v>
                </c:pt>
                <c:pt idx="11657">
                  <c:v>-2.7318769370322848E-2</c:v>
                </c:pt>
                <c:pt idx="11658">
                  <c:v>-2.9964471993348063E-2</c:v>
                </c:pt>
                <c:pt idx="11659">
                  <c:v>-3.1204172650994177E-2</c:v>
                </c:pt>
                <c:pt idx="11660">
                  <c:v>-3.5059339330259398E-2</c:v>
                </c:pt>
                <c:pt idx="11661">
                  <c:v>-2.5217325572605698E-2</c:v>
                </c:pt>
                <c:pt idx="11662">
                  <c:v>-2.4204399425504564E-2</c:v>
                </c:pt>
                <c:pt idx="11663">
                  <c:v>-1.4150729458008993E-2</c:v>
                </c:pt>
                <c:pt idx="11664">
                  <c:v>0</c:v>
                </c:pt>
                <c:pt idx="11665">
                  <c:v>0</c:v>
                </c:pt>
                <c:pt idx="11666">
                  <c:v>-2.704326923077538E-4</c:v>
                </c:pt>
                <c:pt idx="11667">
                  <c:v>-1.1268028846154188E-3</c:v>
                </c:pt>
                <c:pt idx="11668">
                  <c:v>0</c:v>
                </c:pt>
                <c:pt idx="11669">
                  <c:v>0</c:v>
                </c:pt>
                <c:pt idx="11670">
                  <c:v>-5.7936566887017982E-4</c:v>
                </c:pt>
                <c:pt idx="11671">
                  <c:v>0</c:v>
                </c:pt>
                <c:pt idx="11672">
                  <c:v>-3.5671118186373363E-3</c:v>
                </c:pt>
                <c:pt idx="11673">
                  <c:v>0</c:v>
                </c:pt>
                <c:pt idx="11674">
                  <c:v>-9.2555747151846779E-3</c:v>
                </c:pt>
                <c:pt idx="11675">
                  <c:v>-1.5592990523352723E-2</c:v>
                </c:pt>
                <c:pt idx="11676">
                  <c:v>-1.0036698058982108E-2</c:v>
                </c:pt>
                <c:pt idx="11677">
                  <c:v>-1.3839147543882935E-2</c:v>
                </c:pt>
                <c:pt idx="11678">
                  <c:v>-1.5961444930804314E-2</c:v>
                </c:pt>
                <c:pt idx="11679">
                  <c:v>-8.7692148973487205E-3</c:v>
                </c:pt>
                <c:pt idx="11680">
                  <c:v>-1.03167234086321E-4</c:v>
                </c:pt>
                <c:pt idx="11681">
                  <c:v>-8.076520611339566E-3</c:v>
                </c:pt>
                <c:pt idx="11682">
                  <c:v>-7.6638516749938379E-3</c:v>
                </c:pt>
                <c:pt idx="11683">
                  <c:v>-9.3587419492712209E-3</c:v>
                </c:pt>
                <c:pt idx="11684">
                  <c:v>-1.1112584928740898E-2</c:v>
                </c:pt>
                <c:pt idx="11685">
                  <c:v>-1.3957052954267524E-2</c:v>
                </c:pt>
                <c:pt idx="11686">
                  <c:v>-1.5607728699650769E-2</c:v>
                </c:pt>
                <c:pt idx="11687">
                  <c:v>-1.8658531193350036E-2</c:v>
                </c:pt>
                <c:pt idx="11688">
                  <c:v>-1.9675465357916644E-2</c:v>
                </c:pt>
                <c:pt idx="11689">
                  <c:v>-2.4244300010316744E-2</c:v>
                </c:pt>
                <c:pt idx="11690">
                  <c:v>-2.4391681773297313E-2</c:v>
                </c:pt>
                <c:pt idx="11691">
                  <c:v>-2.4185347305124449E-2</c:v>
                </c:pt>
                <c:pt idx="11692">
                  <c:v>-1.7199451739841609E-2</c:v>
                </c:pt>
                <c:pt idx="11693">
                  <c:v>-1.4237078303930617E-2</c:v>
                </c:pt>
                <c:pt idx="11694">
                  <c:v>-1.478239082695898E-2</c:v>
                </c:pt>
                <c:pt idx="11695">
                  <c:v>-2.0810304932867618E-2</c:v>
                </c:pt>
                <c:pt idx="11696">
                  <c:v>-1.4679223592872659E-2</c:v>
                </c:pt>
                <c:pt idx="11697">
                  <c:v>-1.1613682922875124E-2</c:v>
                </c:pt>
                <c:pt idx="11698">
                  <c:v>-3.8761403663910565E-3</c:v>
                </c:pt>
                <c:pt idx="11699">
                  <c:v>-7.221706386051796E-3</c:v>
                </c:pt>
                <c:pt idx="11700">
                  <c:v>-9.0050257181176763E-3</c:v>
                </c:pt>
                <c:pt idx="11701">
                  <c:v>-3.105333746002259E-2</c:v>
                </c:pt>
                <c:pt idx="11702">
                  <c:v>-3.8275043846074497E-2</c:v>
                </c:pt>
                <c:pt idx="11703">
                  <c:v>-3.5017906884202143E-2</c:v>
                </c:pt>
                <c:pt idx="11704">
                  <c:v>-3.3087205789155694E-2</c:v>
                </c:pt>
                <c:pt idx="11705">
                  <c:v>-4.8400170962845102E-2</c:v>
                </c:pt>
                <c:pt idx="11706">
                  <c:v>-4.7633785795345607E-2</c:v>
                </c:pt>
                <c:pt idx="11707">
                  <c:v>-7.1789656747874075E-2</c:v>
                </c:pt>
                <c:pt idx="11708">
                  <c:v>-7.3897215958497298E-2</c:v>
                </c:pt>
                <c:pt idx="11709">
                  <c:v>-6.5496455468600279E-2</c:v>
                </c:pt>
                <c:pt idx="11710">
                  <c:v>-5.1509926161736774E-2</c:v>
                </c:pt>
                <c:pt idx="11711">
                  <c:v>-5.8628465313702027E-2</c:v>
                </c:pt>
                <c:pt idx="11712">
                  <c:v>-6.5938600757542321E-2</c:v>
                </c:pt>
                <c:pt idx="11713">
                  <c:v>-7.6107942403207063E-2</c:v>
                </c:pt>
                <c:pt idx="11714">
                  <c:v>-7.6432182281764516E-2</c:v>
                </c:pt>
                <c:pt idx="11715">
                  <c:v>-6.9770526595039128E-2</c:v>
                </c:pt>
                <c:pt idx="11716">
                  <c:v>-6.2799369206054445E-2</c:v>
                </c:pt>
                <c:pt idx="11717">
                  <c:v>-7.0153719178788876E-2</c:v>
                </c:pt>
                <c:pt idx="11718">
                  <c:v>-6.3742612489130601E-2</c:v>
                </c:pt>
                <c:pt idx="11719">
                  <c:v>-5.6830407805338101E-2</c:v>
                </c:pt>
                <c:pt idx="11720">
                  <c:v>-4.1989064273186827E-2</c:v>
                </c:pt>
                <c:pt idx="11721">
                  <c:v>-2.3610558429499884E-2</c:v>
                </c:pt>
                <c:pt idx="11722">
                  <c:v>-2.6941386272862577E-2</c:v>
                </c:pt>
                <c:pt idx="11723">
                  <c:v>-2.377267836877861E-2</c:v>
                </c:pt>
                <c:pt idx="11724">
                  <c:v>-2.1149282987723117E-2</c:v>
                </c:pt>
                <c:pt idx="11725">
                  <c:v>-2.3463176666519203E-2</c:v>
                </c:pt>
                <c:pt idx="11726">
                  <c:v>-2.4185347305124449E-2</c:v>
                </c:pt>
                <c:pt idx="11727">
                  <c:v>-1.8776436603734625E-2</c:v>
                </c:pt>
                <c:pt idx="11728">
                  <c:v>-2.6985600801756715E-2</c:v>
                </c:pt>
                <c:pt idx="11729">
                  <c:v>-2.425903818661479E-2</c:v>
                </c:pt>
                <c:pt idx="11730">
                  <c:v>-2.3920060131759291E-2</c:v>
                </c:pt>
                <c:pt idx="11731">
                  <c:v>-1.9601774476426193E-2</c:v>
                </c:pt>
                <c:pt idx="11732">
                  <c:v>-1.7582644323591357E-2</c:v>
                </c:pt>
                <c:pt idx="11733">
                  <c:v>-1.8894342014119103E-2</c:v>
                </c:pt>
                <c:pt idx="11734">
                  <c:v>-1.9808108944599057E-2</c:v>
                </c:pt>
                <c:pt idx="11735">
                  <c:v>-1.1539992041384894E-2</c:v>
                </c:pt>
                <c:pt idx="11736">
                  <c:v>-1.6919426390178516E-2</c:v>
                </c:pt>
                <c:pt idx="11737">
                  <c:v>-2.1561951924068956E-2</c:v>
                </c:pt>
                <c:pt idx="11738">
                  <c:v>-1.7847931496956626E-2</c:v>
                </c:pt>
                <c:pt idx="11739">
                  <c:v>-2.0191301528348915E-2</c:v>
                </c:pt>
                <c:pt idx="11740">
                  <c:v>-3.1112290165214995E-2</c:v>
                </c:pt>
                <c:pt idx="11741">
                  <c:v>-3.9085643542468018E-2</c:v>
                </c:pt>
                <c:pt idx="11742">
                  <c:v>-3.5062121413096281E-2</c:v>
                </c:pt>
                <c:pt idx="11743">
                  <c:v>-3.3750423722568534E-2</c:v>
                </c:pt>
                <c:pt idx="11744">
                  <c:v>-4.2843878498474486E-2</c:v>
                </c:pt>
                <c:pt idx="11745">
                  <c:v>-3.3647256488482213E-2</c:v>
                </c:pt>
                <c:pt idx="11746">
                  <c:v>-2.1738810039645728E-2</c:v>
                </c:pt>
                <c:pt idx="11747">
                  <c:v>-2.1665119158155388E-2</c:v>
                </c:pt>
                <c:pt idx="11748">
                  <c:v>-1.6550971982726925E-2</c:v>
                </c:pt>
                <c:pt idx="11749">
                  <c:v>-1.084729775537574E-2</c:v>
                </c:pt>
                <c:pt idx="11750">
                  <c:v>0</c:v>
                </c:pt>
                <c:pt idx="11751">
                  <c:v>0</c:v>
                </c:pt>
                <c:pt idx="11752">
                  <c:v>-1.5205122956810646E-3</c:v>
                </c:pt>
                <c:pt idx="11753">
                  <c:v>-3.6696979443843203E-3</c:v>
                </c:pt>
                <c:pt idx="11754">
                  <c:v>-1.4327904324688001E-3</c:v>
                </c:pt>
                <c:pt idx="11755">
                  <c:v>0</c:v>
                </c:pt>
                <c:pt idx="11756">
                  <c:v>-8.0054728323353253E-4</c:v>
                </c:pt>
                <c:pt idx="11757">
                  <c:v>-2.0668675312576212E-3</c:v>
                </c:pt>
                <c:pt idx="11758">
                  <c:v>-1.7466486179641416E-3</c:v>
                </c:pt>
                <c:pt idx="11759">
                  <c:v>-1.7029824025150964E-3</c:v>
                </c:pt>
                <c:pt idx="11760">
                  <c:v>-1.2226540325749324E-3</c:v>
                </c:pt>
                <c:pt idx="11761">
                  <c:v>0</c:v>
                </c:pt>
                <c:pt idx="11762">
                  <c:v>0</c:v>
                </c:pt>
                <c:pt idx="11763">
                  <c:v>0</c:v>
                </c:pt>
                <c:pt idx="11764">
                  <c:v>-1.772308756358032E-3</c:v>
                </c:pt>
                <c:pt idx="11765">
                  <c:v>0</c:v>
                </c:pt>
                <c:pt idx="11766">
                  <c:v>0</c:v>
                </c:pt>
                <c:pt idx="11767">
                  <c:v>-3.8388261722638317E-3</c:v>
                </c:pt>
                <c:pt idx="11768">
                  <c:v>-9.3837973099781813E-3</c:v>
                </c:pt>
                <c:pt idx="11769">
                  <c:v>-1.2412204623652889E-2</c:v>
                </c:pt>
                <c:pt idx="11770">
                  <c:v>-3.8103904228397045E-3</c:v>
                </c:pt>
                <c:pt idx="11771">
                  <c:v>0</c:v>
                </c:pt>
                <c:pt idx="11772">
                  <c:v>-1.3787417915114286E-3</c:v>
                </c:pt>
                <c:pt idx="11773">
                  <c:v>0</c:v>
                </c:pt>
                <c:pt idx="11774">
                  <c:v>0</c:v>
                </c:pt>
                <c:pt idx="11775">
                  <c:v>0</c:v>
                </c:pt>
                <c:pt idx="11776">
                  <c:v>-1.3646211417799314E-3</c:v>
                </c:pt>
                <c:pt idx="11777">
                  <c:v>-5.9790101572830823E-3</c:v>
                </c:pt>
                <c:pt idx="11778">
                  <c:v>-4.9942320137307261E-3</c:v>
                </c:pt>
                <c:pt idx="11779">
                  <c:v>-1.2000225092147265E-2</c:v>
                </c:pt>
                <c:pt idx="11780">
                  <c:v>-1.3927576601671432E-2</c:v>
                </c:pt>
                <c:pt idx="11781">
                  <c:v>-1.907655946653164E-2</c:v>
                </c:pt>
                <c:pt idx="11782">
                  <c:v>-1.3111617568442147E-2</c:v>
                </c:pt>
                <c:pt idx="11783">
                  <c:v>-1.395571312005861E-2</c:v>
                </c:pt>
                <c:pt idx="11784">
                  <c:v>-7.8078838524522354E-3</c:v>
                </c:pt>
                <c:pt idx="11785">
                  <c:v>-9.918122731493284E-3</c:v>
                </c:pt>
                <c:pt idx="11786">
                  <c:v>-5.7539180101854326E-3</c:v>
                </c:pt>
                <c:pt idx="11787">
                  <c:v>0</c:v>
                </c:pt>
                <c:pt idx="11788">
                  <c:v>0</c:v>
                </c:pt>
                <c:pt idx="11789">
                  <c:v>0</c:v>
                </c:pt>
                <c:pt idx="11790">
                  <c:v>0</c:v>
                </c:pt>
                <c:pt idx="11791">
                  <c:v>0</c:v>
                </c:pt>
                <c:pt idx="11792">
                  <c:v>-3.1562982496892156E-3</c:v>
                </c:pt>
                <c:pt idx="11793">
                  <c:v>-1.011108530203475E-3</c:v>
                </c:pt>
                <c:pt idx="11794">
                  <c:v>0</c:v>
                </c:pt>
                <c:pt idx="11795">
                  <c:v>0</c:v>
                </c:pt>
                <c:pt idx="11796">
                  <c:v>-8.1342696781538937E-4</c:v>
                </c:pt>
                <c:pt idx="11797">
                  <c:v>0</c:v>
                </c:pt>
                <c:pt idx="11798">
                  <c:v>0</c:v>
                </c:pt>
                <c:pt idx="11799">
                  <c:v>-1.6130116271255712E-3</c:v>
                </c:pt>
                <c:pt idx="11800">
                  <c:v>0</c:v>
                </c:pt>
                <c:pt idx="11801">
                  <c:v>0</c:v>
                </c:pt>
                <c:pt idx="11802">
                  <c:v>-1.4134182264903261E-3</c:v>
                </c:pt>
                <c:pt idx="11803">
                  <c:v>-2.6815317754910195E-3</c:v>
                </c:pt>
                <c:pt idx="11804">
                  <c:v>-1.3209516135370691E-5</c:v>
                </c:pt>
                <c:pt idx="11805">
                  <c:v>-6.2084725836497601E-4</c:v>
                </c:pt>
                <c:pt idx="11806">
                  <c:v>-1.1558326618495984E-2</c:v>
                </c:pt>
                <c:pt idx="11807">
                  <c:v>-1.575895274956074E-2</c:v>
                </c:pt>
                <c:pt idx="11808">
                  <c:v>-1.6710037911311315E-2</c:v>
                </c:pt>
                <c:pt idx="11809">
                  <c:v>-2.302418662404393E-2</c:v>
                </c:pt>
                <c:pt idx="11810">
                  <c:v>-9.5372706497761639E-3</c:v>
                </c:pt>
                <c:pt idx="11811">
                  <c:v>-1.2535830812517301E-2</c:v>
                </c:pt>
                <c:pt idx="11812">
                  <c:v>-2.1531511300741046E-2</c:v>
                </c:pt>
                <c:pt idx="11813">
                  <c:v>-3.6590359695124253E-2</c:v>
                </c:pt>
                <c:pt idx="11814">
                  <c:v>-3.7501816308468605E-2</c:v>
                </c:pt>
                <c:pt idx="11815">
                  <c:v>-4.76203056682033E-2</c:v>
                </c:pt>
                <c:pt idx="11816">
                  <c:v>-4.0936290503678863E-2</c:v>
                </c:pt>
                <c:pt idx="11817">
                  <c:v>-3.3671056629195673E-2</c:v>
                </c:pt>
                <c:pt idx="11818">
                  <c:v>-1.4887124684622832E-2</c:v>
                </c:pt>
                <c:pt idx="11819">
                  <c:v>-1.0778965166505894E-2</c:v>
                </c:pt>
                <c:pt idx="11820">
                  <c:v>-1.3354820812913615E-2</c:v>
                </c:pt>
                <c:pt idx="11821">
                  <c:v>-7.9257096812543892E-3</c:v>
                </c:pt>
                <c:pt idx="11822">
                  <c:v>-1.5983514523861819E-3</c:v>
                </c:pt>
                <c:pt idx="11823">
                  <c:v>-3.1702838725022886E-4</c:v>
                </c:pt>
                <c:pt idx="11824">
                  <c:v>-4.2006261310647552E-3</c:v>
                </c:pt>
                <c:pt idx="11825">
                  <c:v>-2.1518301784605565E-2</c:v>
                </c:pt>
                <c:pt idx="11826">
                  <c:v>-2.6445451303118706E-2</c:v>
                </c:pt>
                <c:pt idx="11827">
                  <c:v>-1.1888564521881584E-2</c:v>
                </c:pt>
                <c:pt idx="11828">
                  <c:v>-1.2390526135027669E-2</c:v>
                </c:pt>
                <c:pt idx="11829">
                  <c:v>-5.0196161314610688E-3</c:v>
                </c:pt>
                <c:pt idx="11830">
                  <c:v>-1.1386602908735499E-2</c:v>
                </c:pt>
                <c:pt idx="11831">
                  <c:v>-2.879674517522357E-3</c:v>
                </c:pt>
                <c:pt idx="11832">
                  <c:v>0</c:v>
                </c:pt>
                <c:pt idx="11833">
                  <c:v>0</c:v>
                </c:pt>
                <c:pt idx="11834">
                  <c:v>0</c:v>
                </c:pt>
                <c:pt idx="11835">
                  <c:v>-2.1590406575968668E-3</c:v>
                </c:pt>
                <c:pt idx="11836">
                  <c:v>0</c:v>
                </c:pt>
                <c:pt idx="11837">
                  <c:v>0</c:v>
                </c:pt>
                <c:pt idx="11838">
                  <c:v>0</c:v>
                </c:pt>
                <c:pt idx="11839">
                  <c:v>0</c:v>
                </c:pt>
                <c:pt idx="11840">
                  <c:v>0</c:v>
                </c:pt>
                <c:pt idx="11841">
                  <c:v>-1.102730753087533E-2</c:v>
                </c:pt>
                <c:pt idx="11842">
                  <c:v>-1.998143037024791E-2</c:v>
                </c:pt>
                <c:pt idx="11843">
                  <c:v>-2.6976838838507877E-2</c:v>
                </c:pt>
                <c:pt idx="11844">
                  <c:v>-2.6976838838507877E-2</c:v>
                </c:pt>
                <c:pt idx="11845">
                  <c:v>-1.7463083321674344E-2</c:v>
                </c:pt>
                <c:pt idx="11846">
                  <c:v>-2.6200984444756381E-3</c:v>
                </c:pt>
                <c:pt idx="11847">
                  <c:v>-8.9032471414229875E-5</c:v>
                </c:pt>
                <c:pt idx="11848">
                  <c:v>0</c:v>
                </c:pt>
                <c:pt idx="11849">
                  <c:v>0</c:v>
                </c:pt>
                <c:pt idx="11850">
                  <c:v>-1.3911765451182112E-2</c:v>
                </c:pt>
                <c:pt idx="11851">
                  <c:v>-1.1542457491827807E-2</c:v>
                </c:pt>
                <c:pt idx="11852">
                  <c:v>0</c:v>
                </c:pt>
                <c:pt idx="11853">
                  <c:v>-5.2307614367496091E-3</c:v>
                </c:pt>
                <c:pt idx="11854">
                  <c:v>0</c:v>
                </c:pt>
                <c:pt idx="11855">
                  <c:v>0</c:v>
                </c:pt>
                <c:pt idx="11856">
                  <c:v>0</c:v>
                </c:pt>
                <c:pt idx="11857">
                  <c:v>-4.1142125101624183E-3</c:v>
                </c:pt>
                <c:pt idx="11858">
                  <c:v>0</c:v>
                </c:pt>
                <c:pt idx="11859">
                  <c:v>-4.6552083205723127E-3</c:v>
                </c:pt>
                <c:pt idx="11860">
                  <c:v>-1.652598953803186E-2</c:v>
                </c:pt>
                <c:pt idx="11861">
                  <c:v>-1.7787796003871148E-2</c:v>
                </c:pt>
                <c:pt idx="11862">
                  <c:v>-7.3625794754315077E-3</c:v>
                </c:pt>
                <c:pt idx="11863">
                  <c:v>-5.1329797008415889E-3</c:v>
                </c:pt>
                <c:pt idx="11864">
                  <c:v>-1.2997831652966529E-2</c:v>
                </c:pt>
                <c:pt idx="11865">
                  <c:v>-2.5995663305932837E-2</c:v>
                </c:pt>
                <c:pt idx="11866">
                  <c:v>-3.1202146296046673E-2</c:v>
                </c:pt>
                <c:pt idx="11867">
                  <c:v>-2.570165014884418E-2</c:v>
                </c:pt>
                <c:pt idx="11868">
                  <c:v>-3.1042889169290211E-2</c:v>
                </c:pt>
                <c:pt idx="11869">
                  <c:v>-1.7518283943206425E-2</c:v>
                </c:pt>
                <c:pt idx="11870">
                  <c:v>-2.1720221979933618E-2</c:v>
                </c:pt>
                <c:pt idx="11871">
                  <c:v>-1.3867620576020645E-2</c:v>
                </c:pt>
                <c:pt idx="11872">
                  <c:v>-3.2341447279765623E-3</c:v>
                </c:pt>
                <c:pt idx="11873">
                  <c:v>-6.0640213649559849E-3</c:v>
                </c:pt>
                <c:pt idx="11874">
                  <c:v>-1.4737409499075094E-2</c:v>
                </c:pt>
                <c:pt idx="11875">
                  <c:v>-3.2745715370762873E-2</c:v>
                </c:pt>
                <c:pt idx="11876">
                  <c:v>-2.832326746621916E-2</c:v>
                </c:pt>
                <c:pt idx="11877">
                  <c:v>-2.5211628220362825E-2</c:v>
                </c:pt>
                <c:pt idx="11878">
                  <c:v>-3.2623209888642535E-2</c:v>
                </c:pt>
                <c:pt idx="11879">
                  <c:v>-3.7388673143123108E-2</c:v>
                </c:pt>
                <c:pt idx="11880">
                  <c:v>-4.1210844185277318E-2</c:v>
                </c:pt>
                <c:pt idx="11881">
                  <c:v>-3.9434514694532519E-2</c:v>
                </c:pt>
                <c:pt idx="11882">
                  <c:v>-3.1116392458562459E-2</c:v>
                </c:pt>
                <c:pt idx="11883">
                  <c:v>-3.3345992233152377E-2</c:v>
                </c:pt>
                <c:pt idx="11884">
                  <c:v>-3.1594163838831735E-2</c:v>
                </c:pt>
                <c:pt idx="11885">
                  <c:v>-5.1954574967229772E-2</c:v>
                </c:pt>
                <c:pt idx="11886">
                  <c:v>-7.2486493770596239E-2</c:v>
                </c:pt>
                <c:pt idx="11887">
                  <c:v>-6.9399355621164061E-2</c:v>
                </c:pt>
                <c:pt idx="11888">
                  <c:v>-8.1074128067230911E-2</c:v>
                </c:pt>
                <c:pt idx="11889">
                  <c:v>-8.0816866554778266E-2</c:v>
                </c:pt>
                <c:pt idx="11890">
                  <c:v>-7.1530951010057686E-2</c:v>
                </c:pt>
                <c:pt idx="11891">
                  <c:v>-6.6348969116367895E-2</c:v>
                </c:pt>
                <c:pt idx="11892">
                  <c:v>-6.1461000379766983E-2</c:v>
                </c:pt>
                <c:pt idx="11893">
                  <c:v>-6.8223302992808876E-2</c:v>
                </c:pt>
                <c:pt idx="11894">
                  <c:v>-7.0991926888728241E-2</c:v>
                </c:pt>
                <c:pt idx="11895">
                  <c:v>-9.6338311139423483E-2</c:v>
                </c:pt>
                <c:pt idx="11896">
                  <c:v>-8.8889977826507649E-2</c:v>
                </c:pt>
                <c:pt idx="11897">
                  <c:v>-7.5426625341483922E-2</c:v>
                </c:pt>
                <c:pt idx="11898">
                  <c:v>-6.4633892366683376E-2</c:v>
                </c:pt>
                <c:pt idx="11899">
                  <c:v>-6.6789988852001159E-2</c:v>
                </c:pt>
                <c:pt idx="11900">
                  <c:v>-6.119148831910215E-2</c:v>
                </c:pt>
                <c:pt idx="11901">
                  <c:v>-6.8505065601685677E-2</c:v>
                </c:pt>
                <c:pt idx="11902">
                  <c:v>-5.1060284947751389E-2</c:v>
                </c:pt>
                <c:pt idx="11903">
                  <c:v>-5.224858812431854E-2</c:v>
                </c:pt>
                <c:pt idx="11904">
                  <c:v>-5.5262222984478582E-2</c:v>
                </c:pt>
                <c:pt idx="11905">
                  <c:v>-6.2379791495669412E-2</c:v>
                </c:pt>
                <c:pt idx="11906">
                  <c:v>-5.3081625402736643E-2</c:v>
                </c:pt>
                <c:pt idx="11907">
                  <c:v>-2.7245219223560269E-2</c:v>
                </c:pt>
                <c:pt idx="11908">
                  <c:v>-1.8314569576988515E-2</c:v>
                </c:pt>
                <c:pt idx="11909">
                  <c:v>-2.1756973624569742E-2</c:v>
                </c:pt>
                <c:pt idx="11910">
                  <c:v>-4.0671820063946651E-3</c:v>
                </c:pt>
                <c:pt idx="11911">
                  <c:v>0</c:v>
                </c:pt>
                <c:pt idx="11912">
                  <c:v>-2.9870880709192971E-3</c:v>
                </c:pt>
                <c:pt idx="11913">
                  <c:v>-1.7609365966467561E-2</c:v>
                </c:pt>
                <c:pt idx="11914">
                  <c:v>-1.2020620543457317E-2</c:v>
                </c:pt>
                <c:pt idx="11915">
                  <c:v>-6.5764116400077732E-3</c:v>
                </c:pt>
                <c:pt idx="11916">
                  <c:v>0</c:v>
                </c:pt>
                <c:pt idx="11917">
                  <c:v>-5.4079220686197305E-3</c:v>
                </c:pt>
                <c:pt idx="11918">
                  <c:v>-1.9339588854666578E-3</c:v>
                </c:pt>
                <c:pt idx="11919">
                  <c:v>0</c:v>
                </c:pt>
                <c:pt idx="11920">
                  <c:v>-1.4408229201311351E-2</c:v>
                </c:pt>
                <c:pt idx="11921">
                  <c:v>-1.0227110752126234E-2</c:v>
                </c:pt>
                <c:pt idx="11922">
                  <c:v>-2.6131990307409758E-4</c:v>
                </c:pt>
                <c:pt idx="11923">
                  <c:v>-3.0051788853517891E-3</c:v>
                </c:pt>
                <c:pt idx="11924">
                  <c:v>-7.3882263505488099E-3</c:v>
                </c:pt>
                <c:pt idx="11925">
                  <c:v>0</c:v>
                </c:pt>
                <c:pt idx="11926">
                  <c:v>0</c:v>
                </c:pt>
                <c:pt idx="11927">
                  <c:v>-2.9421802732697566E-3</c:v>
                </c:pt>
                <c:pt idx="11928">
                  <c:v>-6.6257899754034177E-3</c:v>
                </c:pt>
                <c:pt idx="11929">
                  <c:v>-1.682927116310351E-3</c:v>
                </c:pt>
                <c:pt idx="11930">
                  <c:v>-3.9425215661814672E-3</c:v>
                </c:pt>
                <c:pt idx="11931">
                  <c:v>-4.9781690223723585E-3</c:v>
                </c:pt>
                <c:pt idx="11932">
                  <c:v>-1.1297972249355692E-2</c:v>
                </c:pt>
                <c:pt idx="11933">
                  <c:v>-7.3907568464536277E-3</c:v>
                </c:pt>
                <c:pt idx="11934">
                  <c:v>0</c:v>
                </c:pt>
                <c:pt idx="11935">
                  <c:v>0</c:v>
                </c:pt>
                <c:pt idx="11936">
                  <c:v>0</c:v>
                </c:pt>
                <c:pt idx="11937">
                  <c:v>0</c:v>
                </c:pt>
                <c:pt idx="11938">
                  <c:v>0</c:v>
                </c:pt>
                <c:pt idx="11939">
                  <c:v>0</c:v>
                </c:pt>
                <c:pt idx="11940">
                  <c:v>0</c:v>
                </c:pt>
                <c:pt idx="11941">
                  <c:v>0</c:v>
                </c:pt>
                <c:pt idx="11942">
                  <c:v>-5.992710359786213E-3</c:v>
                </c:pt>
                <c:pt idx="11943">
                  <c:v>0</c:v>
                </c:pt>
                <c:pt idx="11944">
                  <c:v>0</c:v>
                </c:pt>
                <c:pt idx="11945">
                  <c:v>-2.2343384889284557E-2</c:v>
                </c:pt>
                <c:pt idx="11946">
                  <c:v>-2.6260153555135446E-3</c:v>
                </c:pt>
                <c:pt idx="11947">
                  <c:v>-1.0804495382218837E-2</c:v>
                </c:pt>
                <c:pt idx="11948">
                  <c:v>-1.6713029932124313E-2</c:v>
                </c:pt>
                <c:pt idx="11949">
                  <c:v>-1.2684989429175619E-2</c:v>
                </c:pt>
                <c:pt idx="11950">
                  <c:v>-1.5088461110493001E-2</c:v>
                </c:pt>
                <c:pt idx="11951">
                  <c:v>-8.5345499054190199E-3</c:v>
                </c:pt>
                <c:pt idx="11952">
                  <c:v>0</c:v>
                </c:pt>
                <c:pt idx="11953">
                  <c:v>0</c:v>
                </c:pt>
                <c:pt idx="11954">
                  <c:v>-5.1476682807659602E-3</c:v>
                </c:pt>
                <c:pt idx="11955">
                  <c:v>0</c:v>
                </c:pt>
                <c:pt idx="11956">
                  <c:v>-1.2201360544217721E-2</c:v>
                </c:pt>
                <c:pt idx="11957">
                  <c:v>-5.409523809523864E-3</c:v>
                </c:pt>
                <c:pt idx="11958">
                  <c:v>-2.2530612244898718E-3</c:v>
                </c:pt>
                <c:pt idx="11959">
                  <c:v>-4.0272108843542043E-4</c:v>
                </c:pt>
                <c:pt idx="11960">
                  <c:v>0</c:v>
                </c:pt>
                <c:pt idx="11961">
                  <c:v>0</c:v>
                </c:pt>
                <c:pt idx="11962">
                  <c:v>-5.3171611911295713E-3</c:v>
                </c:pt>
                <c:pt idx="11963">
                  <c:v>-2.2731397943604015E-2</c:v>
                </c:pt>
                <c:pt idx="11964">
                  <c:v>-2.5251177142613046E-2</c:v>
                </c:pt>
                <c:pt idx="11965">
                  <c:v>-2.7867049616160378E-3</c:v>
                </c:pt>
                <c:pt idx="11966">
                  <c:v>-3.2031091512951804E-5</c:v>
                </c:pt>
                <c:pt idx="11967">
                  <c:v>0</c:v>
                </c:pt>
                <c:pt idx="11968">
                  <c:v>-1.6058704668722168E-3</c:v>
                </c:pt>
                <c:pt idx="11969">
                  <c:v>-4.0944379453364821E-3</c:v>
                </c:pt>
                <c:pt idx="11970">
                  <c:v>0</c:v>
                </c:pt>
                <c:pt idx="11971">
                  <c:v>0</c:v>
                </c:pt>
                <c:pt idx="11972">
                  <c:v>0</c:v>
                </c:pt>
                <c:pt idx="11973">
                  <c:v>-7.4924813211916241E-3</c:v>
                </c:pt>
                <c:pt idx="11974">
                  <c:v>-4.1811189470706278E-3</c:v>
                </c:pt>
                <c:pt idx="11975">
                  <c:v>-2.0119670121241384E-3</c:v>
                </c:pt>
                <c:pt idx="11976">
                  <c:v>0</c:v>
                </c:pt>
                <c:pt idx="11977">
                  <c:v>-9.5072475841385673E-3</c:v>
                </c:pt>
                <c:pt idx="11978">
                  <c:v>-2.7886537820726476E-2</c:v>
                </c:pt>
                <c:pt idx="11979">
                  <c:v>-2.4283572142619225E-2</c:v>
                </c:pt>
                <c:pt idx="11980">
                  <c:v>-3.5186187937354285E-2</c:v>
                </c:pt>
                <c:pt idx="11981">
                  <c:v>-3.9882539153615504E-2</c:v>
                </c:pt>
                <c:pt idx="11982">
                  <c:v>-3.7018910363212365E-2</c:v>
                </c:pt>
                <c:pt idx="11983">
                  <c:v>-6.1968927024325327E-2</c:v>
                </c:pt>
                <c:pt idx="11984">
                  <c:v>-4.9806314561812726E-2</c:v>
                </c:pt>
                <c:pt idx="11985">
                  <c:v>-3.5727674108630536E-2</c:v>
                </c:pt>
                <c:pt idx="11986">
                  <c:v>-2.183647117627463E-2</c:v>
                </c:pt>
                <c:pt idx="11987">
                  <c:v>-3.6727340886371307E-2</c:v>
                </c:pt>
                <c:pt idx="11988">
                  <c:v>-3.8289320226591261E-2</c:v>
                </c:pt>
                <c:pt idx="11989">
                  <c:v>-4.1819393535488247E-2</c:v>
                </c:pt>
                <c:pt idx="11990">
                  <c:v>-4.9254415194935119E-2</c:v>
                </c:pt>
                <c:pt idx="11991">
                  <c:v>-4.8546317894035296E-2</c:v>
                </c:pt>
                <c:pt idx="11992">
                  <c:v>-5.8990753082305947E-2</c:v>
                </c:pt>
                <c:pt idx="11993">
                  <c:v>-6.3364295234921708E-2</c:v>
                </c:pt>
                <c:pt idx="11994">
                  <c:v>-3.4092802399200317E-2</c:v>
                </c:pt>
                <c:pt idx="11995">
                  <c:v>-3.3801232922359259E-2</c:v>
                </c:pt>
                <c:pt idx="11996">
                  <c:v>-3.0666861046317995E-2</c:v>
                </c:pt>
                <c:pt idx="11997">
                  <c:v>-3.2562062645784873E-2</c:v>
                </c:pt>
                <c:pt idx="11998">
                  <c:v>-3.0323225591469494E-2</c:v>
                </c:pt>
                <c:pt idx="11999">
                  <c:v>-2.7803232255914745E-2</c:v>
                </c:pt>
                <c:pt idx="12000">
                  <c:v>-4.2996084638453946E-2</c:v>
                </c:pt>
                <c:pt idx="12001">
                  <c:v>-4.9702182605798062E-2</c:v>
                </c:pt>
                <c:pt idx="12002">
                  <c:v>-3.7914445184938472E-2</c:v>
                </c:pt>
                <c:pt idx="12003">
                  <c:v>-4.2225508163945435E-2</c:v>
                </c:pt>
                <c:pt idx="12004">
                  <c:v>-1.5286571142952399E-2</c:v>
                </c:pt>
                <c:pt idx="12005">
                  <c:v>-1.8035654781739519E-2</c:v>
                </c:pt>
                <c:pt idx="12006">
                  <c:v>-1.356839386871056E-2</c:v>
                </c:pt>
                <c:pt idx="12007">
                  <c:v>-1.0215344885038391E-2</c:v>
                </c:pt>
                <c:pt idx="12008">
                  <c:v>-5.0920526491170515E-3</c:v>
                </c:pt>
                <c:pt idx="12009">
                  <c:v>-8.7366711096302785E-3</c:v>
                </c:pt>
                <c:pt idx="12010">
                  <c:v>-1.6494501832722497E-2</c:v>
                </c:pt>
                <c:pt idx="12011">
                  <c:v>-2.3335971342885786E-2</c:v>
                </c:pt>
                <c:pt idx="12012">
                  <c:v>-1.5723925358213986E-2</c:v>
                </c:pt>
                <c:pt idx="12013">
                  <c:v>-7.2684105298234103E-3</c:v>
                </c:pt>
                <c:pt idx="12014">
                  <c:v>-1.3578807064312026E-2</c:v>
                </c:pt>
                <c:pt idx="12015">
                  <c:v>-5.1128790403199842E-3</c:v>
                </c:pt>
                <c:pt idx="12016">
                  <c:v>0</c:v>
                </c:pt>
                <c:pt idx="12017">
                  <c:v>0</c:v>
                </c:pt>
                <c:pt idx="12018">
                  <c:v>0</c:v>
                </c:pt>
                <c:pt idx="12019">
                  <c:v>0</c:v>
                </c:pt>
                <c:pt idx="12020">
                  <c:v>-9.4393359915371233E-3</c:v>
                </c:pt>
                <c:pt idx="12021">
                  <c:v>-1.271462283342828E-2</c:v>
                </c:pt>
                <c:pt idx="12022">
                  <c:v>-1.6417121002522572E-2</c:v>
                </c:pt>
                <c:pt idx="12023">
                  <c:v>-1.5277890796647431E-2</c:v>
                </c:pt>
                <c:pt idx="12024">
                  <c:v>-1.3060460574497501E-2</c:v>
                </c:pt>
                <c:pt idx="12025">
                  <c:v>-1.7698754984132092E-2</c:v>
                </c:pt>
                <c:pt idx="12026">
                  <c:v>-2.8368866465945164E-2</c:v>
                </c:pt>
                <c:pt idx="12027">
                  <c:v>-3.9628936447229313E-2</c:v>
                </c:pt>
                <c:pt idx="12028">
                  <c:v>-2.7982341931808929E-2</c:v>
                </c:pt>
                <c:pt idx="12029">
                  <c:v>-1.1026120921149074E-2</c:v>
                </c:pt>
                <c:pt idx="12030">
                  <c:v>-1.4881194564244415E-2</c:v>
                </c:pt>
                <c:pt idx="12031">
                  <c:v>-3.2986817479046304E-2</c:v>
                </c:pt>
                <c:pt idx="12032">
                  <c:v>-4.2192204410448353E-2</c:v>
                </c:pt>
                <c:pt idx="12033">
                  <c:v>-0.10795223370493934</c:v>
                </c:pt>
                <c:pt idx="12034">
                  <c:v>-6.2321995280331999E-2</c:v>
                </c:pt>
                <c:pt idx="12035">
                  <c:v>-6.5058182114085761E-2</c:v>
                </c:pt>
                <c:pt idx="12036">
                  <c:v>-8.0803971031003341E-2</c:v>
                </c:pt>
                <c:pt idx="12037">
                  <c:v>-6.9676133127186901E-2</c:v>
                </c:pt>
                <c:pt idx="12038">
                  <c:v>-4.4887704451135102E-2</c:v>
                </c:pt>
                <c:pt idx="12039">
                  <c:v>-4.308731385792175E-2</c:v>
                </c:pt>
                <c:pt idx="12040">
                  <c:v>-4.1052974204573212E-2</c:v>
                </c:pt>
                <c:pt idx="12041">
                  <c:v>-4.5864187484742525E-2</c:v>
                </c:pt>
                <c:pt idx="12042">
                  <c:v>-5.6564814061355717E-2</c:v>
                </c:pt>
                <c:pt idx="12043">
                  <c:v>-6.3054357555537455E-2</c:v>
                </c:pt>
                <c:pt idx="12044">
                  <c:v>-6.0358857514850706E-2</c:v>
                </c:pt>
                <c:pt idx="12045">
                  <c:v>-7.8484823826185934E-2</c:v>
                </c:pt>
                <c:pt idx="12046">
                  <c:v>-6.7601106680771461E-2</c:v>
                </c:pt>
                <c:pt idx="12047">
                  <c:v>-5.5710391406949333E-2</c:v>
                </c:pt>
                <c:pt idx="12048">
                  <c:v>-3.7553910000813651E-2</c:v>
                </c:pt>
                <c:pt idx="12049">
                  <c:v>-4.5660753519407571E-2</c:v>
                </c:pt>
                <c:pt idx="12050">
                  <c:v>-3.9191553421759284E-2</c:v>
                </c:pt>
                <c:pt idx="12051">
                  <c:v>-2.4554479615916613E-2</c:v>
                </c:pt>
                <c:pt idx="12052">
                  <c:v>-2.037391162828539E-2</c:v>
                </c:pt>
                <c:pt idx="12053">
                  <c:v>-3.7075840182276831E-2</c:v>
                </c:pt>
                <c:pt idx="12054">
                  <c:v>-3.2854585401578595E-2</c:v>
                </c:pt>
                <c:pt idx="12055">
                  <c:v>-3.2020506143705774E-2</c:v>
                </c:pt>
                <c:pt idx="12056">
                  <c:v>-2.8195947595410553E-2</c:v>
                </c:pt>
                <c:pt idx="12057">
                  <c:v>-8.4831963544633737E-3</c:v>
                </c:pt>
                <c:pt idx="12058">
                  <c:v>-1.1636422817153602E-2</c:v>
                </c:pt>
                <c:pt idx="12059">
                  <c:v>-6.4590283993816167E-3</c:v>
                </c:pt>
                <c:pt idx="12060">
                  <c:v>-1.019204166327603E-2</c:v>
                </c:pt>
                <c:pt idx="12061">
                  <c:v>0</c:v>
                </c:pt>
                <c:pt idx="12062">
                  <c:v>-1.4433974730378996E-3</c:v>
                </c:pt>
                <c:pt idx="12063">
                  <c:v>-8.1419815204464285E-3</c:v>
                </c:pt>
                <c:pt idx="12064">
                  <c:v>-1.4230679311641681E-2</c:v>
                </c:pt>
                <c:pt idx="12065">
                  <c:v>-2.9325364152918754E-2</c:v>
                </c:pt>
                <c:pt idx="12066">
                  <c:v>-3.0900903648136246E-2</c:v>
                </c:pt>
                <c:pt idx="12067">
                  <c:v>-2.07361327112493E-2</c:v>
                </c:pt>
                <c:pt idx="12068">
                  <c:v>-1.6009514225596932E-2</c:v>
                </c:pt>
                <c:pt idx="12069">
                  <c:v>-1.8550706959818641E-2</c:v>
                </c:pt>
                <c:pt idx="12070">
                  <c:v>-2.8959432399190854E-2</c:v>
                </c:pt>
                <c:pt idx="12071">
                  <c:v>-3.7619817237418585E-2</c:v>
                </c:pt>
                <c:pt idx="12072">
                  <c:v>-3.0585795749092703E-2</c:v>
                </c:pt>
                <c:pt idx="12073">
                  <c:v>-4.5395867004137003E-2</c:v>
                </c:pt>
                <c:pt idx="12074">
                  <c:v>-5.193181471655528E-2</c:v>
                </c:pt>
                <c:pt idx="12075">
                  <c:v>-4.8109860844285812E-2</c:v>
                </c:pt>
                <c:pt idx="12076">
                  <c:v>-3.0941562731883754E-2</c:v>
                </c:pt>
                <c:pt idx="12077">
                  <c:v>-1.316337836326853E-2</c:v>
                </c:pt>
                <c:pt idx="12078">
                  <c:v>-1.3580133971681008E-2</c:v>
                </c:pt>
                <c:pt idx="12079">
                  <c:v>-8.8941745697760366E-3</c:v>
                </c:pt>
                <c:pt idx="12080">
                  <c:v>-6.8307260695879002E-3</c:v>
                </c:pt>
                <c:pt idx="12081">
                  <c:v>-1.7493570782382339E-2</c:v>
                </c:pt>
                <c:pt idx="12082">
                  <c:v>-2.0116081684099174E-2</c:v>
                </c:pt>
                <c:pt idx="12083">
                  <c:v>-2.8197074578924397E-2</c:v>
                </c:pt>
                <c:pt idx="12084">
                  <c:v>-5.7024364955935658E-2</c:v>
                </c:pt>
                <c:pt idx="12085">
                  <c:v>-4.5314548836641877E-2</c:v>
                </c:pt>
                <c:pt idx="12086">
                  <c:v>-3.2191829557120855E-2</c:v>
                </c:pt>
                <c:pt idx="12087">
                  <c:v>-2.6275932871852592E-2</c:v>
                </c:pt>
                <c:pt idx="12088">
                  <c:v>-3.3604732717348207E-2</c:v>
                </c:pt>
                <c:pt idx="12089">
                  <c:v>-2.2647109647384034E-2</c:v>
                </c:pt>
                <c:pt idx="12090">
                  <c:v>-5.2755161162442166E-3</c:v>
                </c:pt>
                <c:pt idx="12091">
                  <c:v>-1.3193872676079299E-2</c:v>
                </c:pt>
                <c:pt idx="12092">
                  <c:v>-2.109189969404035E-2</c:v>
                </c:pt>
                <c:pt idx="12093">
                  <c:v>-2.6631699854643753E-2</c:v>
                </c:pt>
                <c:pt idx="12094">
                  <c:v>-2.7282245194604426E-2</c:v>
                </c:pt>
                <c:pt idx="12095">
                  <c:v>-1.5013366673781947E-2</c:v>
                </c:pt>
                <c:pt idx="12096">
                  <c:v>-6.4343000030493425E-3</c:v>
                </c:pt>
                <c:pt idx="12097">
                  <c:v>0</c:v>
                </c:pt>
                <c:pt idx="12098">
                  <c:v>-5.2867101644867853E-3</c:v>
                </c:pt>
                <c:pt idx="12099">
                  <c:v>0</c:v>
                </c:pt>
                <c:pt idx="12100">
                  <c:v>0</c:v>
                </c:pt>
                <c:pt idx="12101">
                  <c:v>0</c:v>
                </c:pt>
                <c:pt idx="12102">
                  <c:v>-3.3369748733736992E-3</c:v>
                </c:pt>
                <c:pt idx="12103">
                  <c:v>0</c:v>
                </c:pt>
                <c:pt idx="12104">
                  <c:v>-1.698832546470963E-3</c:v>
                </c:pt>
                <c:pt idx="12105">
                  <c:v>0</c:v>
                </c:pt>
                <c:pt idx="12106">
                  <c:v>0</c:v>
                </c:pt>
                <c:pt idx="12107">
                  <c:v>0</c:v>
                </c:pt>
                <c:pt idx="12108">
                  <c:v>-3.9545374655809429E-3</c:v>
                </c:pt>
                <c:pt idx="12109">
                  <c:v>-1.3474720253091599E-3</c:v>
                </c:pt>
                <c:pt idx="12110">
                  <c:v>0</c:v>
                </c:pt>
                <c:pt idx="12111">
                  <c:v>-3.6818851251840812E-3</c:v>
                </c:pt>
                <c:pt idx="12112">
                  <c:v>0</c:v>
                </c:pt>
                <c:pt idx="12113">
                  <c:v>0</c:v>
                </c:pt>
                <c:pt idx="12114">
                  <c:v>-7.3015200262008806E-3</c:v>
                </c:pt>
                <c:pt idx="12115">
                  <c:v>0</c:v>
                </c:pt>
                <c:pt idx="12116">
                  <c:v>0</c:v>
                </c:pt>
                <c:pt idx="12117">
                  <c:v>0</c:v>
                </c:pt>
                <c:pt idx="12118">
                  <c:v>-1.5628871481120354E-3</c:v>
                </c:pt>
                <c:pt idx="12119">
                  <c:v>0</c:v>
                </c:pt>
                <c:pt idx="12120">
                  <c:v>-4.4580901503774584E-3</c:v>
                </c:pt>
                <c:pt idx="12121">
                  <c:v>-1.613087203665331E-2</c:v>
                </c:pt>
                <c:pt idx="12122">
                  <c:v>0</c:v>
                </c:pt>
                <c:pt idx="12123">
                  <c:v>-3.2016974680068033E-3</c:v>
                </c:pt>
                <c:pt idx="12124">
                  <c:v>0</c:v>
                </c:pt>
                <c:pt idx="12125">
                  <c:v>0</c:v>
                </c:pt>
                <c:pt idx="12126">
                  <c:v>0</c:v>
                </c:pt>
                <c:pt idx="12127">
                  <c:v>-1.2243906086437661E-3</c:v>
                </c:pt>
                <c:pt idx="12128">
                  <c:v>0</c:v>
                </c:pt>
                <c:pt idx="12129">
                  <c:v>0</c:v>
                </c:pt>
                <c:pt idx="12130">
                  <c:v>0</c:v>
                </c:pt>
                <c:pt idx="12131">
                  <c:v>0</c:v>
                </c:pt>
                <c:pt idx="12132">
                  <c:v>0</c:v>
                </c:pt>
                <c:pt idx="12133">
                  <c:v>-3.2843262127444373E-3</c:v>
                </c:pt>
                <c:pt idx="12134">
                  <c:v>0</c:v>
                </c:pt>
                <c:pt idx="12135">
                  <c:v>-3.3645366978700686E-3</c:v>
                </c:pt>
                <c:pt idx="12136">
                  <c:v>-4.3865599421156753E-3</c:v>
                </c:pt>
                <c:pt idx="12137">
                  <c:v>-9.2343870121648353E-3</c:v>
                </c:pt>
                <c:pt idx="12138">
                  <c:v>-1.094378872156665E-2</c:v>
                </c:pt>
                <c:pt idx="12139">
                  <c:v>-3.5273368606703048E-3</c:v>
                </c:pt>
                <c:pt idx="12140">
                  <c:v>0</c:v>
                </c:pt>
                <c:pt idx="12141">
                  <c:v>0</c:v>
                </c:pt>
                <c:pt idx="12142">
                  <c:v>0</c:v>
                </c:pt>
                <c:pt idx="12143">
                  <c:v>-1.1757370624386754E-3</c:v>
                </c:pt>
                <c:pt idx="12144">
                  <c:v>-1.1721742228556264E-2</c:v>
                </c:pt>
                <c:pt idx="12145">
                  <c:v>-1.8749443306315117E-2</c:v>
                </c:pt>
                <c:pt idx="12146">
                  <c:v>-1.0715240046316854E-2</c:v>
                </c:pt>
                <c:pt idx="12147">
                  <c:v>-1.1588135744188155E-2</c:v>
                </c:pt>
                <c:pt idx="12148">
                  <c:v>-6.1904337757192618E-3</c:v>
                </c:pt>
                <c:pt idx="12149">
                  <c:v>-3.0105994477599429E-3</c:v>
                </c:pt>
                <c:pt idx="12150">
                  <c:v>-1.2942014785784273E-2</c:v>
                </c:pt>
                <c:pt idx="12151">
                  <c:v>0</c:v>
                </c:pt>
                <c:pt idx="12152">
                  <c:v>0</c:v>
                </c:pt>
                <c:pt idx="12153">
                  <c:v>0</c:v>
                </c:pt>
                <c:pt idx="12154">
                  <c:v>0</c:v>
                </c:pt>
                <c:pt idx="12155">
                  <c:v>-9.6944822828028965E-3</c:v>
                </c:pt>
                <c:pt idx="12156">
                  <c:v>-2.0025828365205944E-2</c:v>
                </c:pt>
                <c:pt idx="12157">
                  <c:v>-3.8919454420011657E-2</c:v>
                </c:pt>
                <c:pt idx="12158">
                  <c:v>-4.0184336688662059E-2</c:v>
                </c:pt>
                <c:pt idx="12159">
                  <c:v>-3.1763582005059354E-2</c:v>
                </c:pt>
                <c:pt idx="12160">
                  <c:v>-1.6620376103454904E-2</c:v>
                </c:pt>
                <c:pt idx="12161">
                  <c:v>-8.4384453447025054E-3</c:v>
                </c:pt>
                <c:pt idx="12162">
                  <c:v>-7.4919949758522897E-3</c:v>
                </c:pt>
                <c:pt idx="12163">
                  <c:v>-1.3303377147203976E-2</c:v>
                </c:pt>
                <c:pt idx="12164">
                  <c:v>-2.2661736869106663E-2</c:v>
                </c:pt>
                <c:pt idx="12165">
                  <c:v>-3.1312470147009219E-2</c:v>
                </c:pt>
                <c:pt idx="12166">
                  <c:v>-1.9813540432005783E-2</c:v>
                </c:pt>
                <c:pt idx="12167">
                  <c:v>-2.1140340014506265E-2</c:v>
                </c:pt>
                <c:pt idx="12168">
                  <c:v>-1.3046862561253869E-2</c:v>
                </c:pt>
                <c:pt idx="12169">
                  <c:v>-1.0331346082403159E-2</c:v>
                </c:pt>
                <c:pt idx="12170">
                  <c:v>-1.1649300334353518E-2</c:v>
                </c:pt>
                <c:pt idx="12171">
                  <c:v>-1.9291665929555779E-2</c:v>
                </c:pt>
                <c:pt idx="12172">
                  <c:v>-2.186565711960653E-2</c:v>
                </c:pt>
                <c:pt idx="12173">
                  <c:v>-1.8592884816105548E-2</c:v>
                </c:pt>
                <c:pt idx="12174">
                  <c:v>-1.0154439471403043E-2</c:v>
                </c:pt>
                <c:pt idx="12175">
                  <c:v>-1.4064075574504065E-2</c:v>
                </c:pt>
                <c:pt idx="12176">
                  <c:v>-1.7752578413855247E-2</c:v>
                </c:pt>
                <c:pt idx="12177">
                  <c:v>-3.2303147168609714E-2</c:v>
                </c:pt>
                <c:pt idx="12178">
                  <c:v>-3.3886461337060081E-2</c:v>
                </c:pt>
                <c:pt idx="12179">
                  <c:v>-2.9136518831708758E-2</c:v>
                </c:pt>
                <c:pt idx="12180">
                  <c:v>-3.5133652944610572E-2</c:v>
                </c:pt>
                <c:pt idx="12181">
                  <c:v>-3.4992127655810501E-2</c:v>
                </c:pt>
                <c:pt idx="12182">
                  <c:v>-3.3010773612609845E-2</c:v>
                </c:pt>
                <c:pt idx="12183">
                  <c:v>-4.2289525359562652E-2</c:v>
                </c:pt>
                <c:pt idx="12184">
                  <c:v>-3.158667539405946E-2</c:v>
                </c:pt>
                <c:pt idx="12185">
                  <c:v>-1.4754011357404506E-2</c:v>
                </c:pt>
                <c:pt idx="12186">
                  <c:v>-1.3108779875103838E-2</c:v>
                </c:pt>
                <c:pt idx="12187">
                  <c:v>-1.0729385957153115E-2</c:v>
                </c:pt>
                <c:pt idx="12188">
                  <c:v>-1.6151573584304857E-2</c:v>
                </c:pt>
                <c:pt idx="12189">
                  <c:v>-3.1807808657809522E-2</c:v>
                </c:pt>
                <c:pt idx="12190">
                  <c:v>-2.803969784350846E-2</c:v>
                </c:pt>
                <c:pt idx="12191">
                  <c:v>-4.7349054434164151E-2</c:v>
                </c:pt>
                <c:pt idx="12192">
                  <c:v>-3.7990694712261464E-2</c:v>
                </c:pt>
                <c:pt idx="12193">
                  <c:v>-2.0724609478656286E-2</c:v>
                </c:pt>
                <c:pt idx="12194">
                  <c:v>-2.137916393935646E-2</c:v>
                </c:pt>
                <c:pt idx="12195">
                  <c:v>-2.6438693013957848E-2</c:v>
                </c:pt>
                <c:pt idx="12196">
                  <c:v>-2.4174288393157162E-2</c:v>
                </c:pt>
                <c:pt idx="12197">
                  <c:v>-9.7740902577528876E-3</c:v>
                </c:pt>
                <c:pt idx="12198">
                  <c:v>0</c:v>
                </c:pt>
                <c:pt idx="12199">
                  <c:v>-3.1777416849093632E-3</c:v>
                </c:pt>
                <c:pt idx="12200">
                  <c:v>0</c:v>
                </c:pt>
                <c:pt idx="12201">
                  <c:v>0</c:v>
                </c:pt>
                <c:pt idx="12202">
                  <c:v>-4.0843573505258135E-3</c:v>
                </c:pt>
                <c:pt idx="12203">
                  <c:v>0</c:v>
                </c:pt>
                <c:pt idx="12204">
                  <c:v>-1.8632026189314699E-3</c:v>
                </c:pt>
                <c:pt idx="12205">
                  <c:v>0</c:v>
                </c:pt>
                <c:pt idx="12206">
                  <c:v>-2.3070342944534472E-3</c:v>
                </c:pt>
                <c:pt idx="12207">
                  <c:v>0</c:v>
                </c:pt>
                <c:pt idx="12208">
                  <c:v>-6.7045045354002797E-3</c:v>
                </c:pt>
                <c:pt idx="12209">
                  <c:v>-1.757574718359578E-3</c:v>
                </c:pt>
                <c:pt idx="12210">
                  <c:v>-1.020250690169644E-3</c:v>
                </c:pt>
                <c:pt idx="12211">
                  <c:v>0</c:v>
                </c:pt>
                <c:pt idx="12212">
                  <c:v>-2.3522817982641886E-3</c:v>
                </c:pt>
                <c:pt idx="12213">
                  <c:v>0</c:v>
                </c:pt>
                <c:pt idx="12214">
                  <c:v>0</c:v>
                </c:pt>
                <c:pt idx="12215">
                  <c:v>-2.2329892563724973E-3</c:v>
                </c:pt>
                <c:pt idx="12216">
                  <c:v>-1.8268380029492381E-2</c:v>
                </c:pt>
                <c:pt idx="12217">
                  <c:v>-1.9102591110174871E-2</c:v>
                </c:pt>
                <c:pt idx="12218">
                  <c:v>-3.9603960396039639E-2</c:v>
                </c:pt>
                <c:pt idx="12219">
                  <c:v>-3.8719191068043002E-2</c:v>
                </c:pt>
                <c:pt idx="12220">
                  <c:v>-3.3267326732673297E-2</c:v>
                </c:pt>
                <c:pt idx="12221">
                  <c:v>-4.76174425953233E-2</c:v>
                </c:pt>
                <c:pt idx="12222">
                  <c:v>-5.1855908995154798E-2</c:v>
                </c:pt>
                <c:pt idx="12223">
                  <c:v>-3.6907520539287919E-2</c:v>
                </c:pt>
                <c:pt idx="12224">
                  <c:v>-5.5681483041921109E-2</c:v>
                </c:pt>
                <c:pt idx="12225">
                  <c:v>-6.2616389298504327E-2</c:v>
                </c:pt>
                <c:pt idx="12226">
                  <c:v>-9.6591531493575022E-2</c:v>
                </c:pt>
                <c:pt idx="12227">
                  <c:v>-8.8746576785338038E-2</c:v>
                </c:pt>
                <c:pt idx="12228">
                  <c:v>-8.183694965241195E-2</c:v>
                </c:pt>
                <c:pt idx="12229">
                  <c:v>-8.1988624394354281E-2</c:v>
                </c:pt>
                <c:pt idx="12230">
                  <c:v>-8.7305666736886334E-2</c:v>
                </c:pt>
                <c:pt idx="12231">
                  <c:v>-9.9237413103012373E-2</c:v>
                </c:pt>
                <c:pt idx="12232">
                  <c:v>-8.6395618285232789E-2</c:v>
                </c:pt>
                <c:pt idx="12233">
                  <c:v>-9.424057299346944E-2</c:v>
                </c:pt>
                <c:pt idx="12234">
                  <c:v>-0.10448704444912571</c:v>
                </c:pt>
                <c:pt idx="12235">
                  <c:v>-8.6859068885611901E-2</c:v>
                </c:pt>
                <c:pt idx="12236">
                  <c:v>-7.2087634295344372E-2</c:v>
                </c:pt>
                <c:pt idx="12237">
                  <c:v>-7.4733515904782055E-2</c:v>
                </c:pt>
                <c:pt idx="12238">
                  <c:v>-8.0176953865599421E-2</c:v>
                </c:pt>
                <c:pt idx="12239">
                  <c:v>-8.8906677901832709E-2</c:v>
                </c:pt>
                <c:pt idx="12240">
                  <c:v>-8.3092479460711965E-2</c:v>
                </c:pt>
                <c:pt idx="12241">
                  <c:v>-7.9123657046555773E-2</c:v>
                </c:pt>
                <c:pt idx="12242">
                  <c:v>-8.6420897408889807E-2</c:v>
                </c:pt>
                <c:pt idx="12243">
                  <c:v>-0.12147461554666117</c:v>
                </c:pt>
                <c:pt idx="12244">
                  <c:v>-0.13449336423003999</c:v>
                </c:pt>
                <c:pt idx="12245">
                  <c:v>-0.19336001685274917</c:v>
                </c:pt>
                <c:pt idx="12246">
                  <c:v>-0.16219928375816306</c:v>
                </c:pt>
                <c:pt idx="12247">
                  <c:v>-0.16539287971350325</c:v>
                </c:pt>
                <c:pt idx="12248">
                  <c:v>-0.17231093322098168</c:v>
                </c:pt>
                <c:pt idx="12249">
                  <c:v>-0.17936380872129765</c:v>
                </c:pt>
                <c:pt idx="12250">
                  <c:v>-0.13759427006530434</c:v>
                </c:pt>
                <c:pt idx="12251">
                  <c:v>-0.15213819254265848</c:v>
                </c:pt>
                <c:pt idx="12252">
                  <c:v>-0.17405519275331782</c:v>
                </c:pt>
                <c:pt idx="12253">
                  <c:v>-0.14972824942068674</c:v>
                </c:pt>
                <c:pt idx="12254">
                  <c:v>-0.13231935959553398</c:v>
                </c:pt>
                <c:pt idx="12255">
                  <c:v>-0.12561196545186426</c:v>
                </c:pt>
                <c:pt idx="12256">
                  <c:v>-0.11903939330103219</c:v>
                </c:pt>
                <c:pt idx="12257">
                  <c:v>-0.14146197598483257</c:v>
                </c:pt>
                <c:pt idx="12258">
                  <c:v>-0.14043395828944594</c:v>
                </c:pt>
                <c:pt idx="12259">
                  <c:v>-0.13723193595955341</c:v>
                </c:pt>
                <c:pt idx="12260">
                  <c:v>-0.13239519696650504</c:v>
                </c:pt>
                <c:pt idx="12261">
                  <c:v>-0.10167263534864135</c:v>
                </c:pt>
                <c:pt idx="12262">
                  <c:v>-0.12136507267748053</c:v>
                </c:pt>
                <c:pt idx="12263">
                  <c:v>-0.11965451864335375</c:v>
                </c:pt>
                <c:pt idx="12264">
                  <c:v>-0.11633452706972824</c:v>
                </c:pt>
                <c:pt idx="12265">
                  <c:v>-0.11605645670950071</c:v>
                </c:pt>
                <c:pt idx="12266">
                  <c:v>-0.14302928165156947</c:v>
                </c:pt>
                <c:pt idx="12267">
                  <c:v>-0.16883084053086161</c:v>
                </c:pt>
                <c:pt idx="12268">
                  <c:v>-0.15517168738150411</c:v>
                </c:pt>
                <c:pt idx="12269">
                  <c:v>-0.16700231725300196</c:v>
                </c:pt>
                <c:pt idx="12270">
                  <c:v>-0.17034758795028437</c:v>
                </c:pt>
                <c:pt idx="12271">
                  <c:v>-0.18206867495260171</c:v>
                </c:pt>
                <c:pt idx="12272">
                  <c:v>-0.19153991994944175</c:v>
                </c:pt>
                <c:pt idx="12273">
                  <c:v>-0.17051611544133138</c:v>
                </c:pt>
                <c:pt idx="12274">
                  <c:v>-0.15929218453760263</c:v>
                </c:pt>
                <c:pt idx="12275">
                  <c:v>-0.16174425953233629</c:v>
                </c:pt>
                <c:pt idx="12276">
                  <c:v>-0.15270275963766589</c:v>
                </c:pt>
                <c:pt idx="12277">
                  <c:v>-0.11734569201601008</c:v>
                </c:pt>
                <c:pt idx="12278">
                  <c:v>-0.10982093954076255</c:v>
                </c:pt>
                <c:pt idx="12279">
                  <c:v>-0.10479039393301026</c:v>
                </c:pt>
                <c:pt idx="12280">
                  <c:v>-0.10349273225194855</c:v>
                </c:pt>
                <c:pt idx="12281">
                  <c:v>-9.844533389509158E-2</c:v>
                </c:pt>
                <c:pt idx="12282">
                  <c:v>-9.1232357278281051E-2</c:v>
                </c:pt>
                <c:pt idx="12283">
                  <c:v>-9.7813355803665458E-2</c:v>
                </c:pt>
                <c:pt idx="12284">
                  <c:v>-9.6423004002528012E-2</c:v>
                </c:pt>
                <c:pt idx="12285">
                  <c:v>-0.10230461344006747</c:v>
                </c:pt>
                <c:pt idx="12286">
                  <c:v>-9.998736043817158E-2</c:v>
                </c:pt>
                <c:pt idx="12287">
                  <c:v>-8.4954708236781085E-2</c:v>
                </c:pt>
                <c:pt idx="12288">
                  <c:v>-7.4219507057088574E-2</c:v>
                </c:pt>
                <c:pt idx="12289">
                  <c:v>-6.3324204760901726E-2</c:v>
                </c:pt>
                <c:pt idx="12290">
                  <c:v>-6.3964609226880187E-2</c:v>
                </c:pt>
                <c:pt idx="12291">
                  <c:v>-5.7366757952390879E-2</c:v>
                </c:pt>
                <c:pt idx="12292">
                  <c:v>-4.4575521381925554E-2</c:v>
                </c:pt>
                <c:pt idx="12293">
                  <c:v>-3.8542237202443652E-2</c:v>
                </c:pt>
                <c:pt idx="12294">
                  <c:v>-4.7651148093532769E-2</c:v>
                </c:pt>
                <c:pt idx="12295">
                  <c:v>-4.9285864756688391E-2</c:v>
                </c:pt>
                <c:pt idx="12296">
                  <c:v>-5.5428691805350705E-2</c:v>
                </c:pt>
                <c:pt idx="12297">
                  <c:v>-5.819254265852114E-2</c:v>
                </c:pt>
                <c:pt idx="12298">
                  <c:v>-5.1426163892985044E-2</c:v>
                </c:pt>
                <c:pt idx="12299">
                  <c:v>-4.2873393722351105E-2</c:v>
                </c:pt>
                <c:pt idx="12300">
                  <c:v>-3.9966294501790678E-2</c:v>
                </c:pt>
                <c:pt idx="12301">
                  <c:v>-3.5618285232778546E-2</c:v>
                </c:pt>
                <c:pt idx="12302">
                  <c:v>-2.8767642721719056E-2</c:v>
                </c:pt>
                <c:pt idx="12303">
                  <c:v>-1.9549188961449415E-2</c:v>
                </c:pt>
                <c:pt idx="12304">
                  <c:v>0</c:v>
                </c:pt>
                <c:pt idx="12305">
                  <c:v>-4.3931628247532162E-3</c:v>
                </c:pt>
                <c:pt idx="12306">
                  <c:v>-1.1277467787681461E-3</c:v>
                </c:pt>
                <c:pt idx="12307">
                  <c:v>0</c:v>
                </c:pt>
                <c:pt idx="12308">
                  <c:v>-2.4070517390319623E-2</c:v>
                </c:pt>
                <c:pt idx="12309">
                  <c:v>-1.429973245661853E-2</c:v>
                </c:pt>
                <c:pt idx="12310">
                  <c:v>-1.767966921909192E-2</c:v>
                </c:pt>
                <c:pt idx="12311">
                  <c:v>-3.5384499257755664E-2</c:v>
                </c:pt>
                <c:pt idx="12312">
                  <c:v>-1.3075239237459346E-2</c:v>
                </c:pt>
                <c:pt idx="12313">
                  <c:v>-3.8831531539086361E-3</c:v>
                </c:pt>
                <c:pt idx="12314">
                  <c:v>-9.1836991436933246E-3</c:v>
                </c:pt>
                <c:pt idx="12315">
                  <c:v>-7.4140548338127443E-3</c:v>
                </c:pt>
                <c:pt idx="12316">
                  <c:v>-2.2904732750161361E-2</c:v>
                </c:pt>
                <c:pt idx="12317">
                  <c:v>-2.1697013410716726E-2</c:v>
                </c:pt>
                <c:pt idx="12318">
                  <c:v>-4.2882423490141042E-2</c:v>
                </c:pt>
                <c:pt idx="12319">
                  <c:v>-2.4741472578900137E-2</c:v>
                </c:pt>
                <c:pt idx="12320">
                  <c:v>-2.5487910226195676E-2</c:v>
                </c:pt>
                <c:pt idx="12321">
                  <c:v>-1.0357870723708973E-2</c:v>
                </c:pt>
                <c:pt idx="12322">
                  <c:v>-3.6063841386193562E-3</c:v>
                </c:pt>
                <c:pt idx="12323">
                  <c:v>0</c:v>
                </c:pt>
                <c:pt idx="12324">
                  <c:v>0</c:v>
                </c:pt>
                <c:pt idx="12325">
                  <c:v>0</c:v>
                </c:pt>
                <c:pt idx="12326">
                  <c:v>-1.847721685903525E-3</c:v>
                </c:pt>
                <c:pt idx="12327">
                  <c:v>-2.4826216484606922E-3</c:v>
                </c:pt>
                <c:pt idx="12328">
                  <c:v>0</c:v>
                </c:pt>
                <c:pt idx="12329">
                  <c:v>-7.9561285542876226E-3</c:v>
                </c:pt>
                <c:pt idx="12330">
                  <c:v>-1.0130374211835935E-2</c:v>
                </c:pt>
                <c:pt idx="12331">
                  <c:v>-1.1040336283328345E-2</c:v>
                </c:pt>
                <c:pt idx="12332">
                  <c:v>0</c:v>
                </c:pt>
                <c:pt idx="12333">
                  <c:v>0</c:v>
                </c:pt>
                <c:pt idx="12334">
                  <c:v>-2.0513384787084199E-3</c:v>
                </c:pt>
                <c:pt idx="12335">
                  <c:v>0</c:v>
                </c:pt>
                <c:pt idx="12336">
                  <c:v>-8.7915362837132083E-3</c:v>
                </c:pt>
                <c:pt idx="12337">
                  <c:v>-2.7903912664988262E-2</c:v>
                </c:pt>
                <c:pt idx="12338">
                  <c:v>-3.1911472915637229E-2</c:v>
                </c:pt>
                <c:pt idx="12339">
                  <c:v>-4.9329851226187826E-2</c:v>
                </c:pt>
                <c:pt idx="12340">
                  <c:v>-2.4962943792202874E-2</c:v>
                </c:pt>
                <c:pt idx="12341">
                  <c:v>-1.8108525672697495E-2</c:v>
                </c:pt>
                <c:pt idx="12342">
                  <c:v>-1.4485252021425921E-2</c:v>
                </c:pt>
                <c:pt idx="12343">
                  <c:v>-3.1315436557419307E-2</c:v>
                </c:pt>
                <c:pt idx="12344">
                  <c:v>-3.9134492467198245E-2</c:v>
                </c:pt>
                <c:pt idx="12345">
                  <c:v>-3.22408614293892E-2</c:v>
                </c:pt>
                <c:pt idx="12346">
                  <c:v>-1.7865405579214011E-2</c:v>
                </c:pt>
                <c:pt idx="12347">
                  <c:v>-2.5033527045149606E-2</c:v>
                </c:pt>
                <c:pt idx="12348">
                  <c:v>-7.6229913182599418E-3</c:v>
                </c:pt>
                <c:pt idx="12349">
                  <c:v>0</c:v>
                </c:pt>
                <c:pt idx="12350">
                  <c:v>-5.188959394829884E-3</c:v>
                </c:pt>
                <c:pt idx="12351">
                  <c:v>-1.3792941764871447E-2</c:v>
                </c:pt>
                <c:pt idx="12352">
                  <c:v>-5.9157262980213954E-3</c:v>
                </c:pt>
                <c:pt idx="12353">
                  <c:v>-2.4342783907974175E-2</c:v>
                </c:pt>
                <c:pt idx="12354">
                  <c:v>-3.1446344284330019E-2</c:v>
                </c:pt>
                <c:pt idx="12355">
                  <c:v>-2.8031321309118229E-2</c:v>
                </c:pt>
                <c:pt idx="12356">
                  <c:v>-4.9623331562001827E-2</c:v>
                </c:pt>
                <c:pt idx="12357">
                  <c:v>-4.3832640430121028E-2</c:v>
                </c:pt>
                <c:pt idx="12358">
                  <c:v>-2.0005626582476399E-2</c:v>
                </c:pt>
                <c:pt idx="12359">
                  <c:v>-3.869056922259384E-2</c:v>
                </c:pt>
                <c:pt idx="12360">
                  <c:v>-2.9516113907036567E-2</c:v>
                </c:pt>
                <c:pt idx="12361">
                  <c:v>-4.3457534931699682E-2</c:v>
                </c:pt>
                <c:pt idx="12362">
                  <c:v>-3.3103060235691428E-2</c:v>
                </c:pt>
                <c:pt idx="12363">
                  <c:v>-3.1587008846238107E-2</c:v>
                </c:pt>
                <c:pt idx="12364">
                  <c:v>-5.8610234128348981E-3</c:v>
                </c:pt>
                <c:pt idx="12365">
                  <c:v>-6.611234409677702E-3</c:v>
                </c:pt>
                <c:pt idx="12366">
                  <c:v>-2.049795254915443E-2</c:v>
                </c:pt>
                <c:pt idx="12367">
                  <c:v>-2.7054484073645857E-2</c:v>
                </c:pt>
                <c:pt idx="12368">
                  <c:v>-3.2282516957894525E-2</c:v>
                </c:pt>
                <c:pt idx="12369">
                  <c:v>-3.3978306398674607E-2</c:v>
                </c:pt>
                <c:pt idx="12370">
                  <c:v>-4.2308774342784017E-2</c:v>
                </c:pt>
                <c:pt idx="12371">
                  <c:v>-4.058954080835242E-2</c:v>
                </c:pt>
                <c:pt idx="12372">
                  <c:v>-2.5788503016473396E-2</c:v>
                </c:pt>
                <c:pt idx="12373">
                  <c:v>-3.2587290175362105E-3</c:v>
                </c:pt>
                <c:pt idx="12374">
                  <c:v>0</c:v>
                </c:pt>
                <c:pt idx="12375">
                  <c:v>-2.2530072579577398E-3</c:v>
                </c:pt>
                <c:pt idx="12376">
                  <c:v>0</c:v>
                </c:pt>
                <c:pt idx="12377">
                  <c:v>0</c:v>
                </c:pt>
                <c:pt idx="12378">
                  <c:v>-2.3811725540966444E-3</c:v>
                </c:pt>
                <c:pt idx="12379">
                  <c:v>0</c:v>
                </c:pt>
                <c:pt idx="12380">
                  <c:v>-6.7316371647563322E-4</c:v>
                </c:pt>
                <c:pt idx="12381">
                  <c:v>-7.2212107767392064E-3</c:v>
                </c:pt>
                <c:pt idx="12382">
                  <c:v>0</c:v>
                </c:pt>
                <c:pt idx="12383">
                  <c:v>-1.3110022407048727E-2</c:v>
                </c:pt>
                <c:pt idx="12384">
                  <c:v>-1.4841821427215018E-2</c:v>
                </c:pt>
                <c:pt idx="12385">
                  <c:v>-4.1327712582127418E-2</c:v>
                </c:pt>
                <c:pt idx="12386">
                  <c:v>-3.6428544301393861E-2</c:v>
                </c:pt>
                <c:pt idx="12387">
                  <c:v>-2.0173939462990398E-2</c:v>
                </c:pt>
                <c:pt idx="12388">
                  <c:v>-2.563518286430444E-2</c:v>
                </c:pt>
                <c:pt idx="12389">
                  <c:v>-4.8459990125706565E-3</c:v>
                </c:pt>
                <c:pt idx="12390">
                  <c:v>-1.200106338536322E-2</c:v>
                </c:pt>
                <c:pt idx="12391">
                  <c:v>-2.2923550187991415E-2</c:v>
                </c:pt>
                <c:pt idx="12392">
                  <c:v>-1.7340777030876109E-2</c:v>
                </c:pt>
                <c:pt idx="12393">
                  <c:v>0</c:v>
                </c:pt>
                <c:pt idx="12394">
                  <c:v>-2.4448952404019231E-3</c:v>
                </c:pt>
                <c:pt idx="12395">
                  <c:v>0</c:v>
                </c:pt>
                <c:pt idx="12396">
                  <c:v>0</c:v>
                </c:pt>
                <c:pt idx="12397">
                  <c:v>0</c:v>
                </c:pt>
                <c:pt idx="12398">
                  <c:v>0</c:v>
                </c:pt>
                <c:pt idx="12399">
                  <c:v>-6.4917859035507064E-3</c:v>
                </c:pt>
                <c:pt idx="12400">
                  <c:v>-2.222811046340456E-2</c:v>
                </c:pt>
                <c:pt idx="12401">
                  <c:v>-2.6335158688099991E-2</c:v>
                </c:pt>
                <c:pt idx="12402">
                  <c:v>-2.9176235058588018E-2</c:v>
                </c:pt>
                <c:pt idx="12403">
                  <c:v>-5.0903845021492145E-2</c:v>
                </c:pt>
                <c:pt idx="12404">
                  <c:v>-3.8619501854796012E-2</c:v>
                </c:pt>
                <c:pt idx="12405">
                  <c:v>-1.6575398928340257E-2</c:v>
                </c:pt>
                <c:pt idx="12406">
                  <c:v>0</c:v>
                </c:pt>
                <c:pt idx="12407">
                  <c:v>-1.4497873154648566E-3</c:v>
                </c:pt>
                <c:pt idx="12408">
                  <c:v>0</c:v>
                </c:pt>
                <c:pt idx="12409">
                  <c:v>0</c:v>
                </c:pt>
                <c:pt idx="12410">
                  <c:v>-8.7246844731434514E-3</c:v>
                </c:pt>
                <c:pt idx="12411">
                  <c:v>-1.4653654241267966E-2</c:v>
                </c:pt>
                <c:pt idx="12412">
                  <c:v>-2.026709715292041E-2</c:v>
                </c:pt>
                <c:pt idx="12413">
                  <c:v>-5.9950102729673382E-3</c:v>
                </c:pt>
                <c:pt idx="12414">
                  <c:v>-2.2600528324038693E-2</c:v>
                </c:pt>
                <c:pt idx="12415">
                  <c:v>-1.1366304666862392E-2</c:v>
                </c:pt>
                <c:pt idx="12416">
                  <c:v>-2.256383915468152E-2</c:v>
                </c:pt>
                <c:pt idx="12417">
                  <c:v>-1.3061344291165233E-2</c:v>
                </c:pt>
                <c:pt idx="12418">
                  <c:v>-1.6510126210742548E-2</c:v>
                </c:pt>
                <c:pt idx="12419">
                  <c:v>-5.2759025535662474E-3</c:v>
                </c:pt>
                <c:pt idx="12420">
                  <c:v>0</c:v>
                </c:pt>
                <c:pt idx="12421">
                  <c:v>0</c:v>
                </c:pt>
                <c:pt idx="12422">
                  <c:v>-2.1761385240866904E-2</c:v>
                </c:pt>
                <c:pt idx="12423">
                  <c:v>-2.0525607651583844E-2</c:v>
                </c:pt>
                <c:pt idx="12424">
                  <c:v>-2.5037292696481361E-2</c:v>
                </c:pt>
                <c:pt idx="12425">
                  <c:v>-1.7059580566848975E-2</c:v>
                </c:pt>
                <c:pt idx="12426">
                  <c:v>-2.1008219017812801E-2</c:v>
                </c:pt>
                <c:pt idx="12427">
                  <c:v>-2.7252917605077642E-2</c:v>
                </c:pt>
                <c:pt idx="12428">
                  <c:v>-4.4539179268185514E-2</c:v>
                </c:pt>
                <c:pt idx="12429">
                  <c:v>-6.080903214484179E-2</c:v>
                </c:pt>
                <c:pt idx="12430">
                  <c:v>-4.5921202726022958E-2</c:v>
                </c:pt>
                <c:pt idx="12431">
                  <c:v>-6.299540787972735E-2</c:v>
                </c:pt>
                <c:pt idx="12432">
                  <c:v>-4.8056392406914505E-2</c:v>
                </c:pt>
                <c:pt idx="12433">
                  <c:v>-5.3599110825119145E-2</c:v>
                </c:pt>
                <c:pt idx="12434">
                  <c:v>-5.3196934686595143E-2</c:v>
                </c:pt>
                <c:pt idx="12435">
                  <c:v>-4.9738219895287927E-2</c:v>
                </c:pt>
                <c:pt idx="12436">
                  <c:v>-2.911024013571617E-2</c:v>
                </c:pt>
                <c:pt idx="12437">
                  <c:v>-2.4159817485156054E-2</c:v>
                </c:pt>
                <c:pt idx="12438">
                  <c:v>-3.6729649887390692E-2</c:v>
                </c:pt>
                <c:pt idx="12439">
                  <c:v>-3.5771739448360429E-2</c:v>
                </c:pt>
                <c:pt idx="12440">
                  <c:v>-4.7339787650998888E-2</c:v>
                </c:pt>
                <c:pt idx="12441">
                  <c:v>-5.4052473017637159E-2</c:v>
                </c:pt>
                <c:pt idx="12442">
                  <c:v>-5.3789230454239667E-2</c:v>
                </c:pt>
                <c:pt idx="12443">
                  <c:v>-4.8553628359998768E-2</c:v>
                </c:pt>
                <c:pt idx="12444">
                  <c:v>-2.7165170083945034E-2</c:v>
                </c:pt>
                <c:pt idx="12445">
                  <c:v>-2.0225803621047644E-2</c:v>
                </c:pt>
                <c:pt idx="12446">
                  <c:v>-1.8075989353300792E-2</c:v>
                </c:pt>
                <c:pt idx="12447">
                  <c:v>-1.3571616601830927E-2</c:v>
                </c:pt>
                <c:pt idx="12448">
                  <c:v>-2.3165345578987306E-2</c:v>
                </c:pt>
                <c:pt idx="12449">
                  <c:v>-2.5227412325601772E-2</c:v>
                </c:pt>
                <c:pt idx="12450">
                  <c:v>-3.7863055368685838E-2</c:v>
                </c:pt>
                <c:pt idx="12451">
                  <c:v>-3.8206733159788286E-2</c:v>
                </c:pt>
                <c:pt idx="12452">
                  <c:v>-2.647781450174036E-2</c:v>
                </c:pt>
                <c:pt idx="12453">
                  <c:v>-1.1780104712041828E-2</c:v>
                </c:pt>
                <c:pt idx="12454">
                  <c:v>0</c:v>
                </c:pt>
                <c:pt idx="12455">
                  <c:v>0</c:v>
                </c:pt>
                <c:pt idx="12456">
                  <c:v>0</c:v>
                </c:pt>
                <c:pt idx="12457">
                  <c:v>-2.2282600882679304E-3</c:v>
                </c:pt>
                <c:pt idx="12458">
                  <c:v>0</c:v>
                </c:pt>
                <c:pt idx="12459">
                  <c:v>-1.0316220824436728E-3</c:v>
                </c:pt>
                <c:pt idx="12460">
                  <c:v>0</c:v>
                </c:pt>
                <c:pt idx="12461">
                  <c:v>-2.9787355338920518E-3</c:v>
                </c:pt>
                <c:pt idx="12462">
                  <c:v>-6.9266290405336495E-3</c:v>
                </c:pt>
                <c:pt idx="12463">
                  <c:v>-3.6414685593750828E-3</c:v>
                </c:pt>
                <c:pt idx="12464">
                  <c:v>0</c:v>
                </c:pt>
                <c:pt idx="12465">
                  <c:v>0</c:v>
                </c:pt>
                <c:pt idx="12466">
                  <c:v>-7.8447680401471098E-3</c:v>
                </c:pt>
                <c:pt idx="12467">
                  <c:v>-2.9377352373165744E-2</c:v>
                </c:pt>
                <c:pt idx="12468">
                  <c:v>-2.7833772677934521E-2</c:v>
                </c:pt>
                <c:pt idx="12469">
                  <c:v>-4.0746274968635032E-2</c:v>
                </c:pt>
                <c:pt idx="12470">
                  <c:v>-4.3586743540224626E-2</c:v>
                </c:pt>
                <c:pt idx="12471">
                  <c:v>-5.0057091303796208E-2</c:v>
                </c:pt>
                <c:pt idx="12472">
                  <c:v>-3.9428241164944589E-2</c:v>
                </c:pt>
                <c:pt idx="12473">
                  <c:v>-3.7623874032619464E-2</c:v>
                </c:pt>
                <c:pt idx="12474">
                  <c:v>-5.4800603335259823E-2</c:v>
                </c:pt>
                <c:pt idx="12475">
                  <c:v>-6.3477071850463029E-2</c:v>
                </c:pt>
                <c:pt idx="12476">
                  <c:v>-6.3949308560876217E-2</c:v>
                </c:pt>
                <c:pt idx="12477">
                  <c:v>-6.8086666008824404E-2</c:v>
                </c:pt>
                <c:pt idx="12478">
                  <c:v>-7.9963066860260223E-2</c:v>
                </c:pt>
                <c:pt idx="12479">
                  <c:v>-7.4056583825540256E-2</c:v>
                </c:pt>
                <c:pt idx="12480">
                  <c:v>-8.3515414652024944E-2</c:v>
                </c:pt>
                <c:pt idx="12481">
                  <c:v>-8.5270443620575453E-2</c:v>
                </c:pt>
                <c:pt idx="12482">
                  <c:v>-9.6808525634700215E-2</c:v>
                </c:pt>
                <c:pt idx="12483">
                  <c:v>-8.2359491957879283E-2</c:v>
                </c:pt>
                <c:pt idx="12484">
                  <c:v>-8.5016704492592132E-2</c:v>
                </c:pt>
                <c:pt idx="12485">
                  <c:v>-6.4210095997970007E-2</c:v>
                </c:pt>
                <c:pt idx="12486">
                  <c:v>-6.2032168482780925E-2</c:v>
                </c:pt>
                <c:pt idx="12487">
                  <c:v>-5.2594482583628088E-2</c:v>
                </c:pt>
                <c:pt idx="12488">
                  <c:v>-6.0573168496877661E-2</c:v>
                </c:pt>
                <c:pt idx="12489">
                  <c:v>-6.7092854424223636E-2</c:v>
                </c:pt>
                <c:pt idx="12490">
                  <c:v>-5.79159559621647E-2</c:v>
                </c:pt>
                <c:pt idx="12491">
                  <c:v>-4.1274898151933304E-2</c:v>
                </c:pt>
                <c:pt idx="12492">
                  <c:v>-3.8963052763641981E-2</c:v>
                </c:pt>
                <c:pt idx="12493">
                  <c:v>-2.6071695400273431E-2</c:v>
                </c:pt>
                <c:pt idx="12494">
                  <c:v>-4.0013250821128055E-2</c:v>
                </c:pt>
                <c:pt idx="12495">
                  <c:v>-4.96976275391533E-2</c:v>
                </c:pt>
                <c:pt idx="12496">
                  <c:v>-6.6789777132465922E-2</c:v>
                </c:pt>
                <c:pt idx="12497">
                  <c:v>-6.9334216721408493E-2</c:v>
                </c:pt>
                <c:pt idx="12498">
                  <c:v>-6.1820719209461639E-2</c:v>
                </c:pt>
                <c:pt idx="12499">
                  <c:v>-7.0250496905792326E-2</c:v>
                </c:pt>
                <c:pt idx="12500">
                  <c:v>-4.337529426690534E-2</c:v>
                </c:pt>
                <c:pt idx="12501">
                  <c:v>-4.8161096153032878E-2</c:v>
                </c:pt>
                <c:pt idx="12502">
                  <c:v>-5.2601530892738779E-2</c:v>
                </c:pt>
                <c:pt idx="12503">
                  <c:v>-5.0127574394902563E-2</c:v>
                </c:pt>
                <c:pt idx="12504">
                  <c:v>-4.730825075064482E-2</c:v>
                </c:pt>
                <c:pt idx="12505">
                  <c:v>-5.261562751096005E-2</c:v>
                </c:pt>
                <c:pt idx="12506">
                  <c:v>-5.8141501853705257E-2</c:v>
                </c:pt>
                <c:pt idx="12507">
                  <c:v>-7.1054004144405769E-2</c:v>
                </c:pt>
                <c:pt idx="12508">
                  <c:v>-7.069454037976286E-2</c:v>
                </c:pt>
                <c:pt idx="12509">
                  <c:v>-5.8754704746331265E-2</c:v>
                </c:pt>
                <c:pt idx="12510">
                  <c:v>-5.867717334611422E-2</c:v>
                </c:pt>
                <c:pt idx="12511">
                  <c:v>-7.8377197310365299E-2</c:v>
                </c:pt>
                <c:pt idx="12512">
                  <c:v>-7.6312042740946384E-2</c:v>
                </c:pt>
                <c:pt idx="12513">
                  <c:v>-9.7527453163985922E-2</c:v>
                </c:pt>
                <c:pt idx="12514">
                  <c:v>-9.9677187442732573E-2</c:v>
                </c:pt>
                <c:pt idx="12515">
                  <c:v>-9.5483443521899081E-2</c:v>
                </c:pt>
                <c:pt idx="12516">
                  <c:v>-9.6265805833180562E-2</c:v>
                </c:pt>
                <c:pt idx="12517">
                  <c:v>-0.1060136173332018</c:v>
                </c:pt>
                <c:pt idx="12518">
                  <c:v>-9.5906342068537764E-2</c:v>
                </c:pt>
                <c:pt idx="12519">
                  <c:v>-9.5835858977431299E-2</c:v>
                </c:pt>
                <c:pt idx="12520">
                  <c:v>-8.0477593425337335E-2</c:v>
                </c:pt>
                <c:pt idx="12521">
                  <c:v>-8.2768293886296695E-2</c:v>
                </c:pt>
                <c:pt idx="12522">
                  <c:v>-6.5817110475196894E-2</c:v>
                </c:pt>
                <c:pt idx="12523">
                  <c:v>-7.1286598345056906E-2</c:v>
                </c:pt>
                <c:pt idx="12524">
                  <c:v>-5.8331806199692693E-2</c:v>
                </c:pt>
                <c:pt idx="12525">
                  <c:v>-5.8902719237654888E-2</c:v>
                </c:pt>
                <c:pt idx="12526">
                  <c:v>-7.4528820535953444E-2</c:v>
                </c:pt>
                <c:pt idx="12527">
                  <c:v>-9.3904622281114736E-2</c:v>
                </c:pt>
                <c:pt idx="12528">
                  <c:v>-9.5405912121681924E-2</c:v>
                </c:pt>
                <c:pt idx="12529">
                  <c:v>-0.1207868732291123</c:v>
                </c:pt>
                <c:pt idx="12530">
                  <c:v>-0.11605040950675927</c:v>
                </c:pt>
                <c:pt idx="12531">
                  <c:v>-0.11098267525620609</c:v>
                </c:pt>
                <c:pt idx="12532">
                  <c:v>-9.116987834618473E-2</c:v>
                </c:pt>
                <c:pt idx="12533">
                  <c:v>-9.5271994248579794E-2</c:v>
                </c:pt>
                <c:pt idx="12534">
                  <c:v>-8.2556844612977298E-2</c:v>
                </c:pt>
                <c:pt idx="12535">
                  <c:v>-8.8209588519714055E-2</c:v>
                </c:pt>
                <c:pt idx="12536">
                  <c:v>-9.6470206797389269E-2</c:v>
                </c:pt>
                <c:pt idx="12537">
                  <c:v>-8.6038709313635664E-2</c:v>
                </c:pt>
                <c:pt idx="12538">
                  <c:v>-5.3806791750658944E-2</c:v>
                </c:pt>
                <c:pt idx="12539">
                  <c:v>-3.9364806382948703E-2</c:v>
                </c:pt>
                <c:pt idx="12540">
                  <c:v>-4.5574366709426495E-2</c:v>
                </c:pt>
                <c:pt idx="12541">
                  <c:v>-5.0071187922017479E-2</c:v>
                </c:pt>
                <c:pt idx="12542">
                  <c:v>-4.5003453671464189E-2</c:v>
                </c:pt>
                <c:pt idx="12543">
                  <c:v>-3.9569207347157298E-2</c:v>
                </c:pt>
                <c:pt idx="12544">
                  <c:v>-3.4219540732178366E-2</c:v>
                </c:pt>
                <c:pt idx="12545">
                  <c:v>-2.9440787155161519E-2</c:v>
                </c:pt>
                <c:pt idx="12546">
                  <c:v>-3.7708453741947312E-2</c:v>
                </c:pt>
                <c:pt idx="12547">
                  <c:v>-3.1942936889440166E-2</c:v>
                </c:pt>
                <c:pt idx="12548">
                  <c:v>-2.630428960092468E-2</c:v>
                </c:pt>
                <c:pt idx="12549">
                  <c:v>-1.6013758299384007E-2</c:v>
                </c:pt>
                <c:pt idx="12550">
                  <c:v>-1.7190825920861519E-2</c:v>
                </c:pt>
                <c:pt idx="12551">
                  <c:v>0</c:v>
                </c:pt>
                <c:pt idx="12552">
                  <c:v>-6.5912243762630274E-3</c:v>
                </c:pt>
                <c:pt idx="12553">
                  <c:v>0</c:v>
                </c:pt>
                <c:pt idx="12554">
                  <c:v>-2.0632447682008559E-3</c:v>
                </c:pt>
                <c:pt idx="12555">
                  <c:v>-2.8071357390486718E-3</c:v>
                </c:pt>
                <c:pt idx="12556">
                  <c:v>-1.4246213875671931E-2</c:v>
                </c:pt>
                <c:pt idx="12557">
                  <c:v>-5.5160217272307577E-3</c:v>
                </c:pt>
                <c:pt idx="12558">
                  <c:v>-5.8388423372213172E-3</c:v>
                </c:pt>
                <c:pt idx="12559">
                  <c:v>-1.2007523123780728E-2</c:v>
                </c:pt>
                <c:pt idx="12560">
                  <c:v>-2.5285275169480759E-2</c:v>
                </c:pt>
                <c:pt idx="12561">
                  <c:v>-1.9102558704226169E-2</c:v>
                </c:pt>
                <c:pt idx="12562">
                  <c:v>-1.1158364562718459E-2</c:v>
                </c:pt>
                <c:pt idx="12563">
                  <c:v>0</c:v>
                </c:pt>
                <c:pt idx="12564">
                  <c:v>-6.9559757203656591E-3</c:v>
                </c:pt>
                <c:pt idx="12565">
                  <c:v>-1.6835275238959002E-2</c:v>
                </c:pt>
                <c:pt idx="12566">
                  <c:v>-2.0526058745552134E-2</c:v>
                </c:pt>
                <c:pt idx="12567">
                  <c:v>-1.7574827321565678E-2</c:v>
                </c:pt>
                <c:pt idx="12568">
                  <c:v>-1.1344449870927198E-2</c:v>
                </c:pt>
                <c:pt idx="12569">
                  <c:v>-1.2614246842949761E-2</c:v>
                </c:pt>
                <c:pt idx="12570">
                  <c:v>-2.1021419102769778E-2</c:v>
                </c:pt>
                <c:pt idx="12571">
                  <c:v>-1.3939859066489979E-2</c:v>
                </c:pt>
                <c:pt idx="12572">
                  <c:v>-1.0130468150422067E-2</c:v>
                </c:pt>
                <c:pt idx="12573">
                  <c:v>-8.5606642014930401E-3</c:v>
                </c:pt>
                <c:pt idx="12574">
                  <c:v>-1.0611874694760326E-2</c:v>
                </c:pt>
                <c:pt idx="12575">
                  <c:v>0</c:v>
                </c:pt>
                <c:pt idx="12576">
                  <c:v>0</c:v>
                </c:pt>
                <c:pt idx="12577">
                  <c:v>0</c:v>
                </c:pt>
                <c:pt idx="12578">
                  <c:v>-8.5028182728308366E-4</c:v>
                </c:pt>
                <c:pt idx="12579">
                  <c:v>-4.6628358270350834E-4</c:v>
                </c:pt>
                <c:pt idx="12580">
                  <c:v>0</c:v>
                </c:pt>
                <c:pt idx="12581">
                  <c:v>0</c:v>
                </c:pt>
                <c:pt idx="12582">
                  <c:v>0</c:v>
                </c:pt>
                <c:pt idx="12583">
                  <c:v>-9.5490896716011742E-3</c:v>
                </c:pt>
                <c:pt idx="12584">
                  <c:v>-4.7527650161647061E-2</c:v>
                </c:pt>
                <c:pt idx="12585">
                  <c:v>-4.5696784073506969E-2</c:v>
                </c:pt>
                <c:pt idx="12586">
                  <c:v>-4.4784754126254822E-2</c:v>
                </c:pt>
                <c:pt idx="12587">
                  <c:v>-1.8907605921388404E-2</c:v>
                </c:pt>
                <c:pt idx="12588">
                  <c:v>-7.9292155861835356E-3</c:v>
                </c:pt>
                <c:pt idx="12589">
                  <c:v>-2.088820826952531E-2</c:v>
                </c:pt>
                <c:pt idx="12590">
                  <c:v>-2.5182916453973081E-2</c:v>
                </c:pt>
                <c:pt idx="12591">
                  <c:v>-1.331972094606082E-2</c:v>
                </c:pt>
                <c:pt idx="12592">
                  <c:v>-2.7905393908456144E-3</c:v>
                </c:pt>
                <c:pt idx="12593">
                  <c:v>-9.6035392206907932E-3</c:v>
                </c:pt>
                <c:pt idx="12594">
                  <c:v>-9.0862685043389124E-3</c:v>
                </c:pt>
                <c:pt idx="12595">
                  <c:v>-1.611706653054279E-2</c:v>
                </c:pt>
                <c:pt idx="12596">
                  <c:v>-1.8982474051386866E-2</c:v>
                </c:pt>
                <c:pt idx="12597">
                  <c:v>-4.6091543304407012E-2</c:v>
                </c:pt>
                <c:pt idx="12598">
                  <c:v>-4.0306278713629462E-2</c:v>
                </c:pt>
                <c:pt idx="12599">
                  <c:v>-4.4349157733537536E-2</c:v>
                </c:pt>
                <c:pt idx="12600">
                  <c:v>-4.811298281436116E-2</c:v>
                </c:pt>
                <c:pt idx="12601">
                  <c:v>-7.4248766377403408E-2</c:v>
                </c:pt>
                <c:pt idx="12602">
                  <c:v>-5.0903522205206664E-2</c:v>
                </c:pt>
                <c:pt idx="12603">
                  <c:v>-4.0816743236345099E-2</c:v>
                </c:pt>
                <c:pt idx="12604">
                  <c:v>-4.0925642334524448E-2</c:v>
                </c:pt>
                <c:pt idx="12605">
                  <c:v>-3.0137825421133191E-2</c:v>
                </c:pt>
                <c:pt idx="12606">
                  <c:v>-3.0546197039305834E-2</c:v>
                </c:pt>
                <c:pt idx="12607">
                  <c:v>-3.0634677556576451E-2</c:v>
                </c:pt>
                <c:pt idx="12608">
                  <c:v>-1.8737451080483192E-2</c:v>
                </c:pt>
                <c:pt idx="12609">
                  <c:v>-3.9169644376382484E-2</c:v>
                </c:pt>
                <c:pt idx="12610">
                  <c:v>-3.56780670410074E-2</c:v>
                </c:pt>
                <c:pt idx="12611">
                  <c:v>-5.5899268334184127E-2</c:v>
                </c:pt>
                <c:pt idx="12612">
                  <c:v>-5.3979921728773195E-2</c:v>
                </c:pt>
                <c:pt idx="12613">
                  <c:v>-4.5737621235324211E-2</c:v>
                </c:pt>
                <c:pt idx="12614">
                  <c:v>-5.5524927684192593E-2</c:v>
                </c:pt>
                <c:pt idx="12615">
                  <c:v>-5.5123362259656306E-2</c:v>
                </c:pt>
                <c:pt idx="12616">
                  <c:v>-8.3825080823549447E-2</c:v>
                </c:pt>
                <c:pt idx="12617">
                  <c:v>-7.968691509273429E-2</c:v>
                </c:pt>
                <c:pt idx="12618">
                  <c:v>-7.3888038114684362E-2</c:v>
                </c:pt>
                <c:pt idx="12619">
                  <c:v>-7.8829334694571984E-2</c:v>
                </c:pt>
                <c:pt idx="12620">
                  <c:v>-9.2489365322443451E-2</c:v>
                </c:pt>
                <c:pt idx="12621">
                  <c:v>-8.2491066870852503E-2</c:v>
                </c:pt>
                <c:pt idx="12622">
                  <c:v>-6.9988089161136635E-2</c:v>
                </c:pt>
                <c:pt idx="12623">
                  <c:v>-6.1296579887697766E-2</c:v>
                </c:pt>
                <c:pt idx="12624">
                  <c:v>-5.9547388123192158E-2</c:v>
                </c:pt>
                <c:pt idx="12625">
                  <c:v>-4.0891611366343339E-2</c:v>
                </c:pt>
                <c:pt idx="12626">
                  <c:v>-5.3067891781521159E-2</c:v>
                </c:pt>
                <c:pt idx="12627">
                  <c:v>-7.7338778288242427E-2</c:v>
                </c:pt>
                <c:pt idx="12628">
                  <c:v>-6.9797515739322802E-2</c:v>
                </c:pt>
                <c:pt idx="12629">
                  <c:v>-4.5982644206227663E-2</c:v>
                </c:pt>
                <c:pt idx="12630">
                  <c:v>-5.0488344393397999E-2</c:v>
                </c:pt>
                <c:pt idx="12631">
                  <c:v>-5.8281436106857321E-2</c:v>
                </c:pt>
                <c:pt idx="12632">
                  <c:v>-7.4936191934660501E-2</c:v>
                </c:pt>
                <c:pt idx="12633">
                  <c:v>-5.2475752935170927E-2</c:v>
                </c:pt>
                <c:pt idx="12634">
                  <c:v>-7.3370767398331926E-3</c:v>
                </c:pt>
                <c:pt idx="12635">
                  <c:v>-3.2533605581078762E-3</c:v>
                </c:pt>
                <c:pt idx="12636">
                  <c:v>-8.5894163688956526E-3</c:v>
                </c:pt>
                <c:pt idx="12637">
                  <c:v>0</c:v>
                </c:pt>
                <c:pt idx="12638">
                  <c:v>0</c:v>
                </c:pt>
                <c:pt idx="12639">
                  <c:v>0</c:v>
                </c:pt>
                <c:pt idx="12640">
                  <c:v>0</c:v>
                </c:pt>
                <c:pt idx="12641">
                  <c:v>-2.3568538619670454E-3</c:v>
                </c:pt>
                <c:pt idx="12642">
                  <c:v>-1.2916868526835379E-2</c:v>
                </c:pt>
                <c:pt idx="12643">
                  <c:v>-1.2399670040459387E-2</c:v>
                </c:pt>
                <c:pt idx="12644">
                  <c:v>-2.5886111583936722E-2</c:v>
                </c:pt>
                <c:pt idx="12645">
                  <c:v>-1.8907205426001439E-2</c:v>
                </c:pt>
                <c:pt idx="12646">
                  <c:v>-1.406910819268592E-2</c:v>
                </c:pt>
                <c:pt idx="12647">
                  <c:v>-2.1427729695049358E-2</c:v>
                </c:pt>
                <c:pt idx="12648">
                  <c:v>-2.6246186479515154E-2</c:v>
                </c:pt>
                <c:pt idx="12649">
                  <c:v>-1.7100284131826737E-2</c:v>
                </c:pt>
                <c:pt idx="12650">
                  <c:v>-7.273512890681344E-3</c:v>
                </c:pt>
                <c:pt idx="12651">
                  <c:v>-1.5057677451455365E-2</c:v>
                </c:pt>
                <c:pt idx="12652">
                  <c:v>-1.7591295353069913E-2</c:v>
                </c:pt>
                <c:pt idx="12653">
                  <c:v>-3.947075537166278E-2</c:v>
                </c:pt>
                <c:pt idx="12654">
                  <c:v>-5.6924567582784524E-2</c:v>
                </c:pt>
                <c:pt idx="12655">
                  <c:v>-0.11188509028059657</c:v>
                </c:pt>
                <c:pt idx="12656">
                  <c:v>-8.2502978801408888E-2</c:v>
                </c:pt>
                <c:pt idx="12657">
                  <c:v>-5.6204417791627992E-2</c:v>
                </c:pt>
                <c:pt idx="12658">
                  <c:v>-6.5461616016131319E-2</c:v>
                </c:pt>
                <c:pt idx="12659">
                  <c:v>-6.0833016903879655E-2</c:v>
                </c:pt>
                <c:pt idx="12660">
                  <c:v>-6.3896926924436714E-2</c:v>
                </c:pt>
                <c:pt idx="12661">
                  <c:v>-3.274717504877378E-2</c:v>
                </c:pt>
                <c:pt idx="12662">
                  <c:v>-4.3516687834705969E-2</c:v>
                </c:pt>
                <c:pt idx="12663">
                  <c:v>-4.0943789035392086E-2</c:v>
                </c:pt>
                <c:pt idx="12664">
                  <c:v>-4.912076257316067E-2</c:v>
                </c:pt>
                <c:pt idx="12665">
                  <c:v>-3.8763699213072655E-2</c:v>
                </c:pt>
                <c:pt idx="12666">
                  <c:v>-5.3140507771070933E-2</c:v>
                </c:pt>
                <c:pt idx="12667">
                  <c:v>-7.3560027758501123E-2</c:v>
                </c:pt>
                <c:pt idx="12668">
                  <c:v>-7.7180417163133619E-2</c:v>
                </c:pt>
                <c:pt idx="12669">
                  <c:v>-6.2083458813978698E-2</c:v>
                </c:pt>
                <c:pt idx="12670">
                  <c:v>-6.7622065389601027E-2</c:v>
                </c:pt>
                <c:pt idx="12671">
                  <c:v>-7.5497885378340457E-2</c:v>
                </c:pt>
                <c:pt idx="12672">
                  <c:v>-9.4542573946289954E-2</c:v>
                </c:pt>
                <c:pt idx="12673">
                  <c:v>-7.833265682898416E-2</c:v>
                </c:pt>
                <c:pt idx="12674">
                  <c:v>-6.9723593416521568E-2</c:v>
                </c:pt>
                <c:pt idx="12675">
                  <c:v>-4.916659028714343E-2</c:v>
                </c:pt>
                <c:pt idx="12676">
                  <c:v>-4.0210545611669146E-2</c:v>
                </c:pt>
                <c:pt idx="12677">
                  <c:v>-5.2151938512301488E-2</c:v>
                </c:pt>
                <c:pt idx="12678">
                  <c:v>-5.9085016956254122E-2</c:v>
                </c:pt>
                <c:pt idx="12679">
                  <c:v>-7.88956830293428E-2</c:v>
                </c:pt>
                <c:pt idx="12680">
                  <c:v>-8.2974349573802231E-2</c:v>
                </c:pt>
                <c:pt idx="12681">
                  <c:v>-0.10055909811058894</c:v>
                </c:pt>
                <c:pt idx="12682">
                  <c:v>-8.4067667893103604E-2</c:v>
                </c:pt>
                <c:pt idx="12683">
                  <c:v>-9.5544236837625918E-2</c:v>
                </c:pt>
                <c:pt idx="12684">
                  <c:v>-9.7835622536760369E-2</c:v>
                </c:pt>
                <c:pt idx="12685">
                  <c:v>-6.874811779031853E-2</c:v>
                </c:pt>
                <c:pt idx="12686">
                  <c:v>-6.995927880271835E-2</c:v>
                </c:pt>
                <c:pt idx="12687">
                  <c:v>-5.1490710067694123E-2</c:v>
                </c:pt>
                <c:pt idx="12688">
                  <c:v>-3.2865017741872116E-2</c:v>
                </c:pt>
                <c:pt idx="12689">
                  <c:v>-3.9169601822633626E-2</c:v>
                </c:pt>
                <c:pt idx="12690">
                  <c:v>-4.5578934963927065E-2</c:v>
                </c:pt>
                <c:pt idx="12691">
                  <c:v>-3.6727639348984709E-2</c:v>
                </c:pt>
                <c:pt idx="12692">
                  <c:v>-4.3071504327445553E-2</c:v>
                </c:pt>
                <c:pt idx="12693">
                  <c:v>-4.6161601613135539E-2</c:v>
                </c:pt>
                <c:pt idx="12694">
                  <c:v>-5.3330365443284955E-2</c:v>
                </c:pt>
                <c:pt idx="12695">
                  <c:v>-3.7984628075366955E-2</c:v>
                </c:pt>
                <c:pt idx="12696">
                  <c:v>-3.7264478284210423E-2</c:v>
                </c:pt>
                <c:pt idx="12697">
                  <c:v>-3.1902635748235597E-2</c:v>
                </c:pt>
                <c:pt idx="12698">
                  <c:v>-4.124494258442124E-2</c:v>
                </c:pt>
                <c:pt idx="12699">
                  <c:v>-2.7143100310319079E-2</c:v>
                </c:pt>
                <c:pt idx="12700">
                  <c:v>-3.3722650674976706E-2</c:v>
                </c:pt>
                <c:pt idx="12701">
                  <c:v>-3.1640763096905888E-2</c:v>
                </c:pt>
                <c:pt idx="12702">
                  <c:v>-4.9284432980241655E-2</c:v>
                </c:pt>
                <c:pt idx="12703">
                  <c:v>-5.6289526403310086E-2</c:v>
                </c:pt>
                <c:pt idx="12704">
                  <c:v>-4.7235279483587189E-2</c:v>
                </c:pt>
                <c:pt idx="12705">
                  <c:v>-5.0351564034410101E-2</c:v>
                </c:pt>
                <c:pt idx="12706">
                  <c:v>-4.7556073481466066E-2</c:v>
                </c:pt>
                <c:pt idx="12707">
                  <c:v>-5.5693766121535093E-2</c:v>
                </c:pt>
                <c:pt idx="12708">
                  <c:v>-4.7700103439697328E-2</c:v>
                </c:pt>
                <c:pt idx="12709">
                  <c:v>-3.7919159912534584E-2</c:v>
                </c:pt>
                <c:pt idx="12710">
                  <c:v>-5.3179788668770378E-2</c:v>
                </c:pt>
                <c:pt idx="12711">
                  <c:v>-4.6344912469066246E-2</c:v>
                </c:pt>
                <c:pt idx="12712">
                  <c:v>-3.1791339871420465E-2</c:v>
                </c:pt>
                <c:pt idx="12713">
                  <c:v>-3.3938695612323766E-2</c:v>
                </c:pt>
                <c:pt idx="12714">
                  <c:v>-3.0495070247338663E-2</c:v>
                </c:pt>
                <c:pt idx="12715">
                  <c:v>-2.2612703442316029E-2</c:v>
                </c:pt>
                <c:pt idx="12716">
                  <c:v>-2.0701033087609622E-2</c:v>
                </c:pt>
                <c:pt idx="12717">
                  <c:v>-1.1443834863106073E-2</c:v>
                </c:pt>
                <c:pt idx="12718">
                  <c:v>-1.1109947232660788E-2</c:v>
                </c:pt>
                <c:pt idx="12719">
                  <c:v>-2.2075864507090204E-2</c:v>
                </c:pt>
                <c:pt idx="12720">
                  <c:v>-2.9788014088748649E-2</c:v>
                </c:pt>
                <c:pt idx="12721">
                  <c:v>-2.0877797127257125E-2</c:v>
                </c:pt>
                <c:pt idx="12722">
                  <c:v>-3.0946800570882393E-2</c:v>
                </c:pt>
                <c:pt idx="12723">
                  <c:v>-4.1356238461236372E-2</c:v>
                </c:pt>
                <c:pt idx="12724">
                  <c:v>-3.469157948489654E-2</c:v>
                </c:pt>
                <c:pt idx="12725">
                  <c:v>-4.9127309389443874E-2</c:v>
                </c:pt>
                <c:pt idx="12726">
                  <c:v>-5.0960417948751613E-2</c:v>
                </c:pt>
                <c:pt idx="12727">
                  <c:v>-7.0424102758828377E-2</c:v>
                </c:pt>
                <c:pt idx="12728">
                  <c:v>-6.3261885744962276E-2</c:v>
                </c:pt>
                <c:pt idx="12729">
                  <c:v>-5.8502350307045758E-2</c:v>
                </c:pt>
                <c:pt idx="12730">
                  <c:v>-5.8109541330051195E-2</c:v>
                </c:pt>
                <c:pt idx="12731">
                  <c:v>-4.9035653961478576E-2</c:v>
                </c:pt>
                <c:pt idx="12732">
                  <c:v>-4.2246605475757093E-2</c:v>
                </c:pt>
                <c:pt idx="12733">
                  <c:v>-3.151637358752446E-2</c:v>
                </c:pt>
                <c:pt idx="12734">
                  <c:v>-2.9238081520956416E-2</c:v>
                </c:pt>
                <c:pt idx="12735">
                  <c:v>-3.5739070090215264E-2</c:v>
                </c:pt>
                <c:pt idx="12736">
                  <c:v>-4.4001152239665831E-2</c:v>
                </c:pt>
                <c:pt idx="12737">
                  <c:v>-3.6413392167389036E-2</c:v>
                </c:pt>
                <c:pt idx="12738">
                  <c:v>-2.3503070456836861E-2</c:v>
                </c:pt>
                <c:pt idx="12739">
                  <c:v>-2.817095046678797E-2</c:v>
                </c:pt>
                <c:pt idx="12740">
                  <c:v>-3.1169392324512657E-2</c:v>
                </c:pt>
                <c:pt idx="12741">
                  <c:v>-2.0550456313095045E-2</c:v>
                </c:pt>
                <c:pt idx="12742">
                  <c:v>-2.3398321396304933E-2</c:v>
                </c:pt>
                <c:pt idx="12743">
                  <c:v>-1.831799196050965E-2</c:v>
                </c:pt>
                <c:pt idx="12744">
                  <c:v>-1.9201812158747167E-2</c:v>
                </c:pt>
                <c:pt idx="12745">
                  <c:v>-1.406910819268592E-2</c:v>
                </c:pt>
                <c:pt idx="12746">
                  <c:v>-1.2537153182407446E-2</c:v>
                </c:pt>
                <c:pt idx="12747">
                  <c:v>-1.3754861011090247E-2</c:v>
                </c:pt>
                <c:pt idx="12748">
                  <c:v>-8.7530933706938541E-3</c:v>
                </c:pt>
                <c:pt idx="12749">
                  <c:v>-1.1535490291071482E-2</c:v>
                </c:pt>
                <c:pt idx="12750">
                  <c:v>-1.6281932096421592E-2</c:v>
                </c:pt>
                <c:pt idx="12751">
                  <c:v>-6.4027863250101236E-3</c:v>
                </c:pt>
                <c:pt idx="12752">
                  <c:v>-4.3798200934885845E-3</c:v>
                </c:pt>
                <c:pt idx="12753">
                  <c:v>-1.3342411585246183E-2</c:v>
                </c:pt>
                <c:pt idx="12754">
                  <c:v>-2.3051340133293241E-2</c:v>
                </c:pt>
                <c:pt idx="12755">
                  <c:v>-1.6334306626687445E-2</c:v>
                </c:pt>
                <c:pt idx="12756">
                  <c:v>-2.1578306469563824E-2</c:v>
                </c:pt>
                <c:pt idx="12757">
                  <c:v>-2.5008838201982408E-2</c:v>
                </c:pt>
                <c:pt idx="12758">
                  <c:v>-2.9768373639898926E-2</c:v>
                </c:pt>
                <c:pt idx="12759">
                  <c:v>-2.7856703285192408E-2</c:v>
                </c:pt>
                <c:pt idx="12760">
                  <c:v>-3.0501617063622088E-2</c:v>
                </c:pt>
                <c:pt idx="12761">
                  <c:v>-4.0361122386183612E-2</c:v>
                </c:pt>
                <c:pt idx="12762">
                  <c:v>-5.4305841069487881E-2</c:v>
                </c:pt>
                <c:pt idx="12763">
                  <c:v>-4.4230290809579298E-2</c:v>
                </c:pt>
                <c:pt idx="12764">
                  <c:v>-4.983436554803411E-2</c:v>
                </c:pt>
                <c:pt idx="12765">
                  <c:v>-5.1333586476896342E-2</c:v>
                </c:pt>
                <c:pt idx="12766">
                  <c:v>-5.1549631414243291E-2</c:v>
                </c:pt>
                <c:pt idx="12767">
                  <c:v>-5.7893496392704247E-2</c:v>
                </c:pt>
                <c:pt idx="12768">
                  <c:v>-6.5631833239495618E-2</c:v>
                </c:pt>
                <c:pt idx="12769">
                  <c:v>-6.6050829481623108E-2</c:v>
                </c:pt>
                <c:pt idx="12770">
                  <c:v>-4.5284328231181226E-2</c:v>
                </c:pt>
                <c:pt idx="12771">
                  <c:v>-5.9543294096081056E-2</c:v>
                </c:pt>
                <c:pt idx="12772">
                  <c:v>-5.9726604952011875E-2</c:v>
                </c:pt>
                <c:pt idx="12773">
                  <c:v>-6.6122844460738794E-2</c:v>
                </c:pt>
                <c:pt idx="12774">
                  <c:v>-6.0977046862111028E-2</c:v>
                </c:pt>
                <c:pt idx="12775">
                  <c:v>-5.9693870870595633E-2</c:v>
                </c:pt>
                <c:pt idx="12776">
                  <c:v>-7.7560132507561552E-2</c:v>
                </c:pt>
                <c:pt idx="12777">
                  <c:v>-8.211671664069764E-2</c:v>
                </c:pt>
                <c:pt idx="12778">
                  <c:v>-9.1943487881843144E-2</c:v>
                </c:pt>
                <c:pt idx="12779">
                  <c:v>-0.10662799680515378</c:v>
                </c:pt>
                <c:pt idx="12780">
                  <c:v>-0.1294174642871172</c:v>
                </c:pt>
                <c:pt idx="12781">
                  <c:v>-0.10035614680580829</c:v>
                </c:pt>
                <c:pt idx="12782">
                  <c:v>-0.10006154007306256</c:v>
                </c:pt>
                <c:pt idx="12783">
                  <c:v>-0.11619944221125267</c:v>
                </c:pt>
                <c:pt idx="12784">
                  <c:v>-0.12133214617731392</c:v>
                </c:pt>
                <c:pt idx="12785">
                  <c:v>-9.0804341848559122E-2</c:v>
                </c:pt>
                <c:pt idx="12786">
                  <c:v>-8.5455592945150705E-2</c:v>
                </c:pt>
                <c:pt idx="12787">
                  <c:v>-8.6208476817723589E-2</c:v>
                </c:pt>
                <c:pt idx="12788">
                  <c:v>-8.46699749911618E-2</c:v>
                </c:pt>
                <c:pt idx="12789">
                  <c:v>-0.10642504550037313</c:v>
                </c:pt>
                <c:pt idx="12790">
                  <c:v>-0.10672619904940228</c:v>
                </c:pt>
                <c:pt idx="12791">
                  <c:v>-9.6814319196574794E-2</c:v>
                </c:pt>
                <c:pt idx="12792">
                  <c:v>-8.4322993728149997E-2</c:v>
                </c:pt>
                <c:pt idx="12793">
                  <c:v>-6.4198080473465757E-2</c:v>
                </c:pt>
                <c:pt idx="12794">
                  <c:v>-6.9553376193157268E-2</c:v>
                </c:pt>
                <c:pt idx="12795">
                  <c:v>-6.4905136632055882E-2</c:v>
                </c:pt>
                <c:pt idx="12796">
                  <c:v>-6.5972267686224217E-2</c:v>
                </c:pt>
                <c:pt idx="12797">
                  <c:v>-6.2371518730441333E-2</c:v>
                </c:pt>
                <c:pt idx="12798">
                  <c:v>-6.2581016851505189E-2</c:v>
                </c:pt>
                <c:pt idx="12799">
                  <c:v>-7.7370274835347641E-2</c:v>
                </c:pt>
                <c:pt idx="12800">
                  <c:v>-8.3354064918230275E-2</c:v>
                </c:pt>
                <c:pt idx="12801">
                  <c:v>-0.10571798934178311</c:v>
                </c:pt>
                <c:pt idx="12802">
                  <c:v>-0.1153549029107146</c:v>
                </c:pt>
                <c:pt idx="12803">
                  <c:v>-9.4608042109122326E-2</c:v>
                </c:pt>
                <c:pt idx="12804">
                  <c:v>-9.011692613881872E-2</c:v>
                </c:pt>
                <c:pt idx="12805">
                  <c:v>-0.10156730781820811</c:v>
                </c:pt>
                <c:pt idx="12806">
                  <c:v>-0.10457884330849909</c:v>
                </c:pt>
                <c:pt idx="12807">
                  <c:v>-0.12101135217943526</c:v>
                </c:pt>
                <c:pt idx="12808">
                  <c:v>-0.11791470807746196</c:v>
                </c:pt>
                <c:pt idx="12809">
                  <c:v>-0.13427520196928244</c:v>
                </c:pt>
                <c:pt idx="12810">
                  <c:v>-0.1215678315635107</c:v>
                </c:pt>
                <c:pt idx="12811">
                  <c:v>-0.11685412383957683</c:v>
                </c:pt>
                <c:pt idx="12812">
                  <c:v>-0.12528642321239192</c:v>
                </c:pt>
                <c:pt idx="12813">
                  <c:v>-0.12147617613554529</c:v>
                </c:pt>
                <c:pt idx="12814">
                  <c:v>-0.13912639283516426</c:v>
                </c:pt>
                <c:pt idx="12815">
                  <c:v>-0.13894308197923355</c:v>
                </c:pt>
                <c:pt idx="12816">
                  <c:v>-0.13256648291935635</c:v>
                </c:pt>
                <c:pt idx="12817">
                  <c:v>-9.8804551346680203E-2</c:v>
                </c:pt>
                <c:pt idx="12818">
                  <c:v>-0.11522396658504974</c:v>
                </c:pt>
                <c:pt idx="12819">
                  <c:v>-0.12040249826509375</c:v>
                </c:pt>
                <c:pt idx="12820">
                  <c:v>-0.10315818417503564</c:v>
                </c:pt>
                <c:pt idx="12821">
                  <c:v>-9.6408416587013712E-2</c:v>
                </c:pt>
                <c:pt idx="12822">
                  <c:v>-0.10231364487449757</c:v>
                </c:pt>
                <c:pt idx="12823">
                  <c:v>-0.10963953229544476</c:v>
                </c:pt>
                <c:pt idx="12824">
                  <c:v>-0.12211776413130293</c:v>
                </c:pt>
                <c:pt idx="12825">
                  <c:v>-0.14095950139447178</c:v>
                </c:pt>
                <c:pt idx="12826">
                  <c:v>-0.13402642295051914</c:v>
                </c:pt>
                <c:pt idx="12827">
                  <c:v>-0.14524766605999506</c:v>
                </c:pt>
                <c:pt idx="12828">
                  <c:v>-0.17199795739331969</c:v>
                </c:pt>
                <c:pt idx="12829">
                  <c:v>-0.1653725793146793</c:v>
                </c:pt>
                <c:pt idx="12830">
                  <c:v>-0.14500543385751508</c:v>
                </c:pt>
                <c:pt idx="12831">
                  <c:v>-0.13896926924436648</c:v>
                </c:pt>
                <c:pt idx="12832">
                  <c:v>-0.12998049048747595</c:v>
                </c:pt>
                <c:pt idx="12833">
                  <c:v>-0.12651067785735792</c:v>
                </c:pt>
                <c:pt idx="12834">
                  <c:v>-0.13563693975619662</c:v>
                </c:pt>
                <c:pt idx="12835">
                  <c:v>-0.15986670682047321</c:v>
                </c:pt>
                <c:pt idx="12836">
                  <c:v>-0.1177772249355139</c:v>
                </c:pt>
                <c:pt idx="12837">
                  <c:v>-0.1270867976902833</c:v>
                </c:pt>
                <c:pt idx="12838">
                  <c:v>-0.14999410786534517</c:v>
                </c:pt>
                <c:pt idx="12839">
                  <c:v>-0.15162426511987226</c:v>
                </c:pt>
                <c:pt idx="12840">
                  <c:v>-0.14839013787595101</c:v>
                </c:pt>
                <c:pt idx="12841">
                  <c:v>-0.14022625797074884</c:v>
                </c:pt>
                <c:pt idx="12842">
                  <c:v>-0.13135532190695676</c:v>
                </c:pt>
                <c:pt idx="12843">
                  <c:v>-0.1369201157477119</c:v>
                </c:pt>
                <c:pt idx="12844">
                  <c:v>-0.13146661778377167</c:v>
                </c:pt>
                <c:pt idx="12845">
                  <c:v>-0.12962041559189763</c:v>
                </c:pt>
                <c:pt idx="12846">
                  <c:v>-0.11750880546790099</c:v>
                </c:pt>
                <c:pt idx="12847">
                  <c:v>-0.12106372670970111</c:v>
                </c:pt>
                <c:pt idx="12848">
                  <c:v>-0.12082804132350433</c:v>
                </c:pt>
                <c:pt idx="12849">
                  <c:v>-0.10937111282783174</c:v>
                </c:pt>
                <c:pt idx="12850">
                  <c:v>-0.10681785447736769</c:v>
                </c:pt>
                <c:pt idx="12851">
                  <c:v>-0.11126314273368865</c:v>
                </c:pt>
                <c:pt idx="12852">
                  <c:v>-0.11293912770219838</c:v>
                </c:pt>
                <c:pt idx="12853">
                  <c:v>-0.10690296308904979</c:v>
                </c:pt>
                <c:pt idx="12854">
                  <c:v>-0.10064420672227092</c:v>
                </c:pt>
                <c:pt idx="12855">
                  <c:v>-0.10569834889293339</c:v>
                </c:pt>
                <c:pt idx="12856">
                  <c:v>-0.10081442394563522</c:v>
                </c:pt>
                <c:pt idx="12857">
                  <c:v>-0.11652678302541475</c:v>
                </c:pt>
                <c:pt idx="12858">
                  <c:v>-0.11335812394432598</c:v>
                </c:pt>
                <c:pt idx="12859">
                  <c:v>-0.11470022128239044</c:v>
                </c:pt>
                <c:pt idx="12860">
                  <c:v>-0.12214395139643586</c:v>
                </c:pt>
                <c:pt idx="12861">
                  <c:v>-0.12761708980922581</c:v>
                </c:pt>
                <c:pt idx="12862">
                  <c:v>-0.13925078234454591</c:v>
                </c:pt>
                <c:pt idx="12863">
                  <c:v>-0.1290704830241054</c:v>
                </c:pt>
                <c:pt idx="12864">
                  <c:v>-0.13660586856611634</c:v>
                </c:pt>
                <c:pt idx="12865">
                  <c:v>-0.13849135165568982</c:v>
                </c:pt>
                <c:pt idx="12866">
                  <c:v>-0.13149280504890482</c:v>
                </c:pt>
                <c:pt idx="12867">
                  <c:v>-0.14791222028727435</c:v>
                </c:pt>
                <c:pt idx="12868">
                  <c:v>-0.1627014782711167</c:v>
                </c:pt>
                <c:pt idx="12869">
                  <c:v>-0.17819779241354927</c:v>
                </c:pt>
                <c:pt idx="12870">
                  <c:v>-0.17980176240294354</c:v>
                </c:pt>
                <c:pt idx="12871">
                  <c:v>-0.18435834653607963</c:v>
                </c:pt>
                <c:pt idx="12872">
                  <c:v>-0.17009283385489637</c:v>
                </c:pt>
                <c:pt idx="12873">
                  <c:v>-0.17644979246592385</c:v>
                </c:pt>
                <c:pt idx="12874">
                  <c:v>-0.18823406177575841</c:v>
                </c:pt>
                <c:pt idx="12875">
                  <c:v>-0.18738952247522034</c:v>
                </c:pt>
                <c:pt idx="12876">
                  <c:v>-0.19200502795490548</c:v>
                </c:pt>
                <c:pt idx="12877">
                  <c:v>-0.18727167978212189</c:v>
                </c:pt>
                <c:pt idx="12878">
                  <c:v>-0.17916017440718579</c:v>
                </c:pt>
                <c:pt idx="12879">
                  <c:v>-0.17386380003404345</c:v>
                </c:pt>
                <c:pt idx="12880">
                  <c:v>-0.17199795739331969</c:v>
                </c:pt>
                <c:pt idx="12881">
                  <c:v>-0.19250258599243186</c:v>
                </c:pt>
                <c:pt idx="12882">
                  <c:v>-0.22737092951697591</c:v>
                </c:pt>
                <c:pt idx="12883">
                  <c:v>-0.21591400102130331</c:v>
                </c:pt>
                <c:pt idx="12884">
                  <c:v>-0.23617639741793561</c:v>
                </c:pt>
                <c:pt idx="12885">
                  <c:v>-0.23169182826391532</c:v>
                </c:pt>
                <c:pt idx="12886">
                  <c:v>-0.24676914616422041</c:v>
                </c:pt>
                <c:pt idx="12887">
                  <c:v>-0.23349220274180671</c:v>
                </c:pt>
                <c:pt idx="12888">
                  <c:v>-0.25194767784426442</c:v>
                </c:pt>
                <c:pt idx="12889">
                  <c:v>-0.26535555759234275</c:v>
                </c:pt>
                <c:pt idx="12890">
                  <c:v>-0.26834090581750103</c:v>
                </c:pt>
                <c:pt idx="12891">
                  <c:v>-0.25377423958728873</c:v>
                </c:pt>
                <c:pt idx="12892">
                  <c:v>-0.24535503384704016</c:v>
                </c:pt>
                <c:pt idx="12893">
                  <c:v>-0.22605501944404438</c:v>
                </c:pt>
                <c:pt idx="12894">
                  <c:v>-0.24496222487004571</c:v>
                </c:pt>
                <c:pt idx="12895">
                  <c:v>-0.24845822476529666</c:v>
                </c:pt>
                <c:pt idx="12896">
                  <c:v>-0.24035326620664377</c:v>
                </c:pt>
                <c:pt idx="12897">
                  <c:v>-0.24981996255221095</c:v>
                </c:pt>
                <c:pt idx="12898">
                  <c:v>-0.27562096552446547</c:v>
                </c:pt>
                <c:pt idx="12899">
                  <c:v>-0.27772249355138601</c:v>
                </c:pt>
                <c:pt idx="12900">
                  <c:v>-0.24617338588244531</c:v>
                </c:pt>
                <c:pt idx="12901">
                  <c:v>-0.26123761015018399</c:v>
                </c:pt>
                <c:pt idx="12902">
                  <c:v>-0.25524072643473483</c:v>
                </c:pt>
                <c:pt idx="12903">
                  <c:v>-0.23508307909863424</c:v>
                </c:pt>
                <c:pt idx="12904">
                  <c:v>-0.23671323635316144</c:v>
                </c:pt>
                <c:pt idx="12905">
                  <c:v>-0.22518429287837327</c:v>
                </c:pt>
                <c:pt idx="12906">
                  <c:v>-0.22768517669857147</c:v>
                </c:pt>
                <c:pt idx="12907">
                  <c:v>-0.21974388854699967</c:v>
                </c:pt>
                <c:pt idx="12908">
                  <c:v>-0.18939939507417536</c:v>
                </c:pt>
                <c:pt idx="12909">
                  <c:v>-0.17922564257001816</c:v>
                </c:pt>
                <c:pt idx="12910">
                  <c:v>-0.186243829625653</c:v>
                </c:pt>
                <c:pt idx="12911">
                  <c:v>-0.19843400154504875</c:v>
                </c:pt>
                <c:pt idx="12912">
                  <c:v>-0.20818221099079515</c:v>
                </c:pt>
                <c:pt idx="12913">
                  <c:v>-0.19555994919670561</c:v>
                </c:pt>
                <c:pt idx="12914">
                  <c:v>-0.19178243620127533</c:v>
                </c:pt>
                <c:pt idx="12915">
                  <c:v>-0.17965118562842897</c:v>
                </c:pt>
                <c:pt idx="12916">
                  <c:v>-0.18200149267411259</c:v>
                </c:pt>
                <c:pt idx="12917">
                  <c:v>-0.17088499862516859</c:v>
                </c:pt>
                <c:pt idx="12918">
                  <c:v>-0.17023686381312764</c:v>
                </c:pt>
                <c:pt idx="12919">
                  <c:v>-0.18257761250703786</c:v>
                </c:pt>
                <c:pt idx="12920">
                  <c:v>-0.17077370274835357</c:v>
                </c:pt>
                <c:pt idx="12921">
                  <c:v>-0.17280321579615832</c:v>
                </c:pt>
                <c:pt idx="12922">
                  <c:v>-0.17431553035758707</c:v>
                </c:pt>
                <c:pt idx="12923">
                  <c:v>-0.17802102837390177</c:v>
                </c:pt>
                <c:pt idx="12924">
                  <c:v>-0.17825671376009844</c:v>
                </c:pt>
                <c:pt idx="12925">
                  <c:v>-0.18448273604546106</c:v>
                </c:pt>
                <c:pt idx="12926">
                  <c:v>-0.18235502075340759</c:v>
                </c:pt>
                <c:pt idx="12927">
                  <c:v>-0.18201458630667899</c:v>
                </c:pt>
                <c:pt idx="12928">
                  <c:v>-0.15874065441975571</c:v>
                </c:pt>
                <c:pt idx="12929">
                  <c:v>-0.15644926872062115</c:v>
                </c:pt>
                <c:pt idx="12930">
                  <c:v>-0.15417752347033642</c:v>
                </c:pt>
                <c:pt idx="12931">
                  <c:v>-0.14051431788721147</c:v>
                </c:pt>
                <c:pt idx="12932">
                  <c:v>-0.14277296950492968</c:v>
                </c:pt>
                <c:pt idx="12933">
                  <c:v>-0.15608264700875973</c:v>
                </c:pt>
                <c:pt idx="12934">
                  <c:v>-0.15338535870006409</c:v>
                </c:pt>
                <c:pt idx="12935">
                  <c:v>-0.1633888939808571</c:v>
                </c:pt>
                <c:pt idx="12936">
                  <c:v>-0.16990952299896556</c:v>
                </c:pt>
                <c:pt idx="12937">
                  <c:v>-0.18290495332119994</c:v>
                </c:pt>
                <c:pt idx="12938">
                  <c:v>-0.17783771751797106</c:v>
                </c:pt>
                <c:pt idx="12939">
                  <c:v>-0.17466251162059887</c:v>
                </c:pt>
                <c:pt idx="12940">
                  <c:v>-0.17044636193419149</c:v>
                </c:pt>
                <c:pt idx="12941">
                  <c:v>-0.15967030233197599</c:v>
                </c:pt>
                <c:pt idx="12942">
                  <c:v>-0.16853469157948497</c:v>
                </c:pt>
                <c:pt idx="12943">
                  <c:v>-0.16399774789519861</c:v>
                </c:pt>
                <c:pt idx="12944">
                  <c:v>-0.17185392743508832</c:v>
                </c:pt>
                <c:pt idx="12945">
                  <c:v>-0.17877391224647454</c:v>
                </c:pt>
                <c:pt idx="12946">
                  <c:v>-0.17781807706912134</c:v>
                </c:pt>
                <c:pt idx="12947">
                  <c:v>-0.18714729027274046</c:v>
                </c:pt>
                <c:pt idx="12948">
                  <c:v>-0.20137352205622416</c:v>
                </c:pt>
                <c:pt idx="12949">
                  <c:v>-0.20498081782829014</c:v>
                </c:pt>
                <c:pt idx="12950">
                  <c:v>-0.20886307988425223</c:v>
                </c:pt>
                <c:pt idx="12951">
                  <c:v>-0.2061461511267072</c:v>
                </c:pt>
                <c:pt idx="12952">
                  <c:v>-0.19923271313160407</c:v>
                </c:pt>
                <c:pt idx="12953">
                  <c:v>-0.19013263849789852</c:v>
                </c:pt>
                <c:pt idx="12954">
                  <c:v>-0.1977858667330078</c:v>
                </c:pt>
                <c:pt idx="12955">
                  <c:v>-0.20220496772419583</c:v>
                </c:pt>
                <c:pt idx="12956">
                  <c:v>-0.20340958192031222</c:v>
                </c:pt>
                <c:pt idx="12957">
                  <c:v>-0.20713472038547664</c:v>
                </c:pt>
                <c:pt idx="12958">
                  <c:v>-0.19722938734893225</c:v>
                </c:pt>
                <c:pt idx="12959">
                  <c:v>-0.1983947206473492</c:v>
                </c:pt>
                <c:pt idx="12960">
                  <c:v>-0.19034868343524547</c:v>
                </c:pt>
                <c:pt idx="12961">
                  <c:v>-0.19182826391525798</c:v>
                </c:pt>
                <c:pt idx="12962">
                  <c:v>-0.20178597148206834</c:v>
                </c:pt>
                <c:pt idx="12963">
                  <c:v>-0.22054260013355509</c:v>
                </c:pt>
                <c:pt idx="12964">
                  <c:v>-0.21518075759758037</c:v>
                </c:pt>
                <c:pt idx="12965">
                  <c:v>-0.22648056250245507</c:v>
                </c:pt>
                <c:pt idx="12966">
                  <c:v>-0.22735783588440939</c:v>
                </c:pt>
                <c:pt idx="12967">
                  <c:v>-0.20905293755646626</c:v>
                </c:pt>
                <c:pt idx="12968">
                  <c:v>-0.20411663807890223</c:v>
                </c:pt>
                <c:pt idx="12969">
                  <c:v>-0.21277807602163068</c:v>
                </c:pt>
                <c:pt idx="12970">
                  <c:v>-0.20492844329802418</c:v>
                </c:pt>
                <c:pt idx="12971">
                  <c:v>-0.20933445065664569</c:v>
                </c:pt>
                <c:pt idx="12972">
                  <c:v>-0.20454872795359624</c:v>
                </c:pt>
                <c:pt idx="12973">
                  <c:v>-0.20727875034370791</c:v>
                </c:pt>
                <c:pt idx="12974">
                  <c:v>-0.22025454021709245</c:v>
                </c:pt>
                <c:pt idx="12975">
                  <c:v>-0.23294227017401437</c:v>
                </c:pt>
                <c:pt idx="12976">
                  <c:v>-0.22060806829638746</c:v>
                </c:pt>
                <c:pt idx="12977">
                  <c:v>-0.21246382884003512</c:v>
                </c:pt>
                <c:pt idx="12978">
                  <c:v>-0.21057179893417832</c:v>
                </c:pt>
                <c:pt idx="12979">
                  <c:v>-0.21142288505099971</c:v>
                </c:pt>
                <c:pt idx="12980">
                  <c:v>-0.20702997132494472</c:v>
                </c:pt>
                <c:pt idx="12981">
                  <c:v>-0.20395296767182114</c:v>
                </c:pt>
                <c:pt idx="12982">
                  <c:v>-0.20079740222329878</c:v>
                </c:pt>
                <c:pt idx="12983">
                  <c:v>-0.20498736464457346</c:v>
                </c:pt>
                <c:pt idx="12984">
                  <c:v>-0.21406779882942928</c:v>
                </c:pt>
                <c:pt idx="12985">
                  <c:v>-0.2115014468463986</c:v>
                </c:pt>
                <c:pt idx="12986">
                  <c:v>-0.22516465242952355</c:v>
                </c:pt>
                <c:pt idx="12987">
                  <c:v>-0.22523012059235592</c:v>
                </c:pt>
                <c:pt idx="12988">
                  <c:v>-0.22082411323373441</c:v>
                </c:pt>
                <c:pt idx="12989">
                  <c:v>-0.22008432299372815</c:v>
                </c:pt>
                <c:pt idx="12990">
                  <c:v>-0.22306967121888621</c:v>
                </c:pt>
                <c:pt idx="12991">
                  <c:v>-0.22877194820158964</c:v>
                </c:pt>
                <c:pt idx="12992">
                  <c:v>-0.22638890707448966</c:v>
                </c:pt>
                <c:pt idx="12993">
                  <c:v>-0.23927958833619212</c:v>
                </c:pt>
                <c:pt idx="12994">
                  <c:v>-0.23309939376481215</c:v>
                </c:pt>
                <c:pt idx="12995">
                  <c:v>-0.2423631388055989</c:v>
                </c:pt>
                <c:pt idx="12996">
                  <c:v>-0.23709295169758948</c:v>
                </c:pt>
                <c:pt idx="12997">
                  <c:v>-0.23920102654079334</c:v>
                </c:pt>
                <c:pt idx="12998">
                  <c:v>-0.22424809814986968</c:v>
                </c:pt>
                <c:pt idx="12999">
                  <c:v>-0.22799287706388383</c:v>
                </c:pt>
                <c:pt idx="13000">
                  <c:v>-0.23958074188522127</c:v>
                </c:pt>
                <c:pt idx="13001">
                  <c:v>-0.24803268170688597</c:v>
                </c:pt>
                <c:pt idx="13002">
                  <c:v>-0.26084480117318953</c:v>
                </c:pt>
                <c:pt idx="13003">
                  <c:v>-0.25786599976431468</c:v>
                </c:pt>
                <c:pt idx="13004">
                  <c:v>-0.25828499600644206</c:v>
                </c:pt>
                <c:pt idx="13005">
                  <c:v>-0.25907061396043107</c:v>
                </c:pt>
                <c:pt idx="13006">
                  <c:v>-0.27566024642216491</c:v>
                </c:pt>
                <c:pt idx="13007">
                  <c:v>-0.28915978159820888</c:v>
                </c:pt>
                <c:pt idx="13008">
                  <c:v>-0.28473413379073764</c:v>
                </c:pt>
                <c:pt idx="13009">
                  <c:v>-0.31993636494572697</c:v>
                </c:pt>
                <c:pt idx="13010">
                  <c:v>-0.32388409516452155</c:v>
                </c:pt>
                <c:pt idx="13011">
                  <c:v>-0.33477799745983527</c:v>
                </c:pt>
                <c:pt idx="13012">
                  <c:v>-0.35543974964974534</c:v>
                </c:pt>
                <c:pt idx="13013">
                  <c:v>-0.36770848336453987</c:v>
                </c:pt>
                <c:pt idx="13014">
                  <c:v>-0.34305972005813568</c:v>
                </c:pt>
                <c:pt idx="13015">
                  <c:v>-0.33728542809631679</c:v>
                </c:pt>
                <c:pt idx="13016">
                  <c:v>-0.34070941301245206</c:v>
                </c:pt>
                <c:pt idx="13017">
                  <c:v>-0.33313474657274167</c:v>
                </c:pt>
                <c:pt idx="13018">
                  <c:v>-0.31851570581226352</c:v>
                </c:pt>
                <c:pt idx="13019">
                  <c:v>-0.32008039490395823</c:v>
                </c:pt>
                <c:pt idx="13020">
                  <c:v>-0.31171356369397574</c:v>
                </c:pt>
                <c:pt idx="13021">
                  <c:v>-0.29799798358058482</c:v>
                </c:pt>
                <c:pt idx="13022">
                  <c:v>-0.29973288989564373</c:v>
                </c:pt>
                <c:pt idx="13023">
                  <c:v>-0.29858719704607639</c:v>
                </c:pt>
                <c:pt idx="13024">
                  <c:v>-0.30444005080329439</c:v>
                </c:pt>
                <c:pt idx="13025">
                  <c:v>-0.30816518926845882</c:v>
                </c:pt>
                <c:pt idx="13026">
                  <c:v>-0.29229570659788151</c:v>
                </c:pt>
                <c:pt idx="13027">
                  <c:v>-0.28153274062823241</c:v>
                </c:pt>
                <c:pt idx="13028">
                  <c:v>-0.28531680043994601</c:v>
                </c:pt>
                <c:pt idx="13029">
                  <c:v>-0.28641011875924738</c:v>
                </c:pt>
                <c:pt idx="13030">
                  <c:v>-0.28146072564911684</c:v>
                </c:pt>
                <c:pt idx="13031">
                  <c:v>-0.29484896494834567</c:v>
                </c:pt>
                <c:pt idx="13032">
                  <c:v>-0.30040066515653441</c:v>
                </c:pt>
                <c:pt idx="13033">
                  <c:v>-0.29721236562659581</c:v>
                </c:pt>
                <c:pt idx="13034">
                  <c:v>-0.28646249328951323</c:v>
                </c:pt>
                <c:pt idx="13035">
                  <c:v>-0.28981446322653293</c:v>
                </c:pt>
                <c:pt idx="13036">
                  <c:v>-0.28953949694263681</c:v>
                </c:pt>
                <c:pt idx="13037">
                  <c:v>-0.27979128749689031</c:v>
                </c:pt>
                <c:pt idx="13038">
                  <c:v>-0.27683212653686518</c:v>
                </c:pt>
                <c:pt idx="13039">
                  <c:v>-0.29405680017807345</c:v>
                </c:pt>
                <c:pt idx="13040">
                  <c:v>-0.30617495711835341</c:v>
                </c:pt>
                <c:pt idx="13041">
                  <c:v>-0.30618150393463661</c:v>
                </c:pt>
                <c:pt idx="13042">
                  <c:v>-0.29025964673379345</c:v>
                </c:pt>
                <c:pt idx="13043">
                  <c:v>-0.28823013368598849</c:v>
                </c:pt>
                <c:pt idx="13044">
                  <c:v>-0.27799091301899892</c:v>
                </c:pt>
                <c:pt idx="13045">
                  <c:v>-0.26750291333324616</c:v>
                </c:pt>
                <c:pt idx="13046">
                  <c:v>-0.26950623911591798</c:v>
                </c:pt>
                <c:pt idx="13047">
                  <c:v>-0.2677124114543098</c:v>
                </c:pt>
                <c:pt idx="13048">
                  <c:v>-0.26655362497217605</c:v>
                </c:pt>
                <c:pt idx="13049">
                  <c:v>-0.26784989459625785</c:v>
                </c:pt>
                <c:pt idx="13050">
                  <c:v>-0.25425870399224859</c:v>
                </c:pt>
                <c:pt idx="13051">
                  <c:v>-0.25287077894020138</c:v>
                </c:pt>
                <c:pt idx="13052">
                  <c:v>-0.2521964568630275</c:v>
                </c:pt>
                <c:pt idx="13053">
                  <c:v>-0.25454676390871112</c:v>
                </c:pt>
                <c:pt idx="13054">
                  <c:v>-0.24642216490120861</c:v>
                </c:pt>
                <c:pt idx="13055">
                  <c:v>-0.25192149057913138</c:v>
                </c:pt>
                <c:pt idx="13056">
                  <c:v>-0.25560734814659636</c:v>
                </c:pt>
                <c:pt idx="13057">
                  <c:v>-0.24689353567360195</c:v>
                </c:pt>
                <c:pt idx="13058">
                  <c:v>-0.24225838974506697</c:v>
                </c:pt>
                <c:pt idx="13059">
                  <c:v>-0.24744346824139418</c:v>
                </c:pt>
                <c:pt idx="13060">
                  <c:v>-0.26117868880363482</c:v>
                </c:pt>
                <c:pt idx="13061">
                  <c:v>-0.25353200738480874</c:v>
                </c:pt>
                <c:pt idx="13062">
                  <c:v>-0.25402301860605192</c:v>
                </c:pt>
                <c:pt idx="13063">
                  <c:v>-0.26027522815654747</c:v>
                </c:pt>
                <c:pt idx="13064">
                  <c:v>-0.25052047189451776</c:v>
                </c:pt>
                <c:pt idx="13065">
                  <c:v>-0.23379335629083586</c:v>
                </c:pt>
                <c:pt idx="13066">
                  <c:v>-0.23592107158288933</c:v>
                </c:pt>
                <c:pt idx="13067">
                  <c:v>-0.2416757230958585</c:v>
                </c:pt>
                <c:pt idx="13068">
                  <c:v>-0.25370877142445625</c:v>
                </c:pt>
                <c:pt idx="13069">
                  <c:v>-0.25578411218624386</c:v>
                </c:pt>
                <c:pt idx="13070">
                  <c:v>-0.25558116088146343</c:v>
                </c:pt>
                <c:pt idx="13071">
                  <c:v>-0.26716247888651745</c:v>
                </c:pt>
                <c:pt idx="13072">
                  <c:v>-0.26473361004543494</c:v>
                </c:pt>
                <c:pt idx="13073">
                  <c:v>-0.25735534809422189</c:v>
                </c:pt>
                <c:pt idx="13074">
                  <c:v>-0.25175127335576708</c:v>
                </c:pt>
                <c:pt idx="13075">
                  <c:v>-0.24740418734369485</c:v>
                </c:pt>
                <c:pt idx="13076">
                  <c:v>-0.25370877142445625</c:v>
                </c:pt>
                <c:pt idx="13077">
                  <c:v>-0.25046155054796848</c:v>
                </c:pt>
                <c:pt idx="13078">
                  <c:v>-0.25061867413876626</c:v>
                </c:pt>
                <c:pt idx="13079">
                  <c:v>-0.24752857685307639</c:v>
                </c:pt>
                <c:pt idx="13080">
                  <c:v>-0.24244824741728088</c:v>
                </c:pt>
                <c:pt idx="13081">
                  <c:v>-0.23990153588310004</c:v>
                </c:pt>
                <c:pt idx="13082">
                  <c:v>-0.24837311615361457</c:v>
                </c:pt>
                <c:pt idx="13083">
                  <c:v>-0.24405876422295836</c:v>
                </c:pt>
                <c:pt idx="13084">
                  <c:v>-0.23711913896272241</c:v>
                </c:pt>
                <c:pt idx="13085">
                  <c:v>-0.23237924397365561</c:v>
                </c:pt>
                <c:pt idx="13086">
                  <c:v>-0.2373679179814856</c:v>
                </c:pt>
                <c:pt idx="13087">
                  <c:v>-0.24010448718788058</c:v>
                </c:pt>
                <c:pt idx="13088">
                  <c:v>-0.243751063857646</c:v>
                </c:pt>
                <c:pt idx="13089">
                  <c:v>-0.24282796276170904</c:v>
                </c:pt>
                <c:pt idx="13090">
                  <c:v>-0.24999672659185845</c:v>
                </c:pt>
                <c:pt idx="13091">
                  <c:v>-0.25470388749950901</c:v>
                </c:pt>
                <c:pt idx="13092">
                  <c:v>-0.24961046443114709</c:v>
                </c:pt>
                <c:pt idx="13093">
                  <c:v>-0.26180063635054274</c:v>
                </c:pt>
                <c:pt idx="13094">
                  <c:v>-0.25439618713419654</c:v>
                </c:pt>
                <c:pt idx="13095">
                  <c:v>-0.26179408953425953</c:v>
                </c:pt>
                <c:pt idx="13096">
                  <c:v>-0.26720830660050021</c:v>
                </c:pt>
                <c:pt idx="13097">
                  <c:v>-0.26140128055726497</c:v>
                </c:pt>
                <c:pt idx="13098">
                  <c:v>-0.25880219449281805</c:v>
                </c:pt>
                <c:pt idx="13099">
                  <c:v>-0.25806240425281191</c:v>
                </c:pt>
                <c:pt idx="13100">
                  <c:v>-0.25820643421104317</c:v>
                </c:pt>
                <c:pt idx="13101">
                  <c:v>-0.27943121260131198</c:v>
                </c:pt>
                <c:pt idx="13102">
                  <c:v>-0.27096617914708088</c:v>
                </c:pt>
                <c:pt idx="13103">
                  <c:v>-0.26007882366805024</c:v>
                </c:pt>
                <c:pt idx="13104">
                  <c:v>-0.26531627669464342</c:v>
                </c:pt>
                <c:pt idx="13105">
                  <c:v>-0.28349023869692169</c:v>
                </c:pt>
                <c:pt idx="13106">
                  <c:v>-0.28638393149411445</c:v>
                </c:pt>
                <c:pt idx="13107">
                  <c:v>-0.29064590889450459</c:v>
                </c:pt>
                <c:pt idx="13108">
                  <c:v>-0.29283254553310722</c:v>
                </c:pt>
                <c:pt idx="13109">
                  <c:v>-0.28232490539850474</c:v>
                </c:pt>
                <c:pt idx="13110">
                  <c:v>-0.2720333102012491</c:v>
                </c:pt>
                <c:pt idx="13111">
                  <c:v>-0.27494009663100838</c:v>
                </c:pt>
                <c:pt idx="13112">
                  <c:v>-0.26773205190315952</c:v>
                </c:pt>
                <c:pt idx="13113">
                  <c:v>-0.26906105560865756</c:v>
                </c:pt>
                <c:pt idx="13114">
                  <c:v>-0.2771136396370445</c:v>
                </c:pt>
                <c:pt idx="13115">
                  <c:v>-0.29075720477131983</c:v>
                </c:pt>
                <c:pt idx="13116">
                  <c:v>-0.2811726657326542</c:v>
                </c:pt>
                <c:pt idx="13117">
                  <c:v>-0.29232189386301444</c:v>
                </c:pt>
                <c:pt idx="13118">
                  <c:v>-0.28650177418721279</c:v>
                </c:pt>
                <c:pt idx="13119">
                  <c:v>-0.27367656108834271</c:v>
                </c:pt>
                <c:pt idx="13120">
                  <c:v>-0.27370929516975884</c:v>
                </c:pt>
                <c:pt idx="13121">
                  <c:v>-0.27337540753931355</c:v>
                </c:pt>
                <c:pt idx="13122">
                  <c:v>-0.27544420148481796</c:v>
                </c:pt>
                <c:pt idx="13123">
                  <c:v>-0.25904442669529815</c:v>
                </c:pt>
                <c:pt idx="13124">
                  <c:v>-0.2446021499744675</c:v>
                </c:pt>
                <c:pt idx="13125">
                  <c:v>-0.24964319851256334</c:v>
                </c:pt>
                <c:pt idx="13126">
                  <c:v>-0.23875584303353281</c:v>
                </c:pt>
                <c:pt idx="13127">
                  <c:v>-0.24217982794966808</c:v>
                </c:pt>
                <c:pt idx="13128">
                  <c:v>-0.23774763332591364</c:v>
                </c:pt>
                <c:pt idx="13129">
                  <c:v>-0.23516164089403324</c:v>
                </c:pt>
                <c:pt idx="13130">
                  <c:v>-0.23691618765794198</c:v>
                </c:pt>
                <c:pt idx="13131">
                  <c:v>-0.2444384795673864</c:v>
                </c:pt>
                <c:pt idx="13132">
                  <c:v>-0.2451258952771268</c:v>
                </c:pt>
                <c:pt idx="13133">
                  <c:v>-0.23653647231351393</c:v>
                </c:pt>
                <c:pt idx="13134">
                  <c:v>-0.2369358281067917</c:v>
                </c:pt>
                <c:pt idx="13135">
                  <c:v>-0.23383263718853531</c:v>
                </c:pt>
                <c:pt idx="13136">
                  <c:v>-0.2459049664148325</c:v>
                </c:pt>
                <c:pt idx="13137">
                  <c:v>-0.24476582038154848</c:v>
                </c:pt>
                <c:pt idx="13138">
                  <c:v>-0.24796721354405349</c:v>
                </c:pt>
                <c:pt idx="13139">
                  <c:v>-0.25898550534874898</c:v>
                </c:pt>
                <c:pt idx="13140">
                  <c:v>-0.25465151296924304</c:v>
                </c:pt>
                <c:pt idx="13141">
                  <c:v>-0.25066450185274902</c:v>
                </c:pt>
                <c:pt idx="13142">
                  <c:v>-0.24882484647715808</c:v>
                </c:pt>
                <c:pt idx="13143">
                  <c:v>-0.24938132586123374</c:v>
                </c:pt>
                <c:pt idx="13144">
                  <c:v>-0.25578411218624386</c:v>
                </c:pt>
                <c:pt idx="13145">
                  <c:v>-0.26322129548400608</c:v>
                </c:pt>
                <c:pt idx="13146">
                  <c:v>-0.26260589475338147</c:v>
                </c:pt>
                <c:pt idx="13147">
                  <c:v>-0.26496929543163161</c:v>
                </c:pt>
                <c:pt idx="13148">
                  <c:v>-0.26329331046312188</c:v>
                </c:pt>
                <c:pt idx="13149">
                  <c:v>-0.26819687585926966</c:v>
                </c:pt>
                <c:pt idx="13150">
                  <c:v>-0.25990860644468594</c:v>
                </c:pt>
                <c:pt idx="13151">
                  <c:v>-0.27743443363492337</c:v>
                </c:pt>
                <c:pt idx="13152">
                  <c:v>-0.27264216411559061</c:v>
                </c:pt>
                <c:pt idx="13153">
                  <c:v>-0.27818077069121294</c:v>
                </c:pt>
                <c:pt idx="13154">
                  <c:v>-0.26127689104788354</c:v>
                </c:pt>
                <c:pt idx="13155">
                  <c:v>-0.26278265879302898</c:v>
                </c:pt>
                <c:pt idx="13156">
                  <c:v>-0.26383014939834759</c:v>
                </c:pt>
                <c:pt idx="13157">
                  <c:v>-0.26337187225852066</c:v>
                </c:pt>
                <c:pt idx="13158">
                  <c:v>-0.27472405169366143</c:v>
                </c:pt>
                <c:pt idx="13159">
                  <c:v>-0.27922171448024824</c:v>
                </c:pt>
                <c:pt idx="13160">
                  <c:v>-0.28434132481374308</c:v>
                </c:pt>
                <c:pt idx="13161">
                  <c:v>-0.28542809631676114</c:v>
                </c:pt>
                <c:pt idx="13162">
                  <c:v>-0.29535306980215525</c:v>
                </c:pt>
                <c:pt idx="13163">
                  <c:v>-0.30246945910203871</c:v>
                </c:pt>
                <c:pt idx="13164">
                  <c:v>-0.29496026082516069</c:v>
                </c:pt>
                <c:pt idx="13165">
                  <c:v>-0.28871459809094835</c:v>
                </c:pt>
                <c:pt idx="13166">
                  <c:v>-0.2899584931847643</c:v>
                </c:pt>
                <c:pt idx="13167">
                  <c:v>-0.29724509970801194</c:v>
                </c:pt>
                <c:pt idx="13168">
                  <c:v>-0.3108362903120212</c:v>
                </c:pt>
                <c:pt idx="13169">
                  <c:v>-0.31291817789009202</c:v>
                </c:pt>
                <c:pt idx="13170">
                  <c:v>-0.28714990899925374</c:v>
                </c:pt>
                <c:pt idx="13171">
                  <c:v>-0.29752006599190817</c:v>
                </c:pt>
                <c:pt idx="13172">
                  <c:v>-0.30931742893430925</c:v>
                </c:pt>
                <c:pt idx="13173">
                  <c:v>-0.2965053094680058</c:v>
                </c:pt>
                <c:pt idx="13174">
                  <c:v>-0.28163094287248114</c:v>
                </c:pt>
                <c:pt idx="13175">
                  <c:v>-0.28569651578437416</c:v>
                </c:pt>
                <c:pt idx="13176">
                  <c:v>-0.28100899532557322</c:v>
                </c:pt>
                <c:pt idx="13177">
                  <c:v>-0.27553585691278337</c:v>
                </c:pt>
                <c:pt idx="13178">
                  <c:v>-0.28516622366543143</c:v>
                </c:pt>
                <c:pt idx="13179">
                  <c:v>-0.29302240320532125</c:v>
                </c:pt>
                <c:pt idx="13180">
                  <c:v>-0.28900265800741098</c:v>
                </c:pt>
                <c:pt idx="13181">
                  <c:v>-0.28176187919814599</c:v>
                </c:pt>
                <c:pt idx="13182">
                  <c:v>-0.29044295758972416</c:v>
                </c:pt>
                <c:pt idx="13183">
                  <c:v>-0.296511856284289</c:v>
                </c:pt>
                <c:pt idx="13184">
                  <c:v>-0.30102261270344233</c:v>
                </c:pt>
                <c:pt idx="13185">
                  <c:v>-0.3029866575884147</c:v>
                </c:pt>
                <c:pt idx="13186">
                  <c:v>-0.30136304715017082</c:v>
                </c:pt>
                <c:pt idx="13187">
                  <c:v>-0.31868592303562771</c:v>
                </c:pt>
                <c:pt idx="13188">
                  <c:v>-0.3186793762193445</c:v>
                </c:pt>
                <c:pt idx="13189">
                  <c:v>-0.31264975842247911</c:v>
                </c:pt>
                <c:pt idx="13190">
                  <c:v>-0.32623440221020517</c:v>
                </c:pt>
                <c:pt idx="13191">
                  <c:v>-0.3272949864480903</c:v>
                </c:pt>
                <c:pt idx="13192">
                  <c:v>-0.32519345842116976</c:v>
                </c:pt>
                <c:pt idx="13193">
                  <c:v>-0.33641470153064568</c:v>
                </c:pt>
                <c:pt idx="13194">
                  <c:v>-0.33205452188600681</c:v>
                </c:pt>
                <c:pt idx="13195">
                  <c:v>-0.33905961530907525</c:v>
                </c:pt>
                <c:pt idx="13196">
                  <c:v>-0.34055883623793748</c:v>
                </c:pt>
                <c:pt idx="13197">
                  <c:v>-0.32163853717936963</c:v>
                </c:pt>
                <c:pt idx="13198">
                  <c:v>-0.32100349599989519</c:v>
                </c:pt>
                <c:pt idx="13199">
                  <c:v>-0.33223128592565432</c:v>
                </c:pt>
                <c:pt idx="13200">
                  <c:v>-0.34120042423369523</c:v>
                </c:pt>
                <c:pt idx="13201">
                  <c:v>-0.35242821415945425</c:v>
                </c:pt>
                <c:pt idx="13202">
                  <c:v>-0.35008445393005383</c:v>
                </c:pt>
                <c:pt idx="13203">
                  <c:v>-0.36093907532766822</c:v>
                </c:pt>
                <c:pt idx="13204">
                  <c:v>-0.3626477943775942</c:v>
                </c:pt>
                <c:pt idx="13205">
                  <c:v>-0.35144619171696811</c:v>
                </c:pt>
                <c:pt idx="13206">
                  <c:v>-0.35198957746847714</c:v>
                </c:pt>
                <c:pt idx="13207">
                  <c:v>-0.365842640723816</c:v>
                </c:pt>
                <c:pt idx="13208">
                  <c:v>-0.37930289500216041</c:v>
                </c:pt>
                <c:pt idx="13209">
                  <c:v>-0.37544027339504804</c:v>
                </c:pt>
                <c:pt idx="13210">
                  <c:v>-0.35250022913856993</c:v>
                </c:pt>
                <c:pt idx="13211">
                  <c:v>-0.36038914275987588</c:v>
                </c:pt>
                <c:pt idx="13212">
                  <c:v>-0.37619970408390402</c:v>
                </c:pt>
                <c:pt idx="13213">
                  <c:v>-0.39738520157647339</c:v>
                </c:pt>
                <c:pt idx="13214">
                  <c:v>-0.39286789834103675</c:v>
                </c:pt>
                <c:pt idx="13215">
                  <c:v>-0.39678289447841519</c:v>
                </c:pt>
                <c:pt idx="13216">
                  <c:v>-0.39904809291241672</c:v>
                </c:pt>
                <c:pt idx="13217">
                  <c:v>-0.41009911879852834</c:v>
                </c:pt>
                <c:pt idx="13218">
                  <c:v>-0.40683225747319085</c:v>
                </c:pt>
                <c:pt idx="13219">
                  <c:v>-0.42285886373456594</c:v>
                </c:pt>
                <c:pt idx="13220">
                  <c:v>-0.44498710277192199</c:v>
                </c:pt>
                <c:pt idx="13221">
                  <c:v>-0.46325926701844888</c:v>
                </c:pt>
                <c:pt idx="13222">
                  <c:v>-0.4777604650858287</c:v>
                </c:pt>
                <c:pt idx="13223">
                  <c:v>-0.4478284210388489</c:v>
                </c:pt>
                <c:pt idx="13224">
                  <c:v>-0.45093161195710529</c:v>
                </c:pt>
                <c:pt idx="13225">
                  <c:v>-0.44166132010003534</c:v>
                </c:pt>
                <c:pt idx="13226">
                  <c:v>-0.41146740340172572</c:v>
                </c:pt>
                <c:pt idx="13227">
                  <c:v>-0.40896651958152752</c:v>
                </c:pt>
                <c:pt idx="13228">
                  <c:v>-0.40317913398714211</c:v>
                </c:pt>
                <c:pt idx="13229">
                  <c:v>-0.42082935068676108</c:v>
                </c:pt>
                <c:pt idx="13230">
                  <c:v>-0.43419794953714008</c:v>
                </c:pt>
                <c:pt idx="13231">
                  <c:v>-0.45360271300066779</c:v>
                </c:pt>
                <c:pt idx="13232">
                  <c:v>-0.43725531274141383</c:v>
                </c:pt>
                <c:pt idx="13233">
                  <c:v>-0.42599478873423857</c:v>
                </c:pt>
                <c:pt idx="13234">
                  <c:v>-0.40721197281761878</c:v>
                </c:pt>
                <c:pt idx="13235">
                  <c:v>-0.40513008523954808</c:v>
                </c:pt>
                <c:pt idx="13236">
                  <c:v>-0.40829874432063695</c:v>
                </c:pt>
                <c:pt idx="13237">
                  <c:v>-0.42112395741950692</c:v>
                </c:pt>
                <c:pt idx="13238">
                  <c:v>-0.39794168096054894</c:v>
                </c:pt>
                <c:pt idx="13239">
                  <c:v>-0.39098241525146327</c:v>
                </c:pt>
                <c:pt idx="13240">
                  <c:v>-0.39195134406138299</c:v>
                </c:pt>
                <c:pt idx="13241">
                  <c:v>-0.37758108231966792</c:v>
                </c:pt>
                <c:pt idx="13242">
                  <c:v>-0.38628180116009592</c:v>
                </c:pt>
                <c:pt idx="13243">
                  <c:v>-0.37847144933418875</c:v>
                </c:pt>
                <c:pt idx="13244">
                  <c:v>-0.36973799641234462</c:v>
                </c:pt>
                <c:pt idx="13245">
                  <c:v>-0.384036243174944</c:v>
                </c:pt>
                <c:pt idx="13246">
                  <c:v>-0.37939455043012582</c:v>
                </c:pt>
                <c:pt idx="13247">
                  <c:v>-0.38799052021002189</c:v>
                </c:pt>
                <c:pt idx="13248">
                  <c:v>-0.39908737381011616</c:v>
                </c:pt>
                <c:pt idx="13249">
                  <c:v>-0.39913320152409892</c:v>
                </c:pt>
                <c:pt idx="13250">
                  <c:v>-0.40026580074109963</c:v>
                </c:pt>
                <c:pt idx="13251">
                  <c:v>-0.42517643669883343</c:v>
                </c:pt>
                <c:pt idx="13252">
                  <c:v>-0.41510743325520805</c:v>
                </c:pt>
                <c:pt idx="13253">
                  <c:v>-0.42443664645882706</c:v>
                </c:pt>
                <c:pt idx="13254">
                  <c:v>-0.41476699880847945</c:v>
                </c:pt>
                <c:pt idx="13255">
                  <c:v>-0.40884867688842919</c:v>
                </c:pt>
                <c:pt idx="13256">
                  <c:v>-0.40451468450892325</c:v>
                </c:pt>
                <c:pt idx="13257">
                  <c:v>-0.40459979312060546</c:v>
                </c:pt>
                <c:pt idx="13258">
                  <c:v>-0.41935631702303178</c:v>
                </c:pt>
                <c:pt idx="13259">
                  <c:v>-0.41745774030089178</c:v>
                </c:pt>
                <c:pt idx="13260">
                  <c:v>-0.41661320100035348</c:v>
                </c:pt>
                <c:pt idx="13261">
                  <c:v>-0.42812250402629204</c:v>
                </c:pt>
                <c:pt idx="13262">
                  <c:v>-0.43078051143728802</c:v>
                </c:pt>
                <c:pt idx="13263">
                  <c:v>-0.44789388920168116</c:v>
                </c:pt>
                <c:pt idx="13264">
                  <c:v>-0.4465386982310503</c:v>
                </c:pt>
                <c:pt idx="13265">
                  <c:v>-0.45419192646615947</c:v>
                </c:pt>
                <c:pt idx="13266">
                  <c:v>-0.46362588873031052</c:v>
                </c:pt>
                <c:pt idx="13267">
                  <c:v>-0.45029002396134765</c:v>
                </c:pt>
                <c:pt idx="13268">
                  <c:v>-0.44027994186427144</c:v>
                </c:pt>
                <c:pt idx="13269">
                  <c:v>-0.45833606117345138</c:v>
                </c:pt>
                <c:pt idx="13270">
                  <c:v>-0.46625116205989026</c:v>
                </c:pt>
                <c:pt idx="13271">
                  <c:v>-0.44488890052767338</c:v>
                </c:pt>
                <c:pt idx="13272">
                  <c:v>-0.45798253309415637</c:v>
                </c:pt>
                <c:pt idx="13273">
                  <c:v>-0.46384848048394067</c:v>
                </c:pt>
                <c:pt idx="13274">
                  <c:v>-0.47587498199625522</c:v>
                </c:pt>
                <c:pt idx="13275">
                  <c:v>-0.48589161090961464</c:v>
                </c:pt>
                <c:pt idx="13276">
                  <c:v>-0.47720398570175326</c:v>
                </c:pt>
                <c:pt idx="13277">
                  <c:v>-0.49146949838293641</c:v>
                </c:pt>
                <c:pt idx="13278">
                  <c:v>-0.47368834535765258</c:v>
                </c:pt>
                <c:pt idx="13279">
                  <c:v>-0.45313134222827434</c:v>
                </c:pt>
                <c:pt idx="13280">
                  <c:v>-0.44912469066293059</c:v>
                </c:pt>
                <c:pt idx="13281">
                  <c:v>-0.42304872140677996</c:v>
                </c:pt>
                <c:pt idx="13282">
                  <c:v>-0.43696070600866799</c:v>
                </c:pt>
                <c:pt idx="13283">
                  <c:v>-0.42440391237741082</c:v>
                </c:pt>
                <c:pt idx="13284">
                  <c:v>-0.42100611472640859</c:v>
                </c:pt>
                <c:pt idx="13285">
                  <c:v>-0.41096984536419934</c:v>
                </c:pt>
                <c:pt idx="13286">
                  <c:v>-0.41722860173097831</c:v>
                </c:pt>
                <c:pt idx="13287">
                  <c:v>-0.41331360559359986</c:v>
                </c:pt>
                <c:pt idx="13288">
                  <c:v>-0.42224346300394122</c:v>
                </c:pt>
                <c:pt idx="13289">
                  <c:v>-0.41232503633483042</c:v>
                </c:pt>
                <c:pt idx="13290">
                  <c:v>-0.41718277401699555</c:v>
                </c:pt>
                <c:pt idx="13291">
                  <c:v>-0.42247260157385469</c:v>
                </c:pt>
                <c:pt idx="13292">
                  <c:v>-0.41686852683539999</c:v>
                </c:pt>
                <c:pt idx="13293">
                  <c:v>-0.42010920089560444</c:v>
                </c:pt>
                <c:pt idx="13294">
                  <c:v>-0.4101580401450774</c:v>
                </c:pt>
                <c:pt idx="13295">
                  <c:v>-0.40531994291176199</c:v>
                </c:pt>
                <c:pt idx="13296">
                  <c:v>-0.40071098424836005</c:v>
                </c:pt>
                <c:pt idx="13297">
                  <c:v>-0.39523129901928689</c:v>
                </c:pt>
                <c:pt idx="13298">
                  <c:v>-0.40905162819320973</c:v>
                </c:pt>
                <c:pt idx="13299">
                  <c:v>-0.41423015987325362</c:v>
                </c:pt>
                <c:pt idx="13300">
                  <c:v>-0.42637450407866651</c:v>
                </c:pt>
                <c:pt idx="13301">
                  <c:v>-0.42194885627119527</c:v>
                </c:pt>
                <c:pt idx="13302">
                  <c:v>-0.4222238225550915</c:v>
                </c:pt>
                <c:pt idx="13303">
                  <c:v>-0.40799104395532459</c:v>
                </c:pt>
                <c:pt idx="13304">
                  <c:v>-0.40435101410184227</c:v>
                </c:pt>
                <c:pt idx="13305">
                  <c:v>-0.41055084912207196</c:v>
                </c:pt>
                <c:pt idx="13306">
                  <c:v>-0.4129207966166053</c:v>
                </c:pt>
                <c:pt idx="13307">
                  <c:v>-0.40152278946748199</c:v>
                </c:pt>
                <c:pt idx="13308">
                  <c:v>-0.3886844827360455</c:v>
                </c:pt>
                <c:pt idx="13309">
                  <c:v>-0.39078601076296604</c:v>
                </c:pt>
                <c:pt idx="13310">
                  <c:v>-0.38926060256897077</c:v>
                </c:pt>
                <c:pt idx="13311">
                  <c:v>-0.40207272203527433</c:v>
                </c:pt>
                <c:pt idx="13312">
                  <c:v>-0.38533905961530912</c:v>
                </c:pt>
                <c:pt idx="13313">
                  <c:v>-0.38701504458381897</c:v>
                </c:pt>
                <c:pt idx="13314">
                  <c:v>-0.38818037788223592</c:v>
                </c:pt>
                <c:pt idx="13315">
                  <c:v>-0.39720189072054257</c:v>
                </c:pt>
                <c:pt idx="13316">
                  <c:v>-0.39928377829861339</c:v>
                </c:pt>
                <c:pt idx="13317">
                  <c:v>-0.40649836984274557</c:v>
                </c:pt>
                <c:pt idx="13318">
                  <c:v>-0.40277977819386435</c:v>
                </c:pt>
                <c:pt idx="13319">
                  <c:v>-0.41602398753486181</c:v>
                </c:pt>
                <c:pt idx="13320">
                  <c:v>-0.40787320126222615</c:v>
                </c:pt>
                <c:pt idx="13321">
                  <c:v>-0.40753931363178086</c:v>
                </c:pt>
                <c:pt idx="13322">
                  <c:v>-0.40974559071923322</c:v>
                </c:pt>
                <c:pt idx="13323">
                  <c:v>-0.41767378523823862</c:v>
                </c:pt>
                <c:pt idx="13324">
                  <c:v>-0.40397784557369754</c:v>
                </c:pt>
                <c:pt idx="13325">
                  <c:v>-0.40882903643957946</c:v>
                </c:pt>
                <c:pt idx="13326">
                  <c:v>-0.41660010736778708</c:v>
                </c:pt>
                <c:pt idx="13327">
                  <c:v>-0.421097770154374</c:v>
                </c:pt>
                <c:pt idx="13328">
                  <c:v>-0.41356893142864626</c:v>
                </c:pt>
                <c:pt idx="13329">
                  <c:v>-0.41250180037447792</c:v>
                </c:pt>
                <c:pt idx="13330">
                  <c:v>-0.41571628716954945</c:v>
                </c:pt>
                <c:pt idx="13331">
                  <c:v>-0.41755594254514028</c:v>
                </c:pt>
                <c:pt idx="13332">
                  <c:v>-0.42689170256504261</c:v>
                </c:pt>
                <c:pt idx="13333">
                  <c:v>-0.42427952286802928</c:v>
                </c:pt>
                <c:pt idx="13334">
                  <c:v>-0.42399800976784985</c:v>
                </c:pt>
                <c:pt idx="13335">
                  <c:v>-0.40487475940450157</c:v>
                </c:pt>
                <c:pt idx="13336">
                  <c:v>-0.40516281932096421</c:v>
                </c:pt>
                <c:pt idx="13337">
                  <c:v>-0.39179422047058521</c:v>
                </c:pt>
                <c:pt idx="13338">
                  <c:v>-0.39577468477079603</c:v>
                </c:pt>
                <c:pt idx="13339">
                  <c:v>-0.40428554593900989</c:v>
                </c:pt>
                <c:pt idx="13340">
                  <c:v>-0.39273041519908869</c:v>
                </c:pt>
                <c:pt idx="13341">
                  <c:v>-0.39273696201537189</c:v>
                </c:pt>
                <c:pt idx="13342">
                  <c:v>-0.39359459494847659</c:v>
                </c:pt>
                <c:pt idx="13343">
                  <c:v>-0.39005931415552619</c:v>
                </c:pt>
                <c:pt idx="13344">
                  <c:v>-0.3988582352402027</c:v>
                </c:pt>
                <c:pt idx="13345">
                  <c:v>-0.40122818273473615</c:v>
                </c:pt>
                <c:pt idx="13346">
                  <c:v>-0.40962120120985168</c:v>
                </c:pt>
                <c:pt idx="13347">
                  <c:v>-0.41889149306692153</c:v>
                </c:pt>
                <c:pt idx="13348">
                  <c:v>-0.42495384494520316</c:v>
                </c:pt>
                <c:pt idx="13349">
                  <c:v>-0.41907480392285235</c:v>
                </c:pt>
                <c:pt idx="13350">
                  <c:v>-0.43605724536158064</c:v>
                </c:pt>
                <c:pt idx="13351">
                  <c:v>-0.44517041362785281</c:v>
                </c:pt>
                <c:pt idx="13352">
                  <c:v>-0.43792963481858771</c:v>
                </c:pt>
                <c:pt idx="13353">
                  <c:v>-0.43411938774174119</c:v>
                </c:pt>
                <c:pt idx="13354">
                  <c:v>-0.44704934990114309</c:v>
                </c:pt>
                <c:pt idx="13355">
                  <c:v>-0.43978893064302826</c:v>
                </c:pt>
                <c:pt idx="13356">
                  <c:v>-0.43676430152017076</c:v>
                </c:pt>
                <c:pt idx="13357">
                  <c:v>-0.44469904285545936</c:v>
                </c:pt>
                <c:pt idx="13358">
                  <c:v>-0.44771712516203366</c:v>
                </c:pt>
                <c:pt idx="13359">
                  <c:v>-0.4512785932201171</c:v>
                </c:pt>
                <c:pt idx="13360">
                  <c:v>-0.45681719979573931</c:v>
                </c:pt>
                <c:pt idx="13361">
                  <c:v>-0.45270579916986364</c:v>
                </c:pt>
                <c:pt idx="13362">
                  <c:v>-0.45713799379361819</c:v>
                </c:pt>
                <c:pt idx="13363">
                  <c:v>-0.46402524452358818</c:v>
                </c:pt>
                <c:pt idx="13364">
                  <c:v>-0.46488287745669277</c:v>
                </c:pt>
                <c:pt idx="13365">
                  <c:v>-0.45341285532845377</c:v>
                </c:pt>
                <c:pt idx="13366">
                  <c:v>-0.44275463841933671</c:v>
                </c:pt>
                <c:pt idx="13367">
                  <c:v>-0.44670891545441449</c:v>
                </c:pt>
                <c:pt idx="13368">
                  <c:v>-0.45196600892985739</c:v>
                </c:pt>
                <c:pt idx="13369">
                  <c:v>-0.44471868330430919</c:v>
                </c:pt>
                <c:pt idx="13370">
                  <c:v>-0.45492516988988252</c:v>
                </c:pt>
                <c:pt idx="13371">
                  <c:v>-0.45100362693622087</c:v>
                </c:pt>
                <c:pt idx="13372">
                  <c:v>-0.45821821848035305</c:v>
                </c:pt>
                <c:pt idx="13373">
                  <c:v>-0.45184816623675905</c:v>
                </c:pt>
                <c:pt idx="13374">
                  <c:v>-0.44931454833514461</c:v>
                </c:pt>
                <c:pt idx="13375">
                  <c:v>-0.45346522985871973</c:v>
                </c:pt>
                <c:pt idx="13376">
                  <c:v>-0.46185824833383526</c:v>
                </c:pt>
                <c:pt idx="13377">
                  <c:v>-0.4567124507352075</c:v>
                </c:pt>
                <c:pt idx="13378">
                  <c:v>-0.46178623335471958</c:v>
                </c:pt>
                <c:pt idx="13379">
                  <c:v>-0.45734094509839862</c:v>
                </c:pt>
                <c:pt idx="13380">
                  <c:v>-0.47135767876081858</c:v>
                </c:pt>
                <c:pt idx="13381">
                  <c:v>-0.47577677975200661</c:v>
                </c:pt>
                <c:pt idx="13382">
                  <c:v>-0.47351158131800508</c:v>
                </c:pt>
                <c:pt idx="13383">
                  <c:v>-0.45537035339714305</c:v>
                </c:pt>
                <c:pt idx="13384">
                  <c:v>-0.4544734395663389</c:v>
                </c:pt>
                <c:pt idx="13385">
                  <c:v>-0.43514723789821019</c:v>
                </c:pt>
                <c:pt idx="13386">
                  <c:v>-0.4327511031385437</c:v>
                </c:pt>
                <c:pt idx="13387">
                  <c:v>-0.42779516321212996</c:v>
                </c:pt>
                <c:pt idx="13388">
                  <c:v>-0.4267149385253951</c:v>
                </c:pt>
                <c:pt idx="13389">
                  <c:v>-0.41354274416351333</c:v>
                </c:pt>
                <c:pt idx="13390">
                  <c:v>-0.43420449635342329</c:v>
                </c:pt>
                <c:pt idx="13391">
                  <c:v>-0.42732379243973662</c:v>
                </c:pt>
                <c:pt idx="13392">
                  <c:v>-0.43045971743940925</c:v>
                </c:pt>
                <c:pt idx="13393">
                  <c:v>-0.43139591216791273</c:v>
                </c:pt>
                <c:pt idx="13394">
                  <c:v>-0.43468241394209994</c:v>
                </c:pt>
                <c:pt idx="13395">
                  <c:v>-0.44471213648802588</c:v>
                </c:pt>
                <c:pt idx="13396">
                  <c:v>-0.43796891571628715</c:v>
                </c:pt>
                <c:pt idx="13397">
                  <c:v>-0.42329095360925983</c:v>
                </c:pt>
                <c:pt idx="13398">
                  <c:v>-0.42620428685530221</c:v>
                </c:pt>
                <c:pt idx="13399">
                  <c:v>-0.42463305094732429</c:v>
                </c:pt>
                <c:pt idx="13400">
                  <c:v>-0.42392599478873427</c:v>
                </c:pt>
                <c:pt idx="13401">
                  <c:v>-0.42499967265918592</c:v>
                </c:pt>
                <c:pt idx="13402">
                  <c:v>-0.43305225668757286</c:v>
                </c:pt>
                <c:pt idx="13403">
                  <c:v>-0.4293925863852408</c:v>
                </c:pt>
                <c:pt idx="13404">
                  <c:v>-0.4315399421261441</c:v>
                </c:pt>
                <c:pt idx="13405">
                  <c:v>-0.42045618215861624</c:v>
                </c:pt>
                <c:pt idx="13406">
                  <c:v>-0.41680305867256762</c:v>
                </c:pt>
                <c:pt idx="13407">
                  <c:v>-0.42393908842130079</c:v>
                </c:pt>
                <c:pt idx="13408">
                  <c:v>-0.4149895905621096</c:v>
                </c:pt>
                <c:pt idx="13409">
                  <c:v>-0.4160174407185786</c:v>
                </c:pt>
                <c:pt idx="13410">
                  <c:v>-0.4033428043942231</c:v>
                </c:pt>
                <c:pt idx="13411">
                  <c:v>-0.39833448993754339</c:v>
                </c:pt>
                <c:pt idx="13412">
                  <c:v>-0.40330352349652365</c:v>
                </c:pt>
                <c:pt idx="13413">
                  <c:v>-0.41156560564597444</c:v>
                </c:pt>
                <c:pt idx="13414">
                  <c:v>-0.40107105914393826</c:v>
                </c:pt>
                <c:pt idx="13415">
                  <c:v>-0.39910701425896589</c:v>
                </c:pt>
                <c:pt idx="13416">
                  <c:v>-0.39970932135702408</c:v>
                </c:pt>
                <c:pt idx="13417">
                  <c:v>-0.40011522396658505</c:v>
                </c:pt>
                <c:pt idx="13418">
                  <c:v>-0.39109371112827829</c:v>
                </c:pt>
                <c:pt idx="13419">
                  <c:v>-0.39340473727626257</c:v>
                </c:pt>
                <c:pt idx="13420">
                  <c:v>-0.38827203331020133</c:v>
                </c:pt>
                <c:pt idx="13421">
                  <c:v>-0.39139486467730744</c:v>
                </c:pt>
                <c:pt idx="13422">
                  <c:v>-0.39751613790213824</c:v>
                </c:pt>
                <c:pt idx="13423">
                  <c:v>-0.38891362130595897</c:v>
                </c:pt>
                <c:pt idx="13424">
                  <c:v>-0.38125384625456638</c:v>
                </c:pt>
                <c:pt idx="13425">
                  <c:v>-0.38309350163015732</c:v>
                </c:pt>
                <c:pt idx="13426">
                  <c:v>-0.38507064014769621</c:v>
                </c:pt>
                <c:pt idx="13427">
                  <c:v>-0.3802325429143808</c:v>
                </c:pt>
                <c:pt idx="13428">
                  <c:v>-0.381784138373509</c:v>
                </c:pt>
                <c:pt idx="13429">
                  <c:v>-0.39718879708797616</c:v>
                </c:pt>
                <c:pt idx="13430">
                  <c:v>-0.39786966598143325</c:v>
                </c:pt>
                <c:pt idx="13431">
                  <c:v>-0.39545389077291715</c:v>
                </c:pt>
                <c:pt idx="13432">
                  <c:v>-0.38992183101357814</c:v>
                </c:pt>
                <c:pt idx="13433">
                  <c:v>-0.38903801081534051</c:v>
                </c:pt>
                <c:pt idx="13434">
                  <c:v>-0.37708352428214165</c:v>
                </c:pt>
                <c:pt idx="13435">
                  <c:v>-0.37594437824885762</c:v>
                </c:pt>
                <c:pt idx="13436">
                  <c:v>-0.37828813847825804</c:v>
                </c:pt>
                <c:pt idx="13437">
                  <c:v>-0.36915532976313614</c:v>
                </c:pt>
                <c:pt idx="13438">
                  <c:v>-0.36692286541055086</c:v>
                </c:pt>
                <c:pt idx="13439">
                  <c:v>-0.3639375171853928</c:v>
                </c:pt>
                <c:pt idx="13440">
                  <c:v>-0.35432679088159424</c:v>
                </c:pt>
                <c:pt idx="13441">
                  <c:v>-0.35177353253113008</c:v>
                </c:pt>
                <c:pt idx="13442">
                  <c:v>-0.3533316748065416</c:v>
                </c:pt>
                <c:pt idx="13443">
                  <c:v>-0.36107655846961628</c:v>
                </c:pt>
                <c:pt idx="13444">
                  <c:v>-0.35524334516124811</c:v>
                </c:pt>
                <c:pt idx="13445">
                  <c:v>-0.34696816937923092</c:v>
                </c:pt>
                <c:pt idx="13446">
                  <c:v>-0.34629384730205703</c:v>
                </c:pt>
                <c:pt idx="13447">
                  <c:v>-0.35277519542246605</c:v>
                </c:pt>
                <c:pt idx="13448">
                  <c:v>-0.33828709098765275</c:v>
                </c:pt>
                <c:pt idx="13449">
                  <c:v>-0.33768478388959455</c:v>
                </c:pt>
                <c:pt idx="13450">
                  <c:v>-0.33871263404606344</c:v>
                </c:pt>
                <c:pt idx="13451">
                  <c:v>-0.34878818430597203</c:v>
                </c:pt>
                <c:pt idx="13452">
                  <c:v>-0.34814004949393107</c:v>
                </c:pt>
                <c:pt idx="13453">
                  <c:v>-0.35733832637188534</c:v>
                </c:pt>
                <c:pt idx="13454">
                  <c:v>-0.35615335262461867</c:v>
                </c:pt>
                <c:pt idx="13455">
                  <c:v>-0.36147591426289394</c:v>
                </c:pt>
                <c:pt idx="13456">
                  <c:v>-0.35460175716549036</c:v>
                </c:pt>
                <c:pt idx="13457">
                  <c:v>-0.36088670079740226</c:v>
                </c:pt>
                <c:pt idx="13458">
                  <c:v>-0.36201275319811976</c:v>
                </c:pt>
                <c:pt idx="13459">
                  <c:v>-0.35689314286462492</c:v>
                </c:pt>
                <c:pt idx="13460">
                  <c:v>-0.34941013185287995</c:v>
                </c:pt>
                <c:pt idx="13461">
                  <c:v>-0.35468031896088925</c:v>
                </c:pt>
                <c:pt idx="13462">
                  <c:v>-0.34242467887866135</c:v>
                </c:pt>
                <c:pt idx="13463">
                  <c:v>-0.34018566770979275</c:v>
                </c:pt>
                <c:pt idx="13464">
                  <c:v>-0.34387152527725762</c:v>
                </c:pt>
                <c:pt idx="13465">
                  <c:v>-0.35271627407591688</c:v>
                </c:pt>
                <c:pt idx="13466">
                  <c:v>-0.34653607950453702</c:v>
                </c:pt>
                <c:pt idx="13467">
                  <c:v>-0.34279130059052287</c:v>
                </c:pt>
                <c:pt idx="13468">
                  <c:v>-0.34504340539195788</c:v>
                </c:pt>
                <c:pt idx="13469">
                  <c:v>-0.34924646144579896</c:v>
                </c:pt>
                <c:pt idx="13470">
                  <c:v>-0.35727940502533617</c:v>
                </c:pt>
                <c:pt idx="13471">
                  <c:v>-0.34969164495305927</c:v>
                </c:pt>
                <c:pt idx="13472">
                  <c:v>-0.35919762219632601</c:v>
                </c:pt>
                <c:pt idx="13473">
                  <c:v>-0.35310253623662813</c:v>
                </c:pt>
                <c:pt idx="13474">
                  <c:v>-0.35277519542246605</c:v>
                </c:pt>
                <c:pt idx="13475">
                  <c:v>-0.35736451363701827</c:v>
                </c:pt>
                <c:pt idx="13476">
                  <c:v>-0.3461825514252419</c:v>
                </c:pt>
                <c:pt idx="13477">
                  <c:v>-0.34759666374242204</c:v>
                </c:pt>
                <c:pt idx="13478">
                  <c:v>-0.35233655873148895</c:v>
                </c:pt>
                <c:pt idx="13479">
                  <c:v>-0.3535084388461891</c:v>
                </c:pt>
                <c:pt idx="13480">
                  <c:v>-0.35166223665431506</c:v>
                </c:pt>
                <c:pt idx="13481">
                  <c:v>-0.35831380199808838</c:v>
                </c:pt>
                <c:pt idx="13482">
                  <c:v>-0.35656580205046284</c:v>
                </c:pt>
                <c:pt idx="13483">
                  <c:v>-0.36793107511817003</c:v>
                </c:pt>
                <c:pt idx="13484">
                  <c:v>-0.36687049088028489</c:v>
                </c:pt>
                <c:pt idx="13485">
                  <c:v>-0.36226153221688295</c:v>
                </c:pt>
                <c:pt idx="13486">
                  <c:v>-0.35998978696659811</c:v>
                </c:pt>
                <c:pt idx="13487">
                  <c:v>-0.35802574208162574</c:v>
                </c:pt>
                <c:pt idx="13488">
                  <c:v>-0.35163604938918203</c:v>
                </c:pt>
                <c:pt idx="13489">
                  <c:v>-0.35577363728019062</c:v>
                </c:pt>
                <c:pt idx="13490">
                  <c:v>-0.35153130032865021</c:v>
                </c:pt>
                <c:pt idx="13491">
                  <c:v>-0.35142655126811839</c:v>
                </c:pt>
                <c:pt idx="13492">
                  <c:v>-0.3454885888992183</c:v>
                </c:pt>
                <c:pt idx="13493">
                  <c:v>-0.34377986984929232</c:v>
                </c:pt>
                <c:pt idx="13494">
                  <c:v>-0.34512196718735688</c:v>
                </c:pt>
                <c:pt idx="13495">
                  <c:v>-0.34317756275123412</c:v>
                </c:pt>
                <c:pt idx="13496">
                  <c:v>-0.34986186217642368</c:v>
                </c:pt>
                <c:pt idx="13497">
                  <c:v>-0.34943631911801287</c:v>
                </c:pt>
                <c:pt idx="13498">
                  <c:v>-0.34745918060047398</c:v>
                </c:pt>
                <c:pt idx="13499">
                  <c:v>-0.34741989970277454</c:v>
                </c:pt>
                <c:pt idx="13500">
                  <c:v>-0.34345907585141344</c:v>
                </c:pt>
                <c:pt idx="13501">
                  <c:v>-0.34007437183297762</c:v>
                </c:pt>
                <c:pt idx="13502">
                  <c:v>-0.33092192266900611</c:v>
                </c:pt>
                <c:pt idx="13503">
                  <c:v>-0.32811988529977876</c:v>
                </c:pt>
                <c:pt idx="13504">
                  <c:v>-0.32700692653162766</c:v>
                </c:pt>
                <c:pt idx="13505">
                  <c:v>-0.33131473164600056</c:v>
                </c:pt>
                <c:pt idx="13506">
                  <c:v>-0.32460424495567797</c:v>
                </c:pt>
                <c:pt idx="13507">
                  <c:v>-0.33014939834758361</c:v>
                </c:pt>
                <c:pt idx="13508">
                  <c:v>-0.33816924829455441</c:v>
                </c:pt>
                <c:pt idx="13509">
                  <c:v>-0.33456849933877164</c:v>
                </c:pt>
                <c:pt idx="13510">
                  <c:v>-0.33312165294017526</c:v>
                </c:pt>
                <c:pt idx="13511">
                  <c:v>-0.33562253676037346</c:v>
                </c:pt>
                <c:pt idx="13512">
                  <c:v>-0.32612310633339014</c:v>
                </c:pt>
                <c:pt idx="13513">
                  <c:v>-0.32831628978827598</c:v>
                </c:pt>
                <c:pt idx="13514">
                  <c:v>-0.31940607282678435</c:v>
                </c:pt>
                <c:pt idx="13515">
                  <c:v>-0.32155342856768754</c:v>
                </c:pt>
                <c:pt idx="13516">
                  <c:v>-0.33037853691749697</c:v>
                </c:pt>
                <c:pt idx="13517">
                  <c:v>-0.32631296400560406</c:v>
                </c:pt>
                <c:pt idx="13518">
                  <c:v>-0.33917745800217358</c:v>
                </c:pt>
                <c:pt idx="13519">
                  <c:v>-0.34317756275123412</c:v>
                </c:pt>
                <c:pt idx="13520">
                  <c:v>-0.34738061880507509</c:v>
                </c:pt>
                <c:pt idx="13521">
                  <c:v>-0.3410105665614811</c:v>
                </c:pt>
                <c:pt idx="13522">
                  <c:v>-0.34795673863800036</c:v>
                </c:pt>
                <c:pt idx="13523">
                  <c:v>-0.33339007240778806</c:v>
                </c:pt>
                <c:pt idx="13524">
                  <c:v>-0.33206761551857333</c:v>
                </c:pt>
                <c:pt idx="13525">
                  <c:v>-0.32577612507037834</c:v>
                </c:pt>
                <c:pt idx="13526">
                  <c:v>-0.32283005774291973</c:v>
                </c:pt>
                <c:pt idx="13527">
                  <c:v>-0.3196221177641313</c:v>
                </c:pt>
                <c:pt idx="13528">
                  <c:v>-0.32320322627106446</c:v>
                </c:pt>
                <c:pt idx="13529">
                  <c:v>-0.3199625522108599</c:v>
                </c:pt>
                <c:pt idx="13530">
                  <c:v>-0.32040118890183711</c:v>
                </c:pt>
                <c:pt idx="13531">
                  <c:v>-0.31562855983135407</c:v>
                </c:pt>
                <c:pt idx="13532">
                  <c:v>-0.31292472470637533</c:v>
                </c:pt>
                <c:pt idx="13533">
                  <c:v>-0.314705458735417</c:v>
                </c:pt>
                <c:pt idx="13534">
                  <c:v>-0.31253846254566409</c:v>
                </c:pt>
                <c:pt idx="13535">
                  <c:v>-0.31957629005014865</c:v>
                </c:pt>
                <c:pt idx="13536">
                  <c:v>-0.31606719652233117</c:v>
                </c:pt>
                <c:pt idx="13537">
                  <c:v>-0.31518337632409366</c:v>
                </c:pt>
                <c:pt idx="13538">
                  <c:v>-0.32544223743993306</c:v>
                </c:pt>
                <c:pt idx="13539">
                  <c:v>-0.32320977308734766</c:v>
                </c:pt>
                <c:pt idx="13540">
                  <c:v>-0.32639152580100295</c:v>
                </c:pt>
                <c:pt idx="13541">
                  <c:v>-0.32493813258612336</c:v>
                </c:pt>
                <c:pt idx="13542">
                  <c:v>-0.31468581828656728</c:v>
                </c:pt>
                <c:pt idx="13543">
                  <c:v>-0.31382163853717948</c:v>
                </c:pt>
                <c:pt idx="13544">
                  <c:v>-0.31458761604231855</c:v>
                </c:pt>
                <c:pt idx="13545">
                  <c:v>-0.3121194663035366</c:v>
                </c:pt>
                <c:pt idx="13546">
                  <c:v>-0.30667906197216299</c:v>
                </c:pt>
                <c:pt idx="13547">
                  <c:v>-0.31045657496759327</c:v>
                </c:pt>
                <c:pt idx="13548">
                  <c:v>-0.31139931651238006</c:v>
                </c:pt>
                <c:pt idx="13549">
                  <c:v>-0.30731410315163743</c:v>
                </c:pt>
                <c:pt idx="13550">
                  <c:v>-0.31048276223272619</c:v>
                </c:pt>
                <c:pt idx="13551">
                  <c:v>-0.31447632016550364</c:v>
                </c:pt>
                <c:pt idx="13552">
                  <c:v>-0.31482984824479865</c:v>
                </c:pt>
                <c:pt idx="13553">
                  <c:v>-0.30698021552119215</c:v>
                </c:pt>
                <c:pt idx="13554">
                  <c:v>-0.30707841776544065</c:v>
                </c:pt>
                <c:pt idx="13555">
                  <c:v>-0.31235515168973338</c:v>
                </c:pt>
                <c:pt idx="13556">
                  <c:v>-0.31675461223207146</c:v>
                </c:pt>
                <c:pt idx="13557">
                  <c:v>-0.32296099406858436</c:v>
                </c:pt>
                <c:pt idx="13558">
                  <c:v>-0.31753368336977728</c:v>
                </c:pt>
                <c:pt idx="13559">
                  <c:v>-0.32328833488274644</c:v>
                </c:pt>
                <c:pt idx="13560">
                  <c:v>-0.32222120382857822</c:v>
                </c:pt>
                <c:pt idx="13561">
                  <c:v>-0.31122255247273256</c:v>
                </c:pt>
                <c:pt idx="13562">
                  <c:v>-0.31003757872546578</c:v>
                </c:pt>
                <c:pt idx="13563">
                  <c:v>-0.30705223050030772</c:v>
                </c:pt>
                <c:pt idx="13564">
                  <c:v>-0.30721590090738871</c:v>
                </c:pt>
                <c:pt idx="13565">
                  <c:v>-0.29941209589776496</c:v>
                </c:pt>
                <c:pt idx="13566">
                  <c:v>-0.30170348159689953</c:v>
                </c:pt>
                <c:pt idx="13567">
                  <c:v>-0.30294082987443205</c:v>
                </c:pt>
                <c:pt idx="13568">
                  <c:v>-0.29967396854909456</c:v>
                </c:pt>
                <c:pt idx="13569">
                  <c:v>-0.30505545153391911</c:v>
                </c:pt>
                <c:pt idx="13570">
                  <c:v>-0.29994893483299079</c:v>
                </c:pt>
                <c:pt idx="13571">
                  <c:v>-0.3059196312833069</c:v>
                </c:pt>
                <c:pt idx="13572">
                  <c:v>-0.30665942152331327</c:v>
                </c:pt>
                <c:pt idx="13573">
                  <c:v>-0.29869849292289163</c:v>
                </c:pt>
                <c:pt idx="13574">
                  <c:v>-0.2967802757519018</c:v>
                </c:pt>
                <c:pt idx="13575">
                  <c:v>-0.30077383368467914</c:v>
                </c:pt>
                <c:pt idx="13576">
                  <c:v>-0.29613214093986084</c:v>
                </c:pt>
                <c:pt idx="13577">
                  <c:v>-0.29524832074162333</c:v>
                </c:pt>
                <c:pt idx="13578">
                  <c:v>-0.28693386406190668</c:v>
                </c:pt>
                <c:pt idx="13579">
                  <c:v>-0.28726775169235197</c:v>
                </c:pt>
                <c:pt idx="13580">
                  <c:v>-0.28447226113940793</c:v>
                </c:pt>
                <c:pt idx="13581">
                  <c:v>-0.2824558417241696</c:v>
                </c:pt>
                <c:pt idx="13582">
                  <c:v>-0.2837521113482514</c:v>
                </c:pt>
                <c:pt idx="13583">
                  <c:v>-0.28254095033585158</c:v>
                </c:pt>
                <c:pt idx="13584">
                  <c:v>-0.27364382700692658</c:v>
                </c:pt>
                <c:pt idx="13585">
                  <c:v>-0.27353907794639465</c:v>
                </c:pt>
                <c:pt idx="13586">
                  <c:v>-0.27204640383381562</c:v>
                </c:pt>
                <c:pt idx="13587">
                  <c:v>-0.27429850863525074</c:v>
                </c:pt>
                <c:pt idx="13588">
                  <c:v>-0.2653031830620769</c:v>
                </c:pt>
                <c:pt idx="13589">
                  <c:v>-0.2643538947010069</c:v>
                </c:pt>
                <c:pt idx="13590">
                  <c:v>-0.26261244156966479</c:v>
                </c:pt>
                <c:pt idx="13591">
                  <c:v>-0.25895277126733263</c:v>
                </c:pt>
                <c:pt idx="13592">
                  <c:v>-0.26553886844827368</c:v>
                </c:pt>
                <c:pt idx="13593">
                  <c:v>-0.262023228104173</c:v>
                </c:pt>
                <c:pt idx="13594">
                  <c:v>-0.26595786469040106</c:v>
                </c:pt>
                <c:pt idx="13595">
                  <c:v>-0.2598693255469865</c:v>
                </c:pt>
                <c:pt idx="13596">
                  <c:v>-0.25886766265565064</c:v>
                </c:pt>
                <c:pt idx="13597">
                  <c:v>-0.25377423958728873</c:v>
                </c:pt>
                <c:pt idx="13598">
                  <c:v>-0.25446820211331234</c:v>
                </c:pt>
                <c:pt idx="13599">
                  <c:v>-0.24867426970264372</c:v>
                </c:pt>
                <c:pt idx="13600">
                  <c:v>-0.2510834980948764</c:v>
                </c:pt>
                <c:pt idx="13601">
                  <c:v>-0.25264818718657123</c:v>
                </c:pt>
                <c:pt idx="13602">
                  <c:v>-0.24360048708313153</c:v>
                </c:pt>
                <c:pt idx="13603">
                  <c:v>-0.25101148311576083</c:v>
                </c:pt>
                <c:pt idx="13604">
                  <c:v>-0.26120487606876774</c:v>
                </c:pt>
                <c:pt idx="13605">
                  <c:v>-0.25751901850130288</c:v>
                </c:pt>
                <c:pt idx="13606">
                  <c:v>-0.25946996975370873</c:v>
                </c:pt>
                <c:pt idx="13607">
                  <c:v>-0.2567661346287301</c:v>
                </c:pt>
                <c:pt idx="13608">
                  <c:v>-0.25626202977492052</c:v>
                </c:pt>
                <c:pt idx="13609">
                  <c:v>-0.26248805206028314</c:v>
                </c:pt>
                <c:pt idx="13610">
                  <c:v>-0.26113286108965217</c:v>
                </c:pt>
                <c:pt idx="13611">
                  <c:v>-0.25185602241629901</c:v>
                </c:pt>
                <c:pt idx="13612">
                  <c:v>-0.25378733321985525</c:v>
                </c:pt>
                <c:pt idx="13613">
                  <c:v>-0.2500360074895579</c:v>
                </c:pt>
                <c:pt idx="13614">
                  <c:v>-0.24203579799143682</c:v>
                </c:pt>
                <c:pt idx="13615">
                  <c:v>-0.24573474919146832</c:v>
                </c:pt>
                <c:pt idx="13616">
                  <c:v>-0.2498592434499104</c:v>
                </c:pt>
                <c:pt idx="13617">
                  <c:v>-0.2425399028452464</c:v>
                </c:pt>
                <c:pt idx="13618">
                  <c:v>-0.24592460686368223</c:v>
                </c:pt>
                <c:pt idx="13619">
                  <c:v>-0.24904089141450514</c:v>
                </c:pt>
                <c:pt idx="13620">
                  <c:v>-0.25097220221806149</c:v>
                </c:pt>
                <c:pt idx="13621">
                  <c:v>-0.25301480889843275</c:v>
                </c:pt>
                <c:pt idx="13622">
                  <c:v>-0.25425870399224859</c:v>
                </c:pt>
                <c:pt idx="13623">
                  <c:v>-0.2512602621345239</c:v>
                </c:pt>
                <c:pt idx="13624">
                  <c:v>-0.25044845691540196</c:v>
                </c:pt>
                <c:pt idx="13625">
                  <c:v>-0.25042881646655235</c:v>
                </c:pt>
                <c:pt idx="13626">
                  <c:v>-0.24321422492242017</c:v>
                </c:pt>
                <c:pt idx="13627">
                  <c:v>-0.24770534089272389</c:v>
                </c:pt>
                <c:pt idx="13628">
                  <c:v>-0.24643525853377501</c:v>
                </c:pt>
                <c:pt idx="13629">
                  <c:v>-0.2439212810810103</c:v>
                </c:pt>
                <c:pt idx="13630">
                  <c:v>-0.24261846464064529</c:v>
                </c:pt>
                <c:pt idx="13631">
                  <c:v>-0.24894268917025653</c:v>
                </c:pt>
                <c:pt idx="13632">
                  <c:v>-0.25328322836604567</c:v>
                </c:pt>
                <c:pt idx="13633">
                  <c:v>-0.26420986474277552</c:v>
                </c:pt>
                <c:pt idx="13634">
                  <c:v>-0.27541146740340172</c:v>
                </c:pt>
                <c:pt idx="13635">
                  <c:v>-0.26638340774881186</c:v>
                </c:pt>
                <c:pt idx="13636">
                  <c:v>-0.27691068833226407</c:v>
                </c:pt>
                <c:pt idx="13637">
                  <c:v>-0.27284511542037104</c:v>
                </c:pt>
                <c:pt idx="13638">
                  <c:v>-0.26430152017074093</c:v>
                </c:pt>
                <c:pt idx="13639">
                  <c:v>-0.26523771489924453</c:v>
                </c:pt>
                <c:pt idx="13640">
                  <c:v>-0.27344742251842935</c:v>
                </c:pt>
                <c:pt idx="13641">
                  <c:v>-0.28286174433373046</c:v>
                </c:pt>
                <c:pt idx="13642">
                  <c:v>-0.28381103269480046</c:v>
                </c:pt>
                <c:pt idx="13643">
                  <c:v>-0.28552629856100986</c:v>
                </c:pt>
                <c:pt idx="13644">
                  <c:v>-0.27383368467914049</c:v>
                </c:pt>
                <c:pt idx="13645">
                  <c:v>-0.27457347491914685</c:v>
                </c:pt>
                <c:pt idx="13646">
                  <c:v>-0.26513951265499591</c:v>
                </c:pt>
                <c:pt idx="13647">
                  <c:v>-0.26217380487868747</c:v>
                </c:pt>
                <c:pt idx="13648">
                  <c:v>-0.26269100336506357</c:v>
                </c:pt>
                <c:pt idx="13649">
                  <c:v>-0.25878910086025164</c:v>
                </c:pt>
                <c:pt idx="13650">
                  <c:v>-0.25247796996320693</c:v>
                </c:pt>
                <c:pt idx="13651">
                  <c:v>-0.24674295889908748</c:v>
                </c:pt>
                <c:pt idx="13652">
                  <c:v>-0.2483207416233485</c:v>
                </c:pt>
                <c:pt idx="13653">
                  <c:v>-0.2533159624474618</c:v>
                </c:pt>
                <c:pt idx="13654">
                  <c:v>-0.25410812721773413</c:v>
                </c:pt>
                <c:pt idx="13655">
                  <c:v>-0.25025859924318805</c:v>
                </c:pt>
                <c:pt idx="13656">
                  <c:v>-0.26057638170557651</c:v>
                </c:pt>
                <c:pt idx="13657">
                  <c:v>-0.26140782737354817</c:v>
                </c:pt>
                <c:pt idx="13658">
                  <c:v>-0.26096919068257118</c:v>
                </c:pt>
                <c:pt idx="13659">
                  <c:v>-0.2571916776871408</c:v>
                </c:pt>
                <c:pt idx="13660">
                  <c:v>-0.25639951291686858</c:v>
                </c:pt>
                <c:pt idx="13661">
                  <c:v>-0.26796773728935619</c:v>
                </c:pt>
                <c:pt idx="13662">
                  <c:v>-0.26407892841711078</c:v>
                </c:pt>
                <c:pt idx="13663">
                  <c:v>-0.25370877142445625</c:v>
                </c:pt>
                <c:pt idx="13664">
                  <c:v>-0.25327013473347915</c:v>
                </c:pt>
                <c:pt idx="13665">
                  <c:v>-0.2565893705890826</c:v>
                </c:pt>
                <c:pt idx="13666">
                  <c:v>-0.25490029198800634</c:v>
                </c:pt>
                <c:pt idx="13667">
                  <c:v>-0.26517879355269525</c:v>
                </c:pt>
                <c:pt idx="13668">
                  <c:v>-0.27075668102601702</c:v>
                </c:pt>
                <c:pt idx="13669">
                  <c:v>-0.27507103295667323</c:v>
                </c:pt>
                <c:pt idx="13670">
                  <c:v>-0.26839982716405009</c:v>
                </c:pt>
                <c:pt idx="13671">
                  <c:v>-0.26705118300970243</c:v>
                </c:pt>
                <c:pt idx="13672">
                  <c:v>-0.26575491338562063</c:v>
                </c:pt>
                <c:pt idx="13673">
                  <c:v>-0.27069121286318465</c:v>
                </c:pt>
                <c:pt idx="13674">
                  <c:v>-0.28070129496026086</c:v>
                </c:pt>
                <c:pt idx="13675">
                  <c:v>-0.28828250821625456</c:v>
                </c:pt>
                <c:pt idx="13676">
                  <c:v>-0.28282901025231433</c:v>
                </c:pt>
                <c:pt idx="13677">
                  <c:v>-0.28163094287248114</c:v>
                </c:pt>
                <c:pt idx="13678">
                  <c:v>-0.28218087544027337</c:v>
                </c:pt>
                <c:pt idx="13679">
                  <c:v>-0.28266533984523323</c:v>
                </c:pt>
                <c:pt idx="13680">
                  <c:v>-0.29025964673379345</c:v>
                </c:pt>
                <c:pt idx="13681">
                  <c:v>-0.28542154950047793</c:v>
                </c:pt>
                <c:pt idx="13682">
                  <c:v>-0.28726120487606877</c:v>
                </c:pt>
                <c:pt idx="13683">
                  <c:v>-0.28692731724562348</c:v>
                </c:pt>
                <c:pt idx="13684">
                  <c:v>-0.28406635852984696</c:v>
                </c:pt>
                <c:pt idx="13685">
                  <c:v>-0.28285519751744725</c:v>
                </c:pt>
                <c:pt idx="13686">
                  <c:v>-0.27130661359380936</c:v>
                </c:pt>
                <c:pt idx="13687">
                  <c:v>-0.27006926531627673</c:v>
                </c:pt>
                <c:pt idx="13688">
                  <c:v>-0.26591858379270161</c:v>
                </c:pt>
                <c:pt idx="13689">
                  <c:v>-0.26631139276969606</c:v>
                </c:pt>
                <c:pt idx="13690">
                  <c:v>-0.26597095832296758</c:v>
                </c:pt>
                <c:pt idx="13691">
                  <c:v>-0.26348971495161899</c:v>
                </c:pt>
                <c:pt idx="13692">
                  <c:v>-0.26895630654812563</c:v>
                </c:pt>
                <c:pt idx="13693">
                  <c:v>-0.26511987220614619</c:v>
                </c:pt>
                <c:pt idx="13694">
                  <c:v>-0.25338797742657737</c:v>
                </c:pt>
                <c:pt idx="13695">
                  <c:v>-0.25223573776072694</c:v>
                </c:pt>
                <c:pt idx="13696">
                  <c:v>-0.25933903342804399</c:v>
                </c:pt>
                <c:pt idx="13697">
                  <c:v>-0.25597396985845788</c:v>
                </c:pt>
                <c:pt idx="13698">
                  <c:v>-0.26329331046312188</c:v>
                </c:pt>
                <c:pt idx="13699">
                  <c:v>-0.25889384992078357</c:v>
                </c:pt>
                <c:pt idx="13700">
                  <c:v>-0.2578790933968812</c:v>
                </c:pt>
                <c:pt idx="13701">
                  <c:v>-0.25886766265565064</c:v>
                </c:pt>
                <c:pt idx="13702">
                  <c:v>-0.25692325821952788</c:v>
                </c:pt>
                <c:pt idx="13703">
                  <c:v>-0.26001335550521787</c:v>
                </c:pt>
                <c:pt idx="13704">
                  <c:v>-0.25732261401280554</c:v>
                </c:pt>
                <c:pt idx="13705">
                  <c:v>-0.25100493629947762</c:v>
                </c:pt>
                <c:pt idx="13706">
                  <c:v>-0.25323740065206291</c:v>
                </c:pt>
                <c:pt idx="13707">
                  <c:v>-0.25730952038023902</c:v>
                </c:pt>
                <c:pt idx="13708">
                  <c:v>-0.25801657653882926</c:v>
                </c:pt>
                <c:pt idx="13709">
                  <c:v>-0.25615073389810539</c:v>
                </c:pt>
                <c:pt idx="13710">
                  <c:v>-0.25311301114268137</c:v>
                </c:pt>
                <c:pt idx="13711">
                  <c:v>-0.26090372251973859</c:v>
                </c:pt>
                <c:pt idx="13712">
                  <c:v>-0.2632343891165726</c:v>
                </c:pt>
                <c:pt idx="13713">
                  <c:v>-0.26923781964830507</c:v>
                </c:pt>
                <c:pt idx="13714">
                  <c:v>-0.26784989459625785</c:v>
                </c:pt>
                <c:pt idx="13715">
                  <c:v>-0.27388605920940656</c:v>
                </c:pt>
                <c:pt idx="13716">
                  <c:v>-0.27146373718460715</c:v>
                </c:pt>
                <c:pt idx="13717">
                  <c:v>-0.27045552747698798</c:v>
                </c:pt>
                <c:pt idx="13718">
                  <c:v>-0.26993832899061176</c:v>
                </c:pt>
                <c:pt idx="13719">
                  <c:v>-0.27234101056656146</c:v>
                </c:pt>
                <c:pt idx="13720">
                  <c:v>-0.27547038874995089</c:v>
                </c:pt>
                <c:pt idx="13721">
                  <c:v>-0.27894020138006881</c:v>
                </c:pt>
                <c:pt idx="13722">
                  <c:v>-0.27926099537794769</c:v>
                </c:pt>
                <c:pt idx="13723">
                  <c:v>-0.27417411912586909</c:v>
                </c:pt>
                <c:pt idx="13724">
                  <c:v>-0.28385686040878311</c:v>
                </c:pt>
                <c:pt idx="13725">
                  <c:v>-0.28191900278894377</c:v>
                </c:pt>
                <c:pt idx="13726">
                  <c:v>-0.28888481531431265</c:v>
                </c:pt>
                <c:pt idx="13727">
                  <c:v>-0.29027928718264318</c:v>
                </c:pt>
                <c:pt idx="13728">
                  <c:v>-0.2832349128618753</c:v>
                </c:pt>
                <c:pt idx="13729">
                  <c:v>-0.28284865070116394</c:v>
                </c:pt>
                <c:pt idx="13730">
                  <c:v>-0.27956869574326004</c:v>
                </c:pt>
                <c:pt idx="13731">
                  <c:v>-0.27872415644272186</c:v>
                </c:pt>
                <c:pt idx="13732">
                  <c:v>-0.27551621646393365</c:v>
                </c:pt>
                <c:pt idx="13733">
                  <c:v>-0.2800531601482199</c:v>
                </c:pt>
                <c:pt idx="13734">
                  <c:v>-0.28074712267424351</c:v>
                </c:pt>
                <c:pt idx="13735">
                  <c:v>-0.29248556427009542</c:v>
                </c:pt>
                <c:pt idx="13736">
                  <c:v>-0.30343838791195843</c:v>
                </c:pt>
                <c:pt idx="13737">
                  <c:v>-0.30262003587655328</c:v>
                </c:pt>
                <c:pt idx="13738">
                  <c:v>-0.29357233577311359</c:v>
                </c:pt>
                <c:pt idx="13739">
                  <c:v>-0.29570005106516706</c:v>
                </c:pt>
                <c:pt idx="13740">
                  <c:v>-0.30392285231691829</c:v>
                </c:pt>
                <c:pt idx="13741">
                  <c:v>-0.3028950021604494</c:v>
                </c:pt>
                <c:pt idx="13742">
                  <c:v>-0.29337593128461636</c:v>
                </c:pt>
                <c:pt idx="13743">
                  <c:v>-0.29182433582548806</c:v>
                </c:pt>
                <c:pt idx="13744">
                  <c:v>-0.28301232110824504</c:v>
                </c:pt>
                <c:pt idx="13745">
                  <c:v>-0.28559176672384223</c:v>
                </c:pt>
                <c:pt idx="13746">
                  <c:v>-0.28093043353017433</c:v>
                </c:pt>
                <c:pt idx="13747">
                  <c:v>-0.28267843347779975</c:v>
                </c:pt>
                <c:pt idx="13748">
                  <c:v>-0.28234454584735447</c:v>
                </c:pt>
                <c:pt idx="13749">
                  <c:v>-0.27660298796695171</c:v>
                </c:pt>
                <c:pt idx="13750">
                  <c:v>-0.27651787935526961</c:v>
                </c:pt>
                <c:pt idx="13751">
                  <c:v>-0.27476333259136088</c:v>
                </c:pt>
                <c:pt idx="13752">
                  <c:v>-0.28040668822751491</c:v>
                </c:pt>
                <c:pt idx="13753">
                  <c:v>-0.27707435873934505</c:v>
                </c:pt>
                <c:pt idx="13754">
                  <c:v>-0.27598104042004368</c:v>
                </c:pt>
                <c:pt idx="13755">
                  <c:v>-0.26786298822882437</c:v>
                </c:pt>
                <c:pt idx="13756">
                  <c:v>-0.27092689824938132</c:v>
                </c:pt>
                <c:pt idx="13757">
                  <c:v>-0.26590549016013521</c:v>
                </c:pt>
                <c:pt idx="13758">
                  <c:v>-0.26919853875060562</c:v>
                </c:pt>
                <c:pt idx="13759">
                  <c:v>-0.26781716051484161</c:v>
                </c:pt>
                <c:pt idx="13760">
                  <c:v>-0.2641902242939258</c:v>
                </c:pt>
                <c:pt idx="13761">
                  <c:v>-0.26294632920011007</c:v>
                </c:pt>
                <c:pt idx="13762">
                  <c:v>-0.26130307831301647</c:v>
                </c:pt>
                <c:pt idx="13763">
                  <c:v>-0.26651434407447672</c:v>
                </c:pt>
                <c:pt idx="13764">
                  <c:v>-0.26446519057782203</c:v>
                </c:pt>
                <c:pt idx="13765">
                  <c:v>-0.26115904835478509</c:v>
                </c:pt>
                <c:pt idx="13766">
                  <c:v>-0.26531627669464342</c:v>
                </c:pt>
                <c:pt idx="13767">
                  <c:v>-0.26066803713354203</c:v>
                </c:pt>
                <c:pt idx="13768">
                  <c:v>-0.27097272596336408</c:v>
                </c:pt>
                <c:pt idx="13769">
                  <c:v>-0.27437707043064963</c:v>
                </c:pt>
                <c:pt idx="13770">
                  <c:v>-0.2732313775810824</c:v>
                </c:pt>
                <c:pt idx="13771">
                  <c:v>-0.2775457295117385</c:v>
                </c:pt>
                <c:pt idx="13772">
                  <c:v>-0.27326411166249853</c:v>
                </c:pt>
                <c:pt idx="13773">
                  <c:v>-0.27016092074424214</c:v>
                </c:pt>
                <c:pt idx="13774">
                  <c:v>-0.2703049507024734</c:v>
                </c:pt>
                <c:pt idx="13775">
                  <c:v>-0.25922773755122885</c:v>
                </c:pt>
                <c:pt idx="13776">
                  <c:v>-0.25682505597527916</c:v>
                </c:pt>
                <c:pt idx="13777">
                  <c:v>-0.25727678629882289</c:v>
                </c:pt>
                <c:pt idx="13778">
                  <c:v>-0.25232084637240915</c:v>
                </c:pt>
                <c:pt idx="13779">
                  <c:v>-0.25978421693530429</c:v>
                </c:pt>
                <c:pt idx="13780">
                  <c:v>-0.26535555759234275</c:v>
                </c:pt>
                <c:pt idx="13781">
                  <c:v>-0.26388252392861344</c:v>
                </c:pt>
                <c:pt idx="13782">
                  <c:v>-0.2655519620808402</c:v>
                </c:pt>
                <c:pt idx="13783">
                  <c:v>-0.2709138046168148</c:v>
                </c:pt>
                <c:pt idx="13784">
                  <c:v>-0.27769630628625308</c:v>
                </c:pt>
                <c:pt idx="13785">
                  <c:v>-0.27448181949118144</c:v>
                </c:pt>
                <c:pt idx="13786">
                  <c:v>-0.27067157241433493</c:v>
                </c:pt>
                <c:pt idx="13787">
                  <c:v>-0.27773558718395241</c:v>
                </c:pt>
                <c:pt idx="13788">
                  <c:v>-0.27745407408377298</c:v>
                </c:pt>
                <c:pt idx="13789">
                  <c:v>-0.27560132507561574</c:v>
                </c:pt>
                <c:pt idx="13790">
                  <c:v>-0.28263915258010031</c:v>
                </c:pt>
                <c:pt idx="13791">
                  <c:v>-0.28324800649444182</c:v>
                </c:pt>
                <c:pt idx="13792">
                  <c:v>-0.27258978958532476</c:v>
                </c:pt>
                <c:pt idx="13793">
                  <c:v>-0.26322129548400608</c:v>
                </c:pt>
                <c:pt idx="13794">
                  <c:v>-0.26188574496222483</c:v>
                </c:pt>
                <c:pt idx="13795">
                  <c:v>-0.26007882366805024</c:v>
                </c:pt>
                <c:pt idx="13796">
                  <c:v>-0.25987587236326981</c:v>
                </c:pt>
                <c:pt idx="13797">
                  <c:v>-0.25985623191442009</c:v>
                </c:pt>
                <c:pt idx="13798">
                  <c:v>-0.25156796249983637</c:v>
                </c:pt>
                <c:pt idx="13799">
                  <c:v>-0.23947599282468934</c:v>
                </c:pt>
                <c:pt idx="13800">
                  <c:v>-0.23652992549723062</c:v>
                </c:pt>
                <c:pt idx="13801">
                  <c:v>-0.2373679179814856</c:v>
                </c:pt>
                <c:pt idx="13802">
                  <c:v>-0.23789821010042822</c:v>
                </c:pt>
                <c:pt idx="13803">
                  <c:v>-0.2386641876055674</c:v>
                </c:pt>
                <c:pt idx="13804">
                  <c:v>-0.23174420279418118</c:v>
                </c:pt>
                <c:pt idx="13805">
                  <c:v>-0.22474565618739606</c:v>
                </c:pt>
                <c:pt idx="13806">
                  <c:v>-0.22498134157359284</c:v>
                </c:pt>
                <c:pt idx="13807">
                  <c:v>-0.2304675736189491</c:v>
                </c:pt>
                <c:pt idx="13808">
                  <c:v>-0.22620559621855885</c:v>
                </c:pt>
                <c:pt idx="13809">
                  <c:v>-0.22515155879695714</c:v>
                </c:pt>
                <c:pt idx="13810">
                  <c:v>-0.23379990310711907</c:v>
                </c:pt>
                <c:pt idx="13811">
                  <c:v>-0.22928259987168242</c:v>
                </c:pt>
                <c:pt idx="13812">
                  <c:v>-0.22947900436017965</c:v>
                </c:pt>
                <c:pt idx="13813">
                  <c:v>-0.22632343891165729</c:v>
                </c:pt>
                <c:pt idx="13814">
                  <c:v>-0.22574077226244871</c:v>
                </c:pt>
                <c:pt idx="13815">
                  <c:v>-0.22841187330601131</c:v>
                </c:pt>
                <c:pt idx="13816">
                  <c:v>-0.23152161104055102</c:v>
                </c:pt>
                <c:pt idx="13817">
                  <c:v>-0.2200319484634623</c:v>
                </c:pt>
                <c:pt idx="13818">
                  <c:v>-0.22071281735691939</c:v>
                </c:pt>
                <c:pt idx="13819">
                  <c:v>-0.22016288478912704</c:v>
                </c:pt>
                <c:pt idx="13820">
                  <c:v>-0.22076519188718524</c:v>
                </c:pt>
                <c:pt idx="13821">
                  <c:v>-0.22939389574849756</c:v>
                </c:pt>
                <c:pt idx="13822">
                  <c:v>-0.225636023201917</c:v>
                </c:pt>
                <c:pt idx="13823">
                  <c:v>-0.22142642033179272</c:v>
                </c:pt>
                <c:pt idx="13824">
                  <c:v>-0.22223822555091466</c:v>
                </c:pt>
                <c:pt idx="13825">
                  <c:v>-0.21524622576041263</c:v>
                </c:pt>
                <c:pt idx="13826">
                  <c:v>-0.21216922210728917</c:v>
                </c:pt>
                <c:pt idx="13827">
                  <c:v>-0.21063726709701069</c:v>
                </c:pt>
                <c:pt idx="13828">
                  <c:v>-0.2122805179841043</c:v>
                </c:pt>
                <c:pt idx="13829">
                  <c:v>-0.21816610582273843</c:v>
                </c:pt>
                <c:pt idx="13830">
                  <c:v>-0.217884592722559</c:v>
                </c:pt>
                <c:pt idx="13831">
                  <c:v>-0.2108140311366582</c:v>
                </c:pt>
                <c:pt idx="13832">
                  <c:v>-0.20811674282796278</c:v>
                </c:pt>
                <c:pt idx="13833">
                  <c:v>-0.20775012111610114</c:v>
                </c:pt>
                <c:pt idx="13834">
                  <c:v>-0.21116101239967</c:v>
                </c:pt>
                <c:pt idx="13835">
                  <c:v>-0.20551765676351597</c:v>
                </c:pt>
                <c:pt idx="13836">
                  <c:v>-0.20557657811006502</c:v>
                </c:pt>
                <c:pt idx="13837">
                  <c:v>-0.20551110994723276</c:v>
                </c:pt>
                <c:pt idx="13838">
                  <c:v>-0.20657824100140099</c:v>
                </c:pt>
                <c:pt idx="13839">
                  <c:v>-0.21302030822411067</c:v>
                </c:pt>
                <c:pt idx="13840">
                  <c:v>-0.22220549146949842</c:v>
                </c:pt>
                <c:pt idx="13841">
                  <c:v>-0.22502716928757549</c:v>
                </c:pt>
                <c:pt idx="13842">
                  <c:v>-0.22231024053003023</c:v>
                </c:pt>
                <c:pt idx="13843">
                  <c:v>-0.22342319929818133</c:v>
                </c:pt>
                <c:pt idx="13844">
                  <c:v>-0.22076519188718524</c:v>
                </c:pt>
                <c:pt idx="13845">
                  <c:v>-0.22551818050881856</c:v>
                </c:pt>
                <c:pt idx="13846">
                  <c:v>-0.22243463003941177</c:v>
                </c:pt>
                <c:pt idx="13847">
                  <c:v>-0.22914511672973437</c:v>
                </c:pt>
                <c:pt idx="13848">
                  <c:v>-0.2245165176174827</c:v>
                </c:pt>
                <c:pt idx="13849">
                  <c:v>-0.21701386615688789</c:v>
                </c:pt>
                <c:pt idx="13850">
                  <c:v>-0.22444450263836691</c:v>
                </c:pt>
                <c:pt idx="13851">
                  <c:v>-0.2304806672515155</c:v>
                </c:pt>
                <c:pt idx="13852">
                  <c:v>-0.23541696672907975</c:v>
                </c:pt>
                <c:pt idx="13853">
                  <c:v>-0.23811425503777517</c:v>
                </c:pt>
                <c:pt idx="13854">
                  <c:v>-0.23506343864978463</c:v>
                </c:pt>
                <c:pt idx="13855">
                  <c:v>-0.23135794063347004</c:v>
                </c:pt>
                <c:pt idx="13856">
                  <c:v>-0.23104369345187437</c:v>
                </c:pt>
                <c:pt idx="13857">
                  <c:v>-0.2331321278462285</c:v>
                </c:pt>
                <c:pt idx="13858">
                  <c:v>-0.22664423290953617</c:v>
                </c:pt>
                <c:pt idx="13859">
                  <c:v>-0.22131512445497747</c:v>
                </c:pt>
                <c:pt idx="13860">
                  <c:v>-0.2188404278999122</c:v>
                </c:pt>
                <c:pt idx="13861">
                  <c:v>-0.22100087727338191</c:v>
                </c:pt>
                <c:pt idx="13862">
                  <c:v>-0.21239836067720275</c:v>
                </c:pt>
                <c:pt idx="13863">
                  <c:v>-0.21325599361030734</c:v>
                </c:pt>
                <c:pt idx="13864">
                  <c:v>-0.2128762782658794</c:v>
                </c:pt>
                <c:pt idx="13865">
                  <c:v>-0.21962604585390122</c:v>
                </c:pt>
                <c:pt idx="13866">
                  <c:v>-0.21633954407971401</c:v>
                </c:pt>
                <c:pt idx="13867">
                  <c:v>-0.21091223338090692</c:v>
                </c:pt>
                <c:pt idx="13868">
                  <c:v>-0.21036230081311458</c:v>
                </c:pt>
                <c:pt idx="13869">
                  <c:v>-0.20775666793238456</c:v>
                </c:pt>
                <c:pt idx="13870">
                  <c:v>-0.20761263797415319</c:v>
                </c:pt>
                <c:pt idx="13871">
                  <c:v>-0.21389103478978178</c:v>
                </c:pt>
                <c:pt idx="13872">
                  <c:v>-0.21334110222198954</c:v>
                </c:pt>
                <c:pt idx="13873">
                  <c:v>-0.22475220300367926</c:v>
                </c:pt>
                <c:pt idx="13874">
                  <c:v>-0.22040511699160703</c:v>
                </c:pt>
                <c:pt idx="13875">
                  <c:v>-0.21425110968535999</c:v>
                </c:pt>
                <c:pt idx="13876">
                  <c:v>-0.20693831589697942</c:v>
                </c:pt>
                <c:pt idx="13877">
                  <c:v>-0.21202519214905802</c:v>
                </c:pt>
                <c:pt idx="13878">
                  <c:v>-0.20756681026017043</c:v>
                </c:pt>
                <c:pt idx="13879">
                  <c:v>-0.20778285519751749</c:v>
                </c:pt>
                <c:pt idx="13880">
                  <c:v>-0.20752752936247099</c:v>
                </c:pt>
                <c:pt idx="13881">
                  <c:v>-0.19990048839249486</c:v>
                </c:pt>
                <c:pt idx="13882">
                  <c:v>-0.19781205399814072</c:v>
                </c:pt>
                <c:pt idx="13883">
                  <c:v>-0.20166158197268669</c:v>
                </c:pt>
                <c:pt idx="13884">
                  <c:v>-0.20979272779647262</c:v>
                </c:pt>
                <c:pt idx="13885">
                  <c:v>-0.20832624094902652</c:v>
                </c:pt>
                <c:pt idx="13886">
                  <c:v>-0.21432967148075899</c:v>
                </c:pt>
                <c:pt idx="13887">
                  <c:v>-0.20991057048957096</c:v>
                </c:pt>
                <c:pt idx="13888">
                  <c:v>-0.21585507967475415</c:v>
                </c:pt>
                <c:pt idx="13889">
                  <c:v>-0.22219239783693201</c:v>
                </c:pt>
                <c:pt idx="13890">
                  <c:v>-0.22079137915231817</c:v>
                </c:pt>
                <c:pt idx="13891">
                  <c:v>-0.22115800086417969</c:v>
                </c:pt>
                <c:pt idx="13892">
                  <c:v>-0.22500098202244256</c:v>
                </c:pt>
                <c:pt idx="13893">
                  <c:v>-0.23290298927631492</c:v>
                </c:pt>
                <c:pt idx="13894">
                  <c:v>-0.23236615034108921</c:v>
                </c:pt>
                <c:pt idx="13895">
                  <c:v>-0.23309284694852894</c:v>
                </c:pt>
                <c:pt idx="13896">
                  <c:v>-0.23122045749152187</c:v>
                </c:pt>
                <c:pt idx="13897">
                  <c:v>-0.23706021761617335</c:v>
                </c:pt>
                <c:pt idx="13898">
                  <c:v>-0.22655257748157065</c:v>
                </c:pt>
                <c:pt idx="13899">
                  <c:v>-0.22708941641679659</c:v>
                </c:pt>
                <c:pt idx="13900">
                  <c:v>-0.2321108245060427</c:v>
                </c:pt>
                <c:pt idx="13901">
                  <c:v>-0.23001584329540559</c:v>
                </c:pt>
                <c:pt idx="13902">
                  <c:v>-0.22656567111413717</c:v>
                </c:pt>
                <c:pt idx="13903">
                  <c:v>-0.22481112435022854</c:v>
                </c:pt>
                <c:pt idx="13904">
                  <c:v>-0.22018252523797677</c:v>
                </c:pt>
                <c:pt idx="13905">
                  <c:v>-0.22669006062351882</c:v>
                </c:pt>
                <c:pt idx="13906">
                  <c:v>-0.2266835138072355</c:v>
                </c:pt>
                <c:pt idx="13907">
                  <c:v>-0.22239534914171244</c:v>
                </c:pt>
                <c:pt idx="13908">
                  <c:v>-0.23154125148940075</c:v>
                </c:pt>
                <c:pt idx="13909">
                  <c:v>-0.23922721380592626</c:v>
                </c:pt>
                <c:pt idx="13910">
                  <c:v>-0.25194767784426442</c:v>
                </c:pt>
                <c:pt idx="13911">
                  <c:v>-0.24974794757309526</c:v>
                </c:pt>
                <c:pt idx="13912">
                  <c:v>-0.24529611250049099</c:v>
                </c:pt>
                <c:pt idx="13913">
                  <c:v>-0.255299647781284</c:v>
                </c:pt>
                <c:pt idx="13914">
                  <c:v>-0.24060204522540685</c:v>
                </c:pt>
                <c:pt idx="13915">
                  <c:v>-0.245728202375185</c:v>
                </c:pt>
                <c:pt idx="13916">
                  <c:v>-0.23919447972451002</c:v>
                </c:pt>
                <c:pt idx="13917">
                  <c:v>-0.24597698139394808</c:v>
                </c:pt>
                <c:pt idx="13918">
                  <c:v>-0.24293925863852406</c:v>
                </c:pt>
                <c:pt idx="13919">
                  <c:v>-0.25155486886726985</c:v>
                </c:pt>
                <c:pt idx="13920">
                  <c:v>-0.24263155827321181</c:v>
                </c:pt>
                <c:pt idx="13921">
                  <c:v>-0.23915519882681047</c:v>
                </c:pt>
                <c:pt idx="13922">
                  <c:v>-0.23980333363885142</c:v>
                </c:pt>
                <c:pt idx="13923">
                  <c:v>-0.23032354366071772</c:v>
                </c:pt>
                <c:pt idx="13924">
                  <c:v>-0.23230068217825661</c:v>
                </c:pt>
                <c:pt idx="13925">
                  <c:v>-0.2331386746625117</c:v>
                </c:pt>
                <c:pt idx="13926">
                  <c:v>-0.22823510926636381</c:v>
                </c:pt>
                <c:pt idx="13927">
                  <c:v>-0.23649719141581449</c:v>
                </c:pt>
                <c:pt idx="13928">
                  <c:v>-0.23329579825330948</c:v>
                </c:pt>
                <c:pt idx="13929">
                  <c:v>-0.24098830738611821</c:v>
                </c:pt>
                <c:pt idx="13930">
                  <c:v>-0.24446466683251944</c:v>
                </c:pt>
                <c:pt idx="13931">
                  <c:v>-0.23684417267882629</c:v>
                </c:pt>
                <c:pt idx="13932">
                  <c:v>-0.23153470467311754</c:v>
                </c:pt>
                <c:pt idx="13933">
                  <c:v>-0.22383564872402562</c:v>
                </c:pt>
                <c:pt idx="13934">
                  <c:v>-0.22022180613567632</c:v>
                </c:pt>
                <c:pt idx="13935">
                  <c:v>-0.22140023306665968</c:v>
                </c:pt>
                <c:pt idx="13936">
                  <c:v>-0.21840179120893521</c:v>
                </c:pt>
                <c:pt idx="13937">
                  <c:v>-0.21826430806698705</c:v>
                </c:pt>
                <c:pt idx="13938">
                  <c:v>-0.22092231547798313</c:v>
                </c:pt>
                <c:pt idx="13939">
                  <c:v>-0.21594018828643635</c:v>
                </c:pt>
                <c:pt idx="13940">
                  <c:v>-0.21518075759758037</c:v>
                </c:pt>
                <c:pt idx="13941">
                  <c:v>-0.2199468398517801</c:v>
                </c:pt>
                <c:pt idx="13942">
                  <c:v>-0.21289591871472902</c:v>
                </c:pt>
                <c:pt idx="13943">
                  <c:v>-0.21157346182551429</c:v>
                </c:pt>
                <c:pt idx="13944">
                  <c:v>-0.21698767889175496</c:v>
                </c:pt>
                <c:pt idx="13945">
                  <c:v>-0.21601220326555204</c:v>
                </c:pt>
                <c:pt idx="13946">
                  <c:v>-0.21617587367263302</c:v>
                </c:pt>
                <c:pt idx="13947">
                  <c:v>-0.21787149908999248</c:v>
                </c:pt>
                <c:pt idx="13948">
                  <c:v>-0.21377319209668333</c:v>
                </c:pt>
                <c:pt idx="13949">
                  <c:v>-0.21561939428855759</c:v>
                </c:pt>
                <c:pt idx="13950">
                  <c:v>-0.21384520707579913</c:v>
                </c:pt>
                <c:pt idx="13951">
                  <c:v>-0.21182224084427737</c:v>
                </c:pt>
                <c:pt idx="13952">
                  <c:v>-0.21007424089665205</c:v>
                </c:pt>
                <c:pt idx="13953">
                  <c:v>-0.20720673536459222</c:v>
                </c:pt>
                <c:pt idx="13954">
                  <c:v>-0.20327864559464737</c:v>
                </c:pt>
                <c:pt idx="13955">
                  <c:v>-0.20384167179500612</c:v>
                </c:pt>
                <c:pt idx="13956">
                  <c:v>-0.20547182904953332</c:v>
                </c:pt>
                <c:pt idx="13957">
                  <c:v>-0.20529506500988559</c:v>
                </c:pt>
                <c:pt idx="13958">
                  <c:v>-0.21390412842234818</c:v>
                </c:pt>
                <c:pt idx="13959">
                  <c:v>-0.21990101213779745</c:v>
                </c:pt>
                <c:pt idx="13960">
                  <c:v>-0.22047713197072261</c:v>
                </c:pt>
                <c:pt idx="13961">
                  <c:v>-0.21335419585455595</c:v>
                </c:pt>
                <c:pt idx="13962">
                  <c:v>-0.21448024825527356</c:v>
                </c:pt>
                <c:pt idx="13963">
                  <c:v>-0.22005813572859523</c:v>
                </c:pt>
                <c:pt idx="13964">
                  <c:v>-0.21802207586450706</c:v>
                </c:pt>
                <c:pt idx="13965">
                  <c:v>-0.21111518468568735</c:v>
                </c:pt>
                <c:pt idx="13966">
                  <c:v>-0.21769473505034498</c:v>
                </c:pt>
                <c:pt idx="13967">
                  <c:v>-0.21577651787935537</c:v>
                </c:pt>
                <c:pt idx="13968">
                  <c:v>-0.20661752189910054</c:v>
                </c:pt>
                <c:pt idx="13969">
                  <c:v>-0.20165503515640337</c:v>
                </c:pt>
                <c:pt idx="13970">
                  <c:v>-0.19984156704594558</c:v>
                </c:pt>
                <c:pt idx="13971">
                  <c:v>-0.19913451088735556</c:v>
                </c:pt>
                <c:pt idx="13972">
                  <c:v>-0.19703298286043502</c:v>
                </c:pt>
                <c:pt idx="13973">
                  <c:v>-0.19610333494821464</c:v>
                </c:pt>
                <c:pt idx="13974">
                  <c:v>-0.20054862320453559</c:v>
                </c:pt>
                <c:pt idx="13975">
                  <c:v>-0.19516714021971127</c:v>
                </c:pt>
                <c:pt idx="13976">
                  <c:v>-0.19133725269401491</c:v>
                </c:pt>
                <c:pt idx="13977">
                  <c:v>-0.19667945478114002</c:v>
                </c:pt>
                <c:pt idx="13978">
                  <c:v>-0.19233236876906756</c:v>
                </c:pt>
                <c:pt idx="13979">
                  <c:v>-0.1953766383407749</c:v>
                </c:pt>
                <c:pt idx="13980">
                  <c:v>-0.19398216647244437</c:v>
                </c:pt>
                <c:pt idx="13981">
                  <c:v>-0.19029630890497951</c:v>
                </c:pt>
                <c:pt idx="13982">
                  <c:v>-0.18575936522069314</c:v>
                </c:pt>
                <c:pt idx="13983">
                  <c:v>-0.19200502795490548</c:v>
                </c:pt>
                <c:pt idx="13984">
                  <c:v>-0.19123905044976641</c:v>
                </c:pt>
                <c:pt idx="13985">
                  <c:v>-0.18549749256936365</c:v>
                </c:pt>
                <c:pt idx="13986">
                  <c:v>-0.18489518547130535</c:v>
                </c:pt>
                <c:pt idx="13987">
                  <c:v>-0.19090516281932102</c:v>
                </c:pt>
                <c:pt idx="13988">
                  <c:v>-0.19708535739070088</c:v>
                </c:pt>
                <c:pt idx="13989">
                  <c:v>-0.19923925994788727</c:v>
                </c:pt>
                <c:pt idx="13990">
                  <c:v>-0.19383813651421311</c:v>
                </c:pt>
                <c:pt idx="13991">
                  <c:v>-0.19531117017794242</c:v>
                </c:pt>
                <c:pt idx="13992">
                  <c:v>-0.18962853364408894</c:v>
                </c:pt>
                <c:pt idx="13993">
                  <c:v>-0.19448627132625396</c:v>
                </c:pt>
                <c:pt idx="13994">
                  <c:v>-0.19220797925968613</c:v>
                </c:pt>
                <c:pt idx="13995">
                  <c:v>-0.20172050331923597</c:v>
                </c:pt>
                <c:pt idx="13996">
                  <c:v>-0.20113128985374418</c:v>
                </c:pt>
                <c:pt idx="13997">
                  <c:v>-0.2019300014402996</c:v>
                </c:pt>
                <c:pt idx="13998">
                  <c:v>-0.20147827111675587</c:v>
                </c:pt>
                <c:pt idx="13999">
                  <c:v>-0.20015581422754114</c:v>
                </c:pt>
                <c:pt idx="14000">
                  <c:v>-0.2028792898013696</c:v>
                </c:pt>
                <c:pt idx="14001">
                  <c:v>-0.20810364919539637</c:v>
                </c:pt>
                <c:pt idx="14002">
                  <c:v>-0.20626399381980542</c:v>
                </c:pt>
                <c:pt idx="14003">
                  <c:v>-0.21104316970657178</c:v>
                </c:pt>
                <c:pt idx="14004">
                  <c:v>-0.20634255561520431</c:v>
                </c:pt>
                <c:pt idx="14005">
                  <c:v>-0.20887617351681875</c:v>
                </c:pt>
                <c:pt idx="14006">
                  <c:v>-0.20107236850719501</c:v>
                </c:pt>
                <c:pt idx="14007">
                  <c:v>-0.20024746965550655</c:v>
                </c:pt>
                <c:pt idx="14008">
                  <c:v>-0.20258468306862376</c:v>
                </c:pt>
                <c:pt idx="14009">
                  <c:v>-0.19252222644128159</c:v>
                </c:pt>
                <c:pt idx="14010">
                  <c:v>-0.19057782200515894</c:v>
                </c:pt>
                <c:pt idx="14011">
                  <c:v>-0.19364827884199909</c:v>
                </c:pt>
                <c:pt idx="14012">
                  <c:v>-0.18722585206813924</c:v>
                </c:pt>
                <c:pt idx="14013">
                  <c:v>-0.18782815916619755</c:v>
                </c:pt>
                <c:pt idx="14014">
                  <c:v>-0.19395597920731145</c:v>
                </c:pt>
                <c:pt idx="14015">
                  <c:v>-0.19660089298574102</c:v>
                </c:pt>
                <c:pt idx="14016">
                  <c:v>-0.19622772445759629</c:v>
                </c:pt>
                <c:pt idx="14017">
                  <c:v>-0.18956306548125645</c:v>
                </c:pt>
                <c:pt idx="14018">
                  <c:v>-0.19407382190040989</c:v>
                </c:pt>
                <c:pt idx="14019">
                  <c:v>-0.20041114006258764</c:v>
                </c:pt>
                <c:pt idx="14020">
                  <c:v>-0.20770429340211849</c:v>
                </c:pt>
                <c:pt idx="14021">
                  <c:v>-0.20481060060492595</c:v>
                </c:pt>
                <c:pt idx="14022">
                  <c:v>-0.20437196391394874</c:v>
                </c:pt>
                <c:pt idx="14023">
                  <c:v>-0.20414937216031837</c:v>
                </c:pt>
                <c:pt idx="14024">
                  <c:v>-0.20412973171146864</c:v>
                </c:pt>
                <c:pt idx="14025">
                  <c:v>-0.20332447330863002</c:v>
                </c:pt>
                <c:pt idx="14026">
                  <c:v>-0.19626045853901242</c:v>
                </c:pt>
                <c:pt idx="14027">
                  <c:v>-0.19552066829900627</c:v>
                </c:pt>
                <c:pt idx="14028">
                  <c:v>-0.19690204653477017</c:v>
                </c:pt>
                <c:pt idx="14029">
                  <c:v>-0.20490880284917445</c:v>
                </c:pt>
                <c:pt idx="14030">
                  <c:v>-0.21674544668927498</c:v>
                </c:pt>
                <c:pt idx="14031">
                  <c:v>-0.2199533866680633</c:v>
                </c:pt>
                <c:pt idx="14032">
                  <c:v>-0.21706624068715374</c:v>
                </c:pt>
                <c:pt idx="14033">
                  <c:v>-0.22267686224189187</c:v>
                </c:pt>
                <c:pt idx="14034">
                  <c:v>-0.22428737904756924</c:v>
                </c:pt>
                <c:pt idx="14035">
                  <c:v>-0.22899453995521979</c:v>
                </c:pt>
                <c:pt idx="14036">
                  <c:v>-0.22954447252301213</c:v>
                </c:pt>
                <c:pt idx="14037">
                  <c:v>-0.22317442027941814</c:v>
                </c:pt>
                <c:pt idx="14038">
                  <c:v>-0.22086339413143397</c:v>
                </c:pt>
                <c:pt idx="14039">
                  <c:v>-0.22869338640619064</c:v>
                </c:pt>
                <c:pt idx="14040">
                  <c:v>-0.21715789611511926</c:v>
                </c:pt>
                <c:pt idx="14041">
                  <c:v>-0.2289159781598209</c:v>
                </c:pt>
                <c:pt idx="14042">
                  <c:v>-0.22774409804512075</c:v>
                </c:pt>
                <c:pt idx="14043">
                  <c:v>-0.21478794862058581</c:v>
                </c:pt>
                <c:pt idx="14044">
                  <c:v>-0.21664724444502648</c:v>
                </c:pt>
                <c:pt idx="14045">
                  <c:v>-0.22002540164717888</c:v>
                </c:pt>
                <c:pt idx="14046">
                  <c:v>-0.22819582836866426</c:v>
                </c:pt>
                <c:pt idx="14047">
                  <c:v>-0.21542298980006025</c:v>
                </c:pt>
                <c:pt idx="14048">
                  <c:v>-0.20979272779647262</c:v>
                </c:pt>
                <c:pt idx="14049">
                  <c:v>-0.21257512471685025</c:v>
                </c:pt>
                <c:pt idx="14050">
                  <c:v>-0.20471894517696043</c:v>
                </c:pt>
                <c:pt idx="14051">
                  <c:v>-0.2013276943422414</c:v>
                </c:pt>
                <c:pt idx="14052">
                  <c:v>-0.20119675801657644</c:v>
                </c:pt>
                <c:pt idx="14053">
                  <c:v>-0.19944875806895113</c:v>
                </c:pt>
                <c:pt idx="14054">
                  <c:v>-0.20221151454047903</c:v>
                </c:pt>
                <c:pt idx="14055">
                  <c:v>-0.20086287038613115</c:v>
                </c:pt>
                <c:pt idx="14056">
                  <c:v>-0.19411310279810923</c:v>
                </c:pt>
                <c:pt idx="14057">
                  <c:v>-0.19165149987561048</c:v>
                </c:pt>
                <c:pt idx="14058">
                  <c:v>-0.19227999423880171</c:v>
                </c:pt>
                <c:pt idx="14059">
                  <c:v>-0.19538973197334142</c:v>
                </c:pt>
                <c:pt idx="14060">
                  <c:v>-0.19394943239102824</c:v>
                </c:pt>
                <c:pt idx="14061">
                  <c:v>-0.18636167231875145</c:v>
                </c:pt>
                <c:pt idx="14062">
                  <c:v>-0.1827805638118184</c:v>
                </c:pt>
                <c:pt idx="14063">
                  <c:v>-0.1784727586974455</c:v>
                </c:pt>
                <c:pt idx="14064">
                  <c:v>-0.17429588990873734</c:v>
                </c:pt>
                <c:pt idx="14065">
                  <c:v>-0.17142838437667773</c:v>
                </c:pt>
                <c:pt idx="14066">
                  <c:v>-0.16970002487790192</c:v>
                </c:pt>
                <c:pt idx="14067">
                  <c:v>-0.17676403964751941</c:v>
                </c:pt>
                <c:pt idx="14068">
                  <c:v>-0.17675094601495289</c:v>
                </c:pt>
                <c:pt idx="14069">
                  <c:v>-0.18198839904154607</c:v>
                </c:pt>
                <c:pt idx="14070">
                  <c:v>-0.17204378510730234</c:v>
                </c:pt>
                <c:pt idx="14071">
                  <c:v>-0.17177536563968954</c:v>
                </c:pt>
                <c:pt idx="14072">
                  <c:v>-0.1737328637083787</c:v>
                </c:pt>
                <c:pt idx="14073">
                  <c:v>-0.17267882628677678</c:v>
                </c:pt>
                <c:pt idx="14074">
                  <c:v>-0.17682296099406869</c:v>
                </c:pt>
                <c:pt idx="14075">
                  <c:v>-0.17782462388540465</c:v>
                </c:pt>
                <c:pt idx="14076">
                  <c:v>-0.17551359773742037</c:v>
                </c:pt>
                <c:pt idx="14077">
                  <c:v>-0.17481963521139665</c:v>
                </c:pt>
                <c:pt idx="14078">
                  <c:v>-0.17023686381312764</c:v>
                </c:pt>
                <c:pt idx="14079">
                  <c:v>-0.16676050436672651</c:v>
                </c:pt>
                <c:pt idx="14080">
                  <c:v>-0.16793893129770987</c:v>
                </c:pt>
                <c:pt idx="14081">
                  <c:v>-0.17030887879224343</c:v>
                </c:pt>
                <c:pt idx="14082">
                  <c:v>-0.17515352284184194</c:v>
                </c:pt>
                <c:pt idx="14083">
                  <c:v>-0.17534992733033938</c:v>
                </c:pt>
                <c:pt idx="14084">
                  <c:v>-0.17327458656855177</c:v>
                </c:pt>
                <c:pt idx="14085">
                  <c:v>-0.16978513348958413</c:v>
                </c:pt>
                <c:pt idx="14086">
                  <c:v>-0.1694316054102889</c:v>
                </c:pt>
                <c:pt idx="14087">
                  <c:v>-0.17736634674557772</c:v>
                </c:pt>
                <c:pt idx="14088">
                  <c:v>-0.17629921569140927</c:v>
                </c:pt>
                <c:pt idx="14089">
                  <c:v>-0.17875427179762482</c:v>
                </c:pt>
                <c:pt idx="14090">
                  <c:v>-0.18276747017925188</c:v>
                </c:pt>
                <c:pt idx="14091">
                  <c:v>-0.1693399499823236</c:v>
                </c:pt>
                <c:pt idx="14092">
                  <c:v>-0.16628913359433306</c:v>
                </c:pt>
                <c:pt idx="14093">
                  <c:v>-0.16627603996176665</c:v>
                </c:pt>
                <c:pt idx="14094">
                  <c:v>-0.15843950087072656</c:v>
                </c:pt>
                <c:pt idx="14095">
                  <c:v>-0.15536249721760309</c:v>
                </c:pt>
                <c:pt idx="14096">
                  <c:v>-0.15566365076663213</c:v>
                </c:pt>
                <c:pt idx="14097">
                  <c:v>-0.15272413025545672</c:v>
                </c:pt>
                <c:pt idx="14098">
                  <c:v>-0.1580401450774489</c:v>
                </c:pt>
                <c:pt idx="14099">
                  <c:v>-0.15702538855354653</c:v>
                </c:pt>
                <c:pt idx="14100">
                  <c:v>-0.16008929857410337</c:v>
                </c:pt>
                <c:pt idx="14101">
                  <c:v>-0.16336270671572417</c:v>
                </c:pt>
                <c:pt idx="14102">
                  <c:v>-0.15870792033833947</c:v>
                </c:pt>
                <c:pt idx="14103">
                  <c:v>-0.17412567268537316</c:v>
                </c:pt>
                <c:pt idx="14104">
                  <c:v>-0.17260026449137789</c:v>
                </c:pt>
                <c:pt idx="14105">
                  <c:v>-0.17061003234127248</c:v>
                </c:pt>
                <c:pt idx="14106">
                  <c:v>-0.17203723829101902</c:v>
                </c:pt>
                <c:pt idx="14107">
                  <c:v>-0.16604690139185319</c:v>
                </c:pt>
                <c:pt idx="14108">
                  <c:v>-0.15957210008772738</c:v>
                </c:pt>
                <c:pt idx="14109">
                  <c:v>-0.15860317127780754</c:v>
                </c:pt>
                <c:pt idx="14110">
                  <c:v>-0.16195514121482735</c:v>
                </c:pt>
                <c:pt idx="14111">
                  <c:v>-0.16039699893941572</c:v>
                </c:pt>
                <c:pt idx="14112">
                  <c:v>-0.16800439946054246</c:v>
                </c:pt>
                <c:pt idx="14113">
                  <c:v>-0.17246278134942983</c:v>
                </c:pt>
                <c:pt idx="14114">
                  <c:v>-0.17181464653738887</c:v>
                </c:pt>
                <c:pt idx="14115">
                  <c:v>-0.17851858641142815</c:v>
                </c:pt>
                <c:pt idx="14116">
                  <c:v>-0.17140219711154459</c:v>
                </c:pt>
                <c:pt idx="14117">
                  <c:v>-0.17262645175651081</c:v>
                </c:pt>
                <c:pt idx="14118">
                  <c:v>-0.17052492372959027</c:v>
                </c:pt>
                <c:pt idx="14119">
                  <c:v>-0.17322875885456912</c:v>
                </c:pt>
                <c:pt idx="14120">
                  <c:v>-0.16493394262370209</c:v>
                </c:pt>
                <c:pt idx="14121">
                  <c:v>-0.1620075157450932</c:v>
                </c:pt>
                <c:pt idx="14122">
                  <c:v>-0.15586660207141267</c:v>
                </c:pt>
                <c:pt idx="14123">
                  <c:v>-0.15726762075602641</c:v>
                </c:pt>
                <c:pt idx="14124">
                  <c:v>-0.160023830411271</c:v>
                </c:pt>
                <c:pt idx="14125">
                  <c:v>-0.15371269951422617</c:v>
                </c:pt>
                <c:pt idx="14126">
                  <c:v>-0.15690754586044808</c:v>
                </c:pt>
                <c:pt idx="14127">
                  <c:v>-0.15583386798999643</c:v>
                </c:pt>
                <c:pt idx="14128">
                  <c:v>-0.15276341115315628</c:v>
                </c:pt>
                <c:pt idx="14129">
                  <c:v>-0.16157542587039919</c:v>
                </c:pt>
                <c:pt idx="14130">
                  <c:v>-0.15464889424272976</c:v>
                </c:pt>
                <c:pt idx="14131">
                  <c:v>-0.15602372566221046</c:v>
                </c:pt>
                <c:pt idx="14132">
                  <c:v>-0.15727416757230961</c:v>
                </c:pt>
                <c:pt idx="14133">
                  <c:v>-0.16314666177837722</c:v>
                </c:pt>
                <c:pt idx="14134">
                  <c:v>-0.16470480405378862</c:v>
                </c:pt>
                <c:pt idx="14135">
                  <c:v>-0.16300917863642905</c:v>
                </c:pt>
                <c:pt idx="14136">
                  <c:v>-0.1670943919971718</c:v>
                </c:pt>
                <c:pt idx="14137">
                  <c:v>-0.16097311877234111</c:v>
                </c:pt>
                <c:pt idx="14138">
                  <c:v>-0.15930368062011435</c:v>
                </c:pt>
                <c:pt idx="14139">
                  <c:v>-0.15056368088198713</c:v>
                </c:pt>
                <c:pt idx="14140">
                  <c:v>-0.14693674466107132</c:v>
                </c:pt>
                <c:pt idx="14141">
                  <c:v>-0.14542443009964257</c:v>
                </c:pt>
                <c:pt idx="14142">
                  <c:v>-0.14416744137326021</c:v>
                </c:pt>
                <c:pt idx="14143">
                  <c:v>-0.14558810050672366</c:v>
                </c:pt>
                <c:pt idx="14144">
                  <c:v>-0.15072735128906811</c:v>
                </c:pt>
                <c:pt idx="14145">
                  <c:v>-0.14561428777185659</c:v>
                </c:pt>
                <c:pt idx="14146">
                  <c:v>-0.14782056485930894</c:v>
                </c:pt>
                <c:pt idx="14147">
                  <c:v>-0.14698257237505397</c:v>
                </c:pt>
                <c:pt idx="14148">
                  <c:v>-0.1478598457570085</c:v>
                </c:pt>
                <c:pt idx="14149">
                  <c:v>-0.15334607780236476</c:v>
                </c:pt>
                <c:pt idx="14150">
                  <c:v>-0.14702185327275341</c:v>
                </c:pt>
                <c:pt idx="14151">
                  <c:v>-0.14875021277152922</c:v>
                </c:pt>
                <c:pt idx="14152">
                  <c:v>-0.15229858719704614</c:v>
                </c:pt>
                <c:pt idx="14153">
                  <c:v>-0.15034763594464018</c:v>
                </c:pt>
                <c:pt idx="14154">
                  <c:v>-0.145031621122648</c:v>
                </c:pt>
                <c:pt idx="14155">
                  <c:v>-0.14134576355518313</c:v>
                </c:pt>
                <c:pt idx="14156">
                  <c:v>-0.14299556125856006</c:v>
                </c:pt>
                <c:pt idx="14157">
                  <c:v>-0.15185995050606893</c:v>
                </c:pt>
                <c:pt idx="14158">
                  <c:v>-0.1511398007149124</c:v>
                </c:pt>
                <c:pt idx="14159">
                  <c:v>-0.15770625744700362</c:v>
                </c:pt>
                <c:pt idx="14160">
                  <c:v>-0.15669150092310113</c:v>
                </c:pt>
                <c:pt idx="14161">
                  <c:v>-0.15603681929477708</c:v>
                </c:pt>
                <c:pt idx="14162">
                  <c:v>-0.15851806266612556</c:v>
                </c:pt>
                <c:pt idx="14163">
                  <c:v>-0.1439055687219305</c:v>
                </c:pt>
                <c:pt idx="14164">
                  <c:v>-0.14241289460935147</c:v>
                </c:pt>
                <c:pt idx="14165">
                  <c:v>-0.14141123171801551</c:v>
                </c:pt>
                <c:pt idx="14166">
                  <c:v>-0.14152907441111395</c:v>
                </c:pt>
                <c:pt idx="14167">
                  <c:v>-0.14360441517290146</c:v>
                </c:pt>
                <c:pt idx="14168">
                  <c:v>-0.1477747371453263</c:v>
                </c:pt>
                <c:pt idx="14169">
                  <c:v>-0.1453720555693766</c:v>
                </c:pt>
                <c:pt idx="14170">
                  <c:v>-0.14255037775129953</c:v>
                </c:pt>
                <c:pt idx="14171">
                  <c:v>-0.14196771110209117</c:v>
                </c:pt>
                <c:pt idx="14172">
                  <c:v>-0.14551608552760786</c:v>
                </c:pt>
                <c:pt idx="14173">
                  <c:v>-0.14026553886844828</c:v>
                </c:pt>
                <c:pt idx="14174">
                  <c:v>-0.14377463239626576</c:v>
                </c:pt>
                <c:pt idx="14175">
                  <c:v>-0.14089403323163951</c:v>
                </c:pt>
                <c:pt idx="14176">
                  <c:v>-0.13204928443298025</c:v>
                </c:pt>
                <c:pt idx="14177">
                  <c:v>-0.13276943422413678</c:v>
                </c:pt>
                <c:pt idx="14178">
                  <c:v>-0.13245518704254122</c:v>
                </c:pt>
                <c:pt idx="14179">
                  <c:v>-0.13395440797140357</c:v>
                </c:pt>
                <c:pt idx="14180">
                  <c:v>-0.14503816793893132</c:v>
                </c:pt>
                <c:pt idx="14181">
                  <c:v>-0.15464889424272976</c:v>
                </c:pt>
                <c:pt idx="14182">
                  <c:v>-0.15251463213439309</c:v>
                </c:pt>
                <c:pt idx="14183">
                  <c:v>-0.15409896167493753</c:v>
                </c:pt>
                <c:pt idx="14184">
                  <c:v>-0.16834483390727095</c:v>
                </c:pt>
                <c:pt idx="14185">
                  <c:v>-0.17391617456430941</c:v>
                </c:pt>
                <c:pt idx="14186">
                  <c:v>-0.17049873646445735</c:v>
                </c:pt>
                <c:pt idx="14187">
                  <c:v>-0.17374595734094511</c:v>
                </c:pt>
                <c:pt idx="14188">
                  <c:v>-0.17734015948044468</c:v>
                </c:pt>
                <c:pt idx="14189">
                  <c:v>-0.17603734304007967</c:v>
                </c:pt>
                <c:pt idx="14190">
                  <c:v>-0.16666884893876099</c:v>
                </c:pt>
                <c:pt idx="14191">
                  <c:v>-0.16190276668456127</c:v>
                </c:pt>
                <c:pt idx="14192">
                  <c:v>-0.17520589737210801</c:v>
                </c:pt>
                <c:pt idx="14193">
                  <c:v>-0.16849541068178553</c:v>
                </c:pt>
                <c:pt idx="14194">
                  <c:v>-0.15826928364736226</c:v>
                </c:pt>
                <c:pt idx="14195">
                  <c:v>-0.15662603276026865</c:v>
                </c:pt>
                <c:pt idx="14196">
                  <c:v>-0.17163788249774137</c:v>
                </c:pt>
                <c:pt idx="14197">
                  <c:v>-0.17258062404252816</c:v>
                </c:pt>
                <c:pt idx="14198">
                  <c:v>-0.177621672580624</c:v>
                </c:pt>
                <c:pt idx="14199">
                  <c:v>-0.17645633928220705</c:v>
                </c:pt>
                <c:pt idx="14200">
                  <c:v>-0.18014219684967203</c:v>
                </c:pt>
                <c:pt idx="14201">
                  <c:v>-0.1905516347400259</c:v>
                </c:pt>
                <c:pt idx="14202">
                  <c:v>-0.19887263823602586</c:v>
                </c:pt>
                <c:pt idx="14203">
                  <c:v>-0.19471540989616754</c:v>
                </c:pt>
                <c:pt idx="14204">
                  <c:v>-0.1776151257643408</c:v>
                </c:pt>
                <c:pt idx="14205">
                  <c:v>-0.18063975488719841</c:v>
                </c:pt>
                <c:pt idx="14206">
                  <c:v>-0.18810312545009356</c:v>
                </c:pt>
                <c:pt idx="14207">
                  <c:v>-0.18811621908266019</c:v>
                </c:pt>
                <c:pt idx="14208">
                  <c:v>-0.1802076650125044</c:v>
                </c:pt>
                <c:pt idx="14209">
                  <c:v>-0.18452856375944382</c:v>
                </c:pt>
                <c:pt idx="14210">
                  <c:v>-0.18524871355060035</c:v>
                </c:pt>
                <c:pt idx="14211">
                  <c:v>-0.18128134288295605</c:v>
                </c:pt>
                <c:pt idx="14212">
                  <c:v>-0.18871852618071827</c:v>
                </c:pt>
                <c:pt idx="14213">
                  <c:v>-0.18426669110811411</c:v>
                </c:pt>
                <c:pt idx="14214">
                  <c:v>-0.16667539575504442</c:v>
                </c:pt>
                <c:pt idx="14215">
                  <c:v>-0.16842339570266973</c:v>
                </c:pt>
                <c:pt idx="14216">
                  <c:v>-0.16188312623571155</c:v>
                </c:pt>
                <c:pt idx="14217">
                  <c:v>-0.16795857174655959</c:v>
                </c:pt>
                <c:pt idx="14218">
                  <c:v>-0.1658832309847722</c:v>
                </c:pt>
                <c:pt idx="14219">
                  <c:v>-0.17151349298835972</c:v>
                </c:pt>
                <c:pt idx="14220">
                  <c:v>-0.17029578515967692</c:v>
                </c:pt>
                <c:pt idx="14221">
                  <c:v>-0.16690453432495778</c:v>
                </c:pt>
                <c:pt idx="14222">
                  <c:v>-0.17601770259122995</c:v>
                </c:pt>
                <c:pt idx="14223">
                  <c:v>-0.18669555994919673</c:v>
                </c:pt>
                <c:pt idx="14224">
                  <c:v>-0.19068257106569075</c:v>
                </c:pt>
                <c:pt idx="14225">
                  <c:v>-0.19180207665012505</c:v>
                </c:pt>
                <c:pt idx="14226">
                  <c:v>-0.19025048119099686</c:v>
                </c:pt>
                <c:pt idx="14227">
                  <c:v>-0.17522553782095773</c:v>
                </c:pt>
                <c:pt idx="14228">
                  <c:v>-0.18221753761145953</c:v>
                </c:pt>
                <c:pt idx="14229">
                  <c:v>-0.18800492320584505</c:v>
                </c:pt>
                <c:pt idx="14230">
                  <c:v>-0.17450538802980109</c:v>
                </c:pt>
                <c:pt idx="14231">
                  <c:v>-0.16928757545205764</c:v>
                </c:pt>
                <c:pt idx="14232">
                  <c:v>-0.1696018226336532</c:v>
                </c:pt>
                <c:pt idx="14233">
                  <c:v>-0.17300616710093886</c:v>
                </c:pt>
                <c:pt idx="14234">
                  <c:v>-0.1629568041061632</c:v>
                </c:pt>
                <c:pt idx="14235">
                  <c:v>-0.16419415238369572</c:v>
                </c:pt>
                <c:pt idx="14236">
                  <c:v>-0.16795202493027639</c:v>
                </c:pt>
                <c:pt idx="14237">
                  <c:v>-0.1629568041061632</c:v>
                </c:pt>
                <c:pt idx="14238">
                  <c:v>-0.1618307517054457</c:v>
                </c:pt>
                <c:pt idx="14239">
                  <c:v>-0.16242651198722069</c:v>
                </c:pt>
                <c:pt idx="14240">
                  <c:v>-0.16477681903290431</c:v>
                </c:pt>
                <c:pt idx="14241">
                  <c:v>-0.16758540321841486</c:v>
                </c:pt>
                <c:pt idx="14242">
                  <c:v>-0.17120579262304736</c:v>
                </c:pt>
                <c:pt idx="14243">
                  <c:v>-0.16736935828106803</c:v>
                </c:pt>
                <c:pt idx="14244">
                  <c:v>-0.17068859413667137</c:v>
                </c:pt>
                <c:pt idx="14245">
                  <c:v>-0.16972621214303485</c:v>
                </c:pt>
                <c:pt idx="14246">
                  <c:v>-0.15835439225904446</c:v>
                </c:pt>
                <c:pt idx="14247">
                  <c:v>-0.15190577822005158</c:v>
                </c:pt>
                <c:pt idx="14248">
                  <c:v>-0.15056368088198713</c:v>
                </c:pt>
                <c:pt idx="14249">
                  <c:v>-0.14740811543346477</c:v>
                </c:pt>
                <c:pt idx="14250">
                  <c:v>-0.1505374936168542</c:v>
                </c:pt>
                <c:pt idx="14251">
                  <c:v>-0.14968640750003281</c:v>
                </c:pt>
                <c:pt idx="14252">
                  <c:v>-0.15350320139316254</c:v>
                </c:pt>
                <c:pt idx="14253">
                  <c:v>-0.1514933287942074</c:v>
                </c:pt>
                <c:pt idx="14254">
                  <c:v>-0.15212836997368184</c:v>
                </c:pt>
                <c:pt idx="14255">
                  <c:v>-0.14774854988019326</c:v>
                </c:pt>
                <c:pt idx="14256">
                  <c:v>-0.14611184580938297</c:v>
                </c:pt>
                <c:pt idx="14257">
                  <c:v>-0.14611839262566617</c:v>
                </c:pt>
                <c:pt idx="14258">
                  <c:v>-0.14641299935841212</c:v>
                </c:pt>
                <c:pt idx="14259">
                  <c:v>-0.14170583845076146</c:v>
                </c:pt>
                <c:pt idx="14260">
                  <c:v>-0.14023935160331535</c:v>
                </c:pt>
                <c:pt idx="14261">
                  <c:v>-0.14874366595524602</c:v>
                </c:pt>
                <c:pt idx="14262">
                  <c:v>-0.15282887931598865</c:v>
                </c:pt>
                <c:pt idx="14263">
                  <c:v>-0.14962093933720033</c:v>
                </c:pt>
                <c:pt idx="14264">
                  <c:v>-0.14921503672763936</c:v>
                </c:pt>
                <c:pt idx="14265">
                  <c:v>-0.14033100703128076</c:v>
                </c:pt>
                <c:pt idx="14266">
                  <c:v>-0.137083786154793</c:v>
                </c:pt>
                <c:pt idx="14267">
                  <c:v>-0.13825566626949315</c:v>
                </c:pt>
                <c:pt idx="14268">
                  <c:v>-0.13590535922380953</c:v>
                </c:pt>
                <c:pt idx="14269">
                  <c:v>-0.13504772629070483</c:v>
                </c:pt>
                <c:pt idx="14270">
                  <c:v>-0.13692666256399522</c:v>
                </c:pt>
                <c:pt idx="14271">
                  <c:v>-0.13242899977740819</c:v>
                </c:pt>
                <c:pt idx="14272">
                  <c:v>-0.13710997341992592</c:v>
                </c:pt>
                <c:pt idx="14273">
                  <c:v>-0.13923768871197939</c:v>
                </c:pt>
                <c:pt idx="14274">
                  <c:v>-0.1316499286397026</c:v>
                </c:pt>
                <c:pt idx="14275">
                  <c:v>-0.12512275280531082</c:v>
                </c:pt>
                <c:pt idx="14276">
                  <c:v>-0.12495908239822984</c:v>
                </c:pt>
                <c:pt idx="14277">
                  <c:v>-0.12328309742971988</c:v>
                </c:pt>
                <c:pt idx="14278">
                  <c:v>-0.1254435468031897</c:v>
                </c:pt>
                <c:pt idx="14279">
                  <c:v>-0.12840925457949803</c:v>
                </c:pt>
                <c:pt idx="14280">
                  <c:v>-0.12658269283647372</c:v>
                </c:pt>
                <c:pt idx="14281">
                  <c:v>-0.11603577180417168</c:v>
                </c:pt>
                <c:pt idx="14282">
                  <c:v>-0.1140717269191992</c:v>
                </c:pt>
                <c:pt idx="14283">
                  <c:v>-0.11645476804629917</c:v>
                </c:pt>
                <c:pt idx="14284">
                  <c:v>-0.11574771188770894</c:v>
                </c:pt>
                <c:pt idx="14285">
                  <c:v>-0.11394079059353435</c:v>
                </c:pt>
                <c:pt idx="14286">
                  <c:v>-0.11621253584381919</c:v>
                </c:pt>
                <c:pt idx="14287">
                  <c:v>-0.10778023647100421</c:v>
                </c:pt>
                <c:pt idx="14288">
                  <c:v>-0.1059536747279799</c:v>
                </c:pt>
                <c:pt idx="14289">
                  <c:v>-0.10370811674282798</c:v>
                </c:pt>
                <c:pt idx="14290">
                  <c:v>-0.10698152488444879</c:v>
                </c:pt>
                <c:pt idx="14291">
                  <c:v>-0.10573108297434952</c:v>
                </c:pt>
                <c:pt idx="14292">
                  <c:v>-0.10507640134602547</c:v>
                </c:pt>
                <c:pt idx="14293">
                  <c:v>-0.10400272347557393</c:v>
                </c:pt>
                <c:pt idx="14294">
                  <c:v>-9.849030416508453E-2</c:v>
                </c:pt>
                <c:pt idx="14295">
                  <c:v>-9.8254618778887748E-2</c:v>
                </c:pt>
                <c:pt idx="14296">
                  <c:v>-9.5085959697798983E-2</c:v>
                </c:pt>
                <c:pt idx="14297">
                  <c:v>-9.0594843727495378E-2</c:v>
                </c:pt>
                <c:pt idx="14298">
                  <c:v>-9.8280806044020896E-2</c:v>
                </c:pt>
                <c:pt idx="14299">
                  <c:v>-9.7894543883309537E-2</c:v>
                </c:pt>
                <c:pt idx="14300">
                  <c:v>-9.7887997067026333E-2</c:v>
                </c:pt>
                <c:pt idx="14301">
                  <c:v>-0.10451992196194992</c:v>
                </c:pt>
                <c:pt idx="14302">
                  <c:v>-0.10482762232726228</c:v>
                </c:pt>
                <c:pt idx="14303">
                  <c:v>-0.10681785447736769</c:v>
                </c:pt>
                <c:pt idx="14304">
                  <c:v>-9.668338287090994E-2</c:v>
                </c:pt>
                <c:pt idx="14305">
                  <c:v>-9.4680057088238012E-2</c:v>
                </c:pt>
                <c:pt idx="14306">
                  <c:v>-9.279457399866442E-2</c:v>
                </c:pt>
                <c:pt idx="14307">
                  <c:v>-9.7632671231979939E-2</c:v>
                </c:pt>
                <c:pt idx="14308">
                  <c:v>-9.5950139447186777E-2</c:v>
                </c:pt>
                <c:pt idx="14309">
                  <c:v>-9.3645660115485807E-2</c:v>
                </c:pt>
                <c:pt idx="14310">
                  <c:v>-8.7884461786233325E-2</c:v>
                </c:pt>
                <c:pt idx="14311">
                  <c:v>-8.5691278331347487E-2</c:v>
                </c:pt>
                <c:pt idx="14312">
                  <c:v>-8.3602843936993465E-2</c:v>
                </c:pt>
                <c:pt idx="14313">
                  <c:v>-8.2660102392206669E-2</c:v>
                </c:pt>
                <c:pt idx="14314">
                  <c:v>-8.3118379532033604E-2</c:v>
                </c:pt>
                <c:pt idx="14315">
                  <c:v>-8.1606064970604852E-2</c:v>
                </c:pt>
                <c:pt idx="14316">
                  <c:v>-7.9458709229701663E-2</c:v>
                </c:pt>
                <c:pt idx="14317">
                  <c:v>-8.2823772799287654E-2</c:v>
                </c:pt>
                <c:pt idx="14318">
                  <c:v>-9.5295457818862617E-2</c:v>
                </c:pt>
                <c:pt idx="14319">
                  <c:v>-9.2139892370340259E-2</c:v>
                </c:pt>
                <c:pt idx="14320">
                  <c:v>-8.3786154792924172E-2</c:v>
                </c:pt>
                <c:pt idx="14321">
                  <c:v>-8.3033270920351399E-2</c:v>
                </c:pt>
                <c:pt idx="14322">
                  <c:v>-8.5599622903382078E-2</c:v>
                </c:pt>
                <c:pt idx="14323">
                  <c:v>-7.7475023895879569E-2</c:v>
                </c:pt>
                <c:pt idx="14324">
                  <c:v>-7.3782619512131276E-2</c:v>
                </c:pt>
                <c:pt idx="14325">
                  <c:v>-7.5000327340814077E-2</c:v>
                </c:pt>
                <c:pt idx="14326">
                  <c:v>-7.8673091275712648E-2</c:v>
                </c:pt>
                <c:pt idx="14327">
                  <c:v>-7.7003653123486115E-2</c:v>
                </c:pt>
                <c:pt idx="14328">
                  <c:v>-7.4908671912848779E-2</c:v>
                </c:pt>
                <c:pt idx="14329">
                  <c:v>-7.5877600722768612E-2</c:v>
                </c:pt>
                <c:pt idx="14330">
                  <c:v>-7.4797376036033647E-2</c:v>
                </c:pt>
                <c:pt idx="14331">
                  <c:v>-6.6757885640213233E-2</c:v>
                </c:pt>
                <c:pt idx="14332">
                  <c:v>-6.571039503489462E-2</c:v>
                </c:pt>
                <c:pt idx="14333">
                  <c:v>-6.8728477341468808E-2</c:v>
                </c:pt>
                <c:pt idx="14334">
                  <c:v>-6.6718604742513787E-2</c:v>
                </c:pt>
                <c:pt idx="14335">
                  <c:v>-6.8041061631728517E-2</c:v>
                </c:pt>
                <c:pt idx="14336">
                  <c:v>-7.1465046547863786E-2</c:v>
                </c:pt>
                <c:pt idx="14337">
                  <c:v>-7.6401346025427808E-2</c:v>
                </c:pt>
                <c:pt idx="14338">
                  <c:v>-7.2381600827517545E-2</c:v>
                </c:pt>
                <c:pt idx="14339">
                  <c:v>-6.5874065441975604E-2</c:v>
                </c:pt>
                <c:pt idx="14340">
                  <c:v>-6.7255443677739501E-2</c:v>
                </c:pt>
                <c:pt idx="14341">
                  <c:v>-7.1465046547863786E-2</c:v>
                </c:pt>
                <c:pt idx="14342">
                  <c:v>-7.2578005316014882E-2</c:v>
                </c:pt>
                <c:pt idx="14343">
                  <c:v>-7.143885928273086E-2</c:v>
                </c:pt>
                <c:pt idx="14344">
                  <c:v>-7.708876173516821E-2</c:v>
                </c:pt>
                <c:pt idx="14345">
                  <c:v>-7.5039608238513633E-2</c:v>
                </c:pt>
                <c:pt idx="14346">
                  <c:v>-7.551752582719029E-2</c:v>
                </c:pt>
                <c:pt idx="14347">
                  <c:v>-7.3723698165582108E-2</c:v>
                </c:pt>
                <c:pt idx="14348">
                  <c:v>-6.7851203959514605E-2</c:v>
                </c:pt>
                <c:pt idx="14349">
                  <c:v>-6.3327353907794648E-2</c:v>
                </c:pt>
                <c:pt idx="14350">
                  <c:v>-6.2561376402655355E-2</c:v>
                </c:pt>
                <c:pt idx="14351">
                  <c:v>-6.3399368886910334E-2</c:v>
                </c:pt>
                <c:pt idx="14352">
                  <c:v>-6.6181765807287962E-2</c:v>
                </c:pt>
                <c:pt idx="14353">
                  <c:v>-6.3477930682309225E-2</c:v>
                </c:pt>
                <c:pt idx="14354">
                  <c:v>-6.842077697615645E-2</c:v>
                </c:pt>
                <c:pt idx="14355">
                  <c:v>-6.5121181569402831E-2</c:v>
                </c:pt>
                <c:pt idx="14356">
                  <c:v>-5.7173346601547603E-2</c:v>
                </c:pt>
                <c:pt idx="14357">
                  <c:v>-6.7798829429248531E-2</c:v>
                </c:pt>
                <c:pt idx="14358">
                  <c:v>-6.8924881829966034E-2</c:v>
                </c:pt>
                <c:pt idx="14359">
                  <c:v>-6.9946185170151831E-2</c:v>
                </c:pt>
                <c:pt idx="14360">
                  <c:v>-6.4577795817893802E-2</c:v>
                </c:pt>
                <c:pt idx="14361">
                  <c:v>-5.8410694879080349E-2</c:v>
                </c:pt>
                <c:pt idx="14362">
                  <c:v>-5.33696463409844E-2</c:v>
                </c:pt>
                <c:pt idx="14363">
                  <c:v>-5.1765676351590129E-2</c:v>
                </c:pt>
                <c:pt idx="14364">
                  <c:v>-5.2682230631243998E-2</c:v>
                </c:pt>
                <c:pt idx="14365">
                  <c:v>-5.2021002186636633E-2</c:v>
                </c:pt>
                <c:pt idx="14366">
                  <c:v>-5.0698545297421904E-2</c:v>
                </c:pt>
                <c:pt idx="14367">
                  <c:v>-5.1818050881856204E-2</c:v>
                </c:pt>
                <c:pt idx="14368">
                  <c:v>-5.8528537572178685E-2</c:v>
                </c:pt>
                <c:pt idx="14369">
                  <c:v>-6.1598994409018948E-2</c:v>
                </c:pt>
                <c:pt idx="14370">
                  <c:v>-5.4469511476568977E-2</c:v>
                </c:pt>
                <c:pt idx="14371">
                  <c:v>-4.7241826299870393E-2</c:v>
                </c:pt>
                <c:pt idx="14372">
                  <c:v>-4.6253257041100948E-2</c:v>
                </c:pt>
                <c:pt idx="14373">
                  <c:v>-4.7084702709072612E-2</c:v>
                </c:pt>
                <c:pt idx="14374">
                  <c:v>-4.437432076781056E-2</c:v>
                </c:pt>
                <c:pt idx="14375">
                  <c:v>-4.5716418105875012E-2</c:v>
                </c:pt>
                <c:pt idx="14376">
                  <c:v>-4.6534770141280268E-2</c:v>
                </c:pt>
                <c:pt idx="14377">
                  <c:v>-4.9932567792282612E-2</c:v>
                </c:pt>
                <c:pt idx="14378">
                  <c:v>-5.1124088355832598E-2</c:v>
                </c:pt>
                <c:pt idx="14379">
                  <c:v>-8.4074214709386919E-2</c:v>
                </c:pt>
                <c:pt idx="14380">
                  <c:v>-7.8980791641025005E-2</c:v>
                </c:pt>
                <c:pt idx="14381">
                  <c:v>-8.137037958440807E-2</c:v>
                </c:pt>
                <c:pt idx="14382">
                  <c:v>-9.184528563759442E-2</c:v>
                </c:pt>
                <c:pt idx="14383">
                  <c:v>-0.10038888088722464</c:v>
                </c:pt>
                <c:pt idx="14384">
                  <c:v>-8.6450709020203464E-2</c:v>
                </c:pt>
                <c:pt idx="14385">
                  <c:v>-8.8702813821638582E-2</c:v>
                </c:pt>
                <c:pt idx="14386">
                  <c:v>-8.2208372068662938E-2</c:v>
                </c:pt>
                <c:pt idx="14387">
                  <c:v>-8.1579877705471926E-2</c:v>
                </c:pt>
                <c:pt idx="14388">
                  <c:v>-7.9124821599256379E-2</c:v>
                </c:pt>
                <c:pt idx="14389">
                  <c:v>-9.7881450250743018E-2</c:v>
                </c:pt>
                <c:pt idx="14390">
                  <c:v>-9.184528563759442E-2</c:v>
                </c:pt>
                <c:pt idx="14391">
                  <c:v>-8.8499862516858041E-2</c:v>
                </c:pt>
                <c:pt idx="14392">
                  <c:v>-9.1989315595825794E-2</c:v>
                </c:pt>
                <c:pt idx="14393">
                  <c:v>-8.2097076191847917E-2</c:v>
                </c:pt>
                <c:pt idx="14394">
                  <c:v>-7.6283503332329472E-2</c:v>
                </c:pt>
                <c:pt idx="14395">
                  <c:v>-6.0505676089717575E-2</c:v>
                </c:pt>
                <c:pt idx="14396">
                  <c:v>-6.0833016903879655E-2</c:v>
                </c:pt>
                <c:pt idx="14397">
                  <c:v>-5.9805166747410876E-2</c:v>
                </c:pt>
                <c:pt idx="14398">
                  <c:v>-5.8895159284040211E-2</c:v>
                </c:pt>
                <c:pt idx="14399">
                  <c:v>-6.4715278959841971E-2</c:v>
                </c:pt>
                <c:pt idx="14400">
                  <c:v>-7.2165555890170596E-2</c:v>
                </c:pt>
                <c:pt idx="14401">
                  <c:v>-6.8695743260052677E-2</c:v>
                </c:pt>
                <c:pt idx="14402">
                  <c:v>-6.978906157935405E-2</c:v>
                </c:pt>
                <c:pt idx="14403">
                  <c:v>-6.7373286370837948E-2</c:v>
                </c:pt>
                <c:pt idx="14404">
                  <c:v>-5.8718395244392707E-2</c:v>
                </c:pt>
                <c:pt idx="14405">
                  <c:v>-5.7670904639074094E-2</c:v>
                </c:pt>
                <c:pt idx="14406">
                  <c:v>-5.4796852290731057E-2</c:v>
                </c:pt>
                <c:pt idx="14407">
                  <c:v>-5.4240372906655621E-2</c:v>
                </c:pt>
                <c:pt idx="14408">
                  <c:v>-5.1765676351590129E-2</c:v>
                </c:pt>
                <c:pt idx="14409">
                  <c:v>-5.7998245453236175E-2</c:v>
                </c:pt>
                <c:pt idx="14410">
                  <c:v>-5.2151938512301488E-2</c:v>
                </c:pt>
                <c:pt idx="14411">
                  <c:v>-4.8845796289264665E-2</c:v>
                </c:pt>
                <c:pt idx="14412">
                  <c:v>-3.8619669254841393E-2</c:v>
                </c:pt>
                <c:pt idx="14413">
                  <c:v>-3.6649077553585707E-2</c:v>
                </c:pt>
                <c:pt idx="14414">
                  <c:v>-3.5981302292695139E-2</c:v>
                </c:pt>
                <c:pt idx="14415">
                  <c:v>-3.7140088774828772E-2</c:v>
                </c:pt>
                <c:pt idx="14416">
                  <c:v>-2.8223324997054045E-2</c:v>
                </c:pt>
                <c:pt idx="14417">
                  <c:v>-3.0462336165922532E-2</c:v>
                </c:pt>
                <c:pt idx="14418">
                  <c:v>-3.080277061265102E-2</c:v>
                </c:pt>
                <c:pt idx="14419">
                  <c:v>-2.0975999371505627E-2</c:v>
                </c:pt>
                <c:pt idx="14420">
                  <c:v>-2.174197687664492E-2</c:v>
                </c:pt>
                <c:pt idx="14421">
                  <c:v>-2.1859819569743255E-2</c:v>
                </c:pt>
                <c:pt idx="14422">
                  <c:v>-2.9519594621135847E-2</c:v>
                </c:pt>
                <c:pt idx="14423">
                  <c:v>-2.6946695821821853E-2</c:v>
                </c:pt>
                <c:pt idx="14424">
                  <c:v>-2.0648658557343547E-2</c:v>
                </c:pt>
                <c:pt idx="14425">
                  <c:v>-1.6412868422086335E-2</c:v>
                </c:pt>
                <c:pt idx="14426">
                  <c:v>-1.4298246762599498E-2</c:v>
                </c:pt>
                <c:pt idx="14427">
                  <c:v>-1.1771175677268153E-2</c:v>
                </c:pt>
                <c:pt idx="14428">
                  <c:v>-1.2923415343118694E-2</c:v>
                </c:pt>
                <c:pt idx="14429">
                  <c:v>-9.7416626294634101E-3</c:v>
                </c:pt>
                <c:pt idx="14430">
                  <c:v>-2.3561991803386029E-2</c:v>
                </c:pt>
                <c:pt idx="14431">
                  <c:v>-1.4147669988084921E-2</c:v>
                </c:pt>
                <c:pt idx="14432">
                  <c:v>-1.5915310384559955E-2</c:v>
                </c:pt>
                <c:pt idx="14433">
                  <c:v>-1.719848637607535E-2</c:v>
                </c:pt>
                <c:pt idx="14434">
                  <c:v>-8.7203592892776127E-3</c:v>
                </c:pt>
                <c:pt idx="14435">
                  <c:v>-9.6303667526481673E-3</c:v>
                </c:pt>
                <c:pt idx="14436">
                  <c:v>-3.0835504694067817E-3</c:v>
                </c:pt>
                <c:pt idx="14437">
                  <c:v>-1.5450486428451038E-3</c:v>
                </c:pt>
                <c:pt idx="14438">
                  <c:v>-2.1866366386027458E-3</c:v>
                </c:pt>
                <c:pt idx="14439">
                  <c:v>-3.3912508347191395E-3</c:v>
                </c:pt>
                <c:pt idx="14440">
                  <c:v>-1.3060898485066752E-2</c:v>
                </c:pt>
                <c:pt idx="14441">
                  <c:v>-7.6794155002422038E-3</c:v>
                </c:pt>
                <c:pt idx="14442">
                  <c:v>-6.1212732248308033E-3</c:v>
                </c:pt>
                <c:pt idx="14443">
                  <c:v>0</c:v>
                </c:pt>
                <c:pt idx="14444">
                  <c:v>0</c:v>
                </c:pt>
                <c:pt idx="14445">
                  <c:v>0</c:v>
                </c:pt>
                <c:pt idx="14446">
                  <c:v>0</c:v>
                </c:pt>
                <c:pt idx="14447">
                  <c:v>-5.3470029496225369E-3</c:v>
                </c:pt>
                <c:pt idx="14448">
                  <c:v>-1.4163385698878539E-2</c:v>
                </c:pt>
                <c:pt idx="14449">
                  <c:v>-3.1484296833378833E-2</c:v>
                </c:pt>
                <c:pt idx="14450">
                  <c:v>-2.0471939604204792E-2</c:v>
                </c:pt>
                <c:pt idx="14451">
                  <c:v>-1.952987954625196E-2</c:v>
                </c:pt>
                <c:pt idx="14452">
                  <c:v>-3.0002988604321823E-2</c:v>
                </c:pt>
                <c:pt idx="14453">
                  <c:v>-1.5274366870671408E-2</c:v>
                </c:pt>
                <c:pt idx="14454">
                  <c:v>-1.0531581751322183E-2</c:v>
                </c:pt>
                <c:pt idx="14455">
                  <c:v>-4.0735976299067778E-3</c:v>
                </c:pt>
                <c:pt idx="14456">
                  <c:v>-5.2820332904534029E-3</c:v>
                </c:pt>
                <c:pt idx="14457">
                  <c:v>-3.5603373224704082E-3</c:v>
                </c:pt>
                <c:pt idx="14458">
                  <c:v>-1.7113008225158932E-2</c:v>
                </c:pt>
                <c:pt idx="14459">
                  <c:v>-1.1038345092841628E-2</c:v>
                </c:pt>
                <c:pt idx="14460">
                  <c:v>-2.3791889187749438E-2</c:v>
                </c:pt>
                <c:pt idx="14461">
                  <c:v>-2.6923426759703273E-2</c:v>
                </c:pt>
                <c:pt idx="14462">
                  <c:v>-3.0074455229407882E-2</c:v>
                </c:pt>
                <c:pt idx="14463">
                  <c:v>-2.1336036071154862E-2</c:v>
                </c:pt>
                <c:pt idx="14464">
                  <c:v>-2.1745344923920551E-2</c:v>
                </c:pt>
                <c:pt idx="14465">
                  <c:v>-2.3278628880312957E-2</c:v>
                </c:pt>
                <c:pt idx="14466">
                  <c:v>-1.2831507685910681E-2</c:v>
                </c:pt>
                <c:pt idx="14467">
                  <c:v>-9.2971582271080822E-3</c:v>
                </c:pt>
                <c:pt idx="14468">
                  <c:v>-8.9528190335113056E-3</c:v>
                </c:pt>
                <c:pt idx="14469">
                  <c:v>-5.6783482113852424E-3</c:v>
                </c:pt>
                <c:pt idx="14470">
                  <c:v>-4.7622760171001088E-3</c:v>
                </c:pt>
                <c:pt idx="14471">
                  <c:v>-1.8880182954560287E-2</c:v>
                </c:pt>
                <c:pt idx="14472">
                  <c:v>-1.3266804402344179E-2</c:v>
                </c:pt>
                <c:pt idx="14473">
                  <c:v>0</c:v>
                </c:pt>
                <c:pt idx="14474">
                  <c:v>0</c:v>
                </c:pt>
                <c:pt idx="14475">
                  <c:v>-1.9194847020933548E-3</c:v>
                </c:pt>
                <c:pt idx="14476">
                  <c:v>-2.0161030595814422E-3</c:v>
                </c:pt>
                <c:pt idx="14477">
                  <c:v>-4.0772946859902737E-3</c:v>
                </c:pt>
                <c:pt idx="14478">
                  <c:v>0</c:v>
                </c:pt>
                <c:pt idx="14479">
                  <c:v>-1.2220877224611737E-2</c:v>
                </c:pt>
                <c:pt idx="14480">
                  <c:v>-7.4110799186133391E-3</c:v>
                </c:pt>
                <c:pt idx="14481">
                  <c:v>-2.7068792335230629E-2</c:v>
                </c:pt>
                <c:pt idx="14482">
                  <c:v>-2.2529425399850589E-2</c:v>
                </c:pt>
                <c:pt idx="14483">
                  <c:v>-4.5342158807015642E-2</c:v>
                </c:pt>
                <c:pt idx="14484">
                  <c:v>-6.0608597110258233E-2</c:v>
                </c:pt>
                <c:pt idx="14485">
                  <c:v>-5.0976124861565331E-2</c:v>
                </c:pt>
                <c:pt idx="14486">
                  <c:v>-6.2978082262343138E-2</c:v>
                </c:pt>
                <c:pt idx="14487">
                  <c:v>-5.6191567723491431E-2</c:v>
                </c:pt>
                <c:pt idx="14488">
                  <c:v>-5.2077162799083032E-2</c:v>
                </c:pt>
                <c:pt idx="14489">
                  <c:v>-7.7278697813377262E-2</c:v>
                </c:pt>
                <c:pt idx="14490">
                  <c:v>-5.4993947510752705E-2</c:v>
                </c:pt>
                <c:pt idx="14491">
                  <c:v>-4.9173255724109466E-2</c:v>
                </c:pt>
                <c:pt idx="14492">
                  <c:v>-3.5793391196847546E-2</c:v>
                </c:pt>
                <c:pt idx="14493">
                  <c:v>-6.4381744662219575E-2</c:v>
                </c:pt>
                <c:pt idx="14494">
                  <c:v>-6.4027609653076412E-2</c:v>
                </c:pt>
                <c:pt idx="14495">
                  <c:v>-6.4491204574136485E-2</c:v>
                </c:pt>
                <c:pt idx="14496">
                  <c:v>-8.1476807376310245E-2</c:v>
                </c:pt>
                <c:pt idx="14497">
                  <c:v>-9.4251422978854804E-2</c:v>
                </c:pt>
                <c:pt idx="14498">
                  <c:v>-9.1308882993792917E-2</c:v>
                </c:pt>
                <c:pt idx="14499">
                  <c:v>-6.8985499781080151E-2</c:v>
                </c:pt>
                <c:pt idx="14500">
                  <c:v>-6.9236613696654348E-2</c:v>
                </c:pt>
                <c:pt idx="14501">
                  <c:v>-6.8225719216009506E-2</c:v>
                </c:pt>
                <c:pt idx="14502">
                  <c:v>-5.7311922116053293E-2</c:v>
                </c:pt>
                <c:pt idx="14503">
                  <c:v>-5.8322816596698135E-2</c:v>
                </c:pt>
                <c:pt idx="14504">
                  <c:v>-4.7460530043526461E-2</c:v>
                </c:pt>
                <c:pt idx="14505">
                  <c:v>-5.5560563525381856E-2</c:v>
                </c:pt>
                <c:pt idx="14506">
                  <c:v>-7.7729415097741339E-2</c:v>
                </c:pt>
                <c:pt idx="14507">
                  <c:v>-5.7511525484842951E-2</c:v>
                </c:pt>
                <c:pt idx="14508">
                  <c:v>-6.1452082313853684E-2</c:v>
                </c:pt>
                <c:pt idx="14509">
                  <c:v>-5.0924614314780903E-2</c:v>
                </c:pt>
                <c:pt idx="14510">
                  <c:v>-4.0989517603729264E-2</c:v>
                </c:pt>
                <c:pt idx="14511">
                  <c:v>-5.2019213433950551E-2</c:v>
                </c:pt>
                <c:pt idx="14512">
                  <c:v>-4.7988513148067069E-2</c:v>
                </c:pt>
                <c:pt idx="14513">
                  <c:v>-6.4085559018209004E-2</c:v>
                </c:pt>
                <c:pt idx="14514">
                  <c:v>-6.5276740412599454E-2</c:v>
                </c:pt>
                <c:pt idx="14515">
                  <c:v>-5.2534318901795052E-2</c:v>
                </c:pt>
                <c:pt idx="14516">
                  <c:v>-5.2489247173358788E-2</c:v>
                </c:pt>
                <c:pt idx="14517">
                  <c:v>-4.4511551240116298E-2</c:v>
                </c:pt>
                <c:pt idx="14518">
                  <c:v>-4.4318386689674694E-2</c:v>
                </c:pt>
                <c:pt idx="14519">
                  <c:v>-4.9211888634197787E-2</c:v>
                </c:pt>
                <c:pt idx="14520">
                  <c:v>-2.1441265099028994E-2</c:v>
                </c:pt>
                <c:pt idx="14521">
                  <c:v>-1.5485358127076521E-2</c:v>
                </c:pt>
                <c:pt idx="14522">
                  <c:v>-2.2104463388878837E-2</c:v>
                </c:pt>
                <c:pt idx="14523">
                  <c:v>-1.7597290545239064E-2</c:v>
                </c:pt>
                <c:pt idx="14524">
                  <c:v>-2.2761222860380625E-2</c:v>
                </c:pt>
                <c:pt idx="14525">
                  <c:v>-2.3096041414479518E-2</c:v>
                </c:pt>
                <c:pt idx="14526">
                  <c:v>-1.780977155072494E-2</c:v>
                </c:pt>
                <c:pt idx="14527">
                  <c:v>-1.3972235815283063E-2</c:v>
                </c:pt>
                <c:pt idx="14528">
                  <c:v>-1.6953408710433382E-2</c:v>
                </c:pt>
                <c:pt idx="14529">
                  <c:v>-3.889046282226305E-3</c:v>
                </c:pt>
                <c:pt idx="14530">
                  <c:v>-4.153037834496498E-3</c:v>
                </c:pt>
                <c:pt idx="14531">
                  <c:v>-8.6859659515285959E-3</c:v>
                </c:pt>
                <c:pt idx="14532">
                  <c:v>-6.5933499884101021E-3</c:v>
                </c:pt>
                <c:pt idx="14533">
                  <c:v>0</c:v>
                </c:pt>
                <c:pt idx="14534">
                  <c:v>-3.2165075533355791E-3</c:v>
                </c:pt>
                <c:pt idx="14535">
                  <c:v>0</c:v>
                </c:pt>
                <c:pt idx="14536">
                  <c:v>-1.7122959460754705E-3</c:v>
                </c:pt>
                <c:pt idx="14537">
                  <c:v>-6.8619621122576469E-3</c:v>
                </c:pt>
                <c:pt idx="14538">
                  <c:v>-2.1403699325943659E-3</c:v>
                </c:pt>
                <c:pt idx="14539">
                  <c:v>-1.0503785579656921E-2</c:v>
                </c:pt>
                <c:pt idx="14540">
                  <c:v>-1.7007954509152601E-2</c:v>
                </c:pt>
                <c:pt idx="14541">
                  <c:v>-1.5276491071143372E-2</c:v>
                </c:pt>
                <c:pt idx="14542">
                  <c:v>-1.6017634092579058E-2</c:v>
                </c:pt>
                <c:pt idx="14543">
                  <c:v>-4.1222885985368829E-2</c:v>
                </c:pt>
                <c:pt idx="14544">
                  <c:v>-3.7581062517969666E-2</c:v>
                </c:pt>
                <c:pt idx="14545">
                  <c:v>-2.9109031083282888E-2</c:v>
                </c:pt>
                <c:pt idx="14546">
                  <c:v>-3.1479410919081241E-2</c:v>
                </c:pt>
                <c:pt idx="14547">
                  <c:v>-3.2425007187809496E-2</c:v>
                </c:pt>
                <c:pt idx="14548">
                  <c:v>-1.9084432801967921E-2</c:v>
                </c:pt>
                <c:pt idx="14549">
                  <c:v>-1.5442609334568647E-2</c:v>
                </c:pt>
                <c:pt idx="14550">
                  <c:v>-2.1806216656550581E-2</c:v>
                </c:pt>
                <c:pt idx="14551">
                  <c:v>-1.0075711593138026E-2</c:v>
                </c:pt>
                <c:pt idx="14552">
                  <c:v>-3.6232948918634045E-2</c:v>
                </c:pt>
                <c:pt idx="14553">
                  <c:v>-3.5459860077308836E-2</c:v>
                </c:pt>
                <c:pt idx="14554">
                  <c:v>-4.023895473277328E-2</c:v>
                </c:pt>
                <c:pt idx="14555">
                  <c:v>-2.867456793278611E-2</c:v>
                </c:pt>
                <c:pt idx="14556">
                  <c:v>-5.7202185094080593E-2</c:v>
                </c:pt>
                <c:pt idx="14557">
                  <c:v>-5.7745264032201482E-2</c:v>
                </c:pt>
                <c:pt idx="14558">
                  <c:v>-7.1207232533623044E-2</c:v>
                </c:pt>
                <c:pt idx="14559">
                  <c:v>-8.0484298629524331E-2</c:v>
                </c:pt>
                <c:pt idx="14560">
                  <c:v>-5.3732869054084365E-2</c:v>
                </c:pt>
                <c:pt idx="14561">
                  <c:v>-6.0422323738938855E-2</c:v>
                </c:pt>
                <c:pt idx="14562">
                  <c:v>-7.2836469347985822E-2</c:v>
                </c:pt>
                <c:pt idx="14563">
                  <c:v>-6.7987093888764671E-2</c:v>
                </c:pt>
                <c:pt idx="14564">
                  <c:v>-8.4260294540459468E-2</c:v>
                </c:pt>
                <c:pt idx="14565">
                  <c:v>-8.0152062102673893E-2</c:v>
                </c:pt>
                <c:pt idx="14566">
                  <c:v>-9.4802415103983684E-2</c:v>
                </c:pt>
                <c:pt idx="14567">
                  <c:v>-7.9513145704884547E-2</c:v>
                </c:pt>
                <c:pt idx="14568">
                  <c:v>-0.100904066702872</c:v>
                </c:pt>
                <c:pt idx="14569">
                  <c:v>-8.748043318531773E-2</c:v>
                </c:pt>
                <c:pt idx="14570">
                  <c:v>-6.1419033319490168E-2</c:v>
                </c:pt>
                <c:pt idx="14571">
                  <c:v>-6.0971791841037626E-2</c:v>
                </c:pt>
                <c:pt idx="14572">
                  <c:v>-5.3675366578283201E-2</c:v>
                </c:pt>
                <c:pt idx="14573">
                  <c:v>-5.9246717567006391E-2</c:v>
                </c:pt>
                <c:pt idx="14574">
                  <c:v>-6.5399482477717874E-2</c:v>
                </c:pt>
                <c:pt idx="14575">
                  <c:v>-5.1202760118838508E-2</c:v>
                </c:pt>
                <c:pt idx="14576">
                  <c:v>-3.6935756956202437E-2</c:v>
                </c:pt>
                <c:pt idx="14577">
                  <c:v>-3.8648052902277685E-2</c:v>
                </c:pt>
                <c:pt idx="14578">
                  <c:v>-3.1428297607258071E-2</c:v>
                </c:pt>
                <c:pt idx="14579">
                  <c:v>-5.5905184806568031E-2</c:v>
                </c:pt>
                <c:pt idx="14580">
                  <c:v>-5.019327221033143E-2</c:v>
                </c:pt>
                <c:pt idx="14581">
                  <c:v>-4.903044436635462E-2</c:v>
                </c:pt>
                <c:pt idx="14582">
                  <c:v>-6.2102673865124802E-2</c:v>
                </c:pt>
                <c:pt idx="14583">
                  <c:v>-7.6190780436379946E-2</c:v>
                </c:pt>
                <c:pt idx="14584">
                  <c:v>-7.0389419544452658E-2</c:v>
                </c:pt>
                <c:pt idx="14585">
                  <c:v>-7.1654474012075586E-2</c:v>
                </c:pt>
                <c:pt idx="14586">
                  <c:v>-6.7105389259815462E-2</c:v>
                </c:pt>
                <c:pt idx="14587">
                  <c:v>-5.1554164137622593E-2</c:v>
                </c:pt>
                <c:pt idx="14588">
                  <c:v>-4.3893556528128319E-2</c:v>
                </c:pt>
                <c:pt idx="14589">
                  <c:v>-4.3120467686803221E-2</c:v>
                </c:pt>
                <c:pt idx="14590">
                  <c:v>-5.6722997795738528E-2</c:v>
                </c:pt>
                <c:pt idx="14591">
                  <c:v>-5.5368495032425025E-2</c:v>
                </c:pt>
                <c:pt idx="14592">
                  <c:v>-6.1840718142031181E-2</c:v>
                </c:pt>
                <c:pt idx="14593">
                  <c:v>-7.5385745775165325E-2</c:v>
                </c:pt>
                <c:pt idx="14594">
                  <c:v>-7.5385745775165325E-2</c:v>
                </c:pt>
                <c:pt idx="14595">
                  <c:v>-9.808644538862088E-2</c:v>
                </c:pt>
                <c:pt idx="14596">
                  <c:v>-9.5179375778679409E-2</c:v>
                </c:pt>
                <c:pt idx="14597">
                  <c:v>-0.11178481295722453</c:v>
                </c:pt>
                <c:pt idx="14598">
                  <c:v>-9.9683736383094246E-2</c:v>
                </c:pt>
                <c:pt idx="14599">
                  <c:v>-9.2527872727853677E-2</c:v>
                </c:pt>
                <c:pt idx="14600">
                  <c:v>-0.10486534836916594</c:v>
                </c:pt>
                <c:pt idx="14601">
                  <c:v>-9.5134651630834122E-2</c:v>
                </c:pt>
                <c:pt idx="14602">
                  <c:v>-0.11768840047279816</c:v>
                </c:pt>
                <c:pt idx="14603">
                  <c:v>-0.12264000255566565</c:v>
                </c:pt>
                <c:pt idx="14604">
                  <c:v>-0.14816471264735009</c:v>
                </c:pt>
                <c:pt idx="14605">
                  <c:v>-0.15331437881353227</c:v>
                </c:pt>
                <c:pt idx="14606">
                  <c:v>-0.16270006069705789</c:v>
                </c:pt>
                <c:pt idx="14607">
                  <c:v>-0.14474650991917715</c:v>
                </c:pt>
                <c:pt idx="14608">
                  <c:v>-0.13614030604095462</c:v>
                </c:pt>
                <c:pt idx="14609">
                  <c:v>-0.14985145193751404</c:v>
                </c:pt>
                <c:pt idx="14610">
                  <c:v>-0.13492636488515486</c:v>
                </c:pt>
                <c:pt idx="14611">
                  <c:v>-0.12960419129156953</c:v>
                </c:pt>
                <c:pt idx="14612">
                  <c:v>-0.13375075871322251</c:v>
                </c:pt>
                <c:pt idx="14613">
                  <c:v>-0.1192217998274927</c:v>
                </c:pt>
                <c:pt idx="14614">
                  <c:v>-0.10844328019678628</c:v>
                </c:pt>
                <c:pt idx="14615">
                  <c:v>-0.11777145960451085</c:v>
                </c:pt>
                <c:pt idx="14616">
                  <c:v>-0.1459987860588442</c:v>
                </c:pt>
                <c:pt idx="14617">
                  <c:v>-0.15250934415231765</c:v>
                </c:pt>
                <c:pt idx="14618">
                  <c:v>-0.14582627863144104</c:v>
                </c:pt>
                <c:pt idx="14619">
                  <c:v>-0.14941698878701726</c:v>
                </c:pt>
                <c:pt idx="14620">
                  <c:v>-0.14440788422834872</c:v>
                </c:pt>
                <c:pt idx="14621">
                  <c:v>-0.13819122767785852</c:v>
                </c:pt>
                <c:pt idx="14622">
                  <c:v>-0.12646711177842385</c:v>
                </c:pt>
                <c:pt idx="14623">
                  <c:v>-0.13819122767785852</c:v>
                </c:pt>
                <c:pt idx="14624">
                  <c:v>-0.13746925214835648</c:v>
                </c:pt>
                <c:pt idx="14625">
                  <c:v>-0.13824234098968158</c:v>
                </c:pt>
                <c:pt idx="14626">
                  <c:v>-0.13105453151455138</c:v>
                </c:pt>
                <c:pt idx="14627">
                  <c:v>-0.14223556847586505</c:v>
                </c:pt>
                <c:pt idx="14628">
                  <c:v>-0.13547583298725374</c:v>
                </c:pt>
                <c:pt idx="14629">
                  <c:v>-0.12353448551257074</c:v>
                </c:pt>
                <c:pt idx="14630">
                  <c:v>-0.11747116889754983</c:v>
                </c:pt>
                <c:pt idx="14631">
                  <c:v>-0.11828259272274233</c:v>
                </c:pt>
                <c:pt idx="14632">
                  <c:v>-0.12616682107146282</c:v>
                </c:pt>
                <c:pt idx="14633">
                  <c:v>-0.14983867360955816</c:v>
                </c:pt>
                <c:pt idx="14634">
                  <c:v>-0.14938504296712785</c:v>
                </c:pt>
                <c:pt idx="14635">
                  <c:v>-0.15231766923298096</c:v>
                </c:pt>
                <c:pt idx="14636">
                  <c:v>-0.14787720026834494</c:v>
                </c:pt>
                <c:pt idx="14637">
                  <c:v>-0.16663578570744031</c:v>
                </c:pt>
                <c:pt idx="14638">
                  <c:v>-0.17364469859118947</c:v>
                </c:pt>
                <c:pt idx="14639">
                  <c:v>-0.1864230265469764</c:v>
                </c:pt>
                <c:pt idx="14640">
                  <c:v>-0.15621505925949586</c:v>
                </c:pt>
                <c:pt idx="14641">
                  <c:v>-0.16380538606523343</c:v>
                </c:pt>
                <c:pt idx="14642">
                  <c:v>-0.15951825703606681</c:v>
                </c:pt>
                <c:pt idx="14643">
                  <c:v>-0.17698623135162761</c:v>
                </c:pt>
                <c:pt idx="14644">
                  <c:v>-0.18435932658211684</c:v>
                </c:pt>
                <c:pt idx="14645">
                  <c:v>-0.14976839280580145</c:v>
                </c:pt>
                <c:pt idx="14646">
                  <c:v>-0.17041817078235311</c:v>
                </c:pt>
                <c:pt idx="14647">
                  <c:v>-0.15055425997508232</c:v>
                </c:pt>
                <c:pt idx="14648">
                  <c:v>-0.13753953295211319</c:v>
                </c:pt>
                <c:pt idx="14649">
                  <c:v>-0.13555250295498833</c:v>
                </c:pt>
                <c:pt idx="14650">
                  <c:v>-0.14313005143277002</c:v>
                </c:pt>
                <c:pt idx="14651">
                  <c:v>-0.15295019646679242</c:v>
                </c:pt>
                <c:pt idx="14652">
                  <c:v>-0.15968437529949209</c:v>
                </c:pt>
                <c:pt idx="14653">
                  <c:v>-0.15490528064402775</c:v>
                </c:pt>
                <c:pt idx="14654">
                  <c:v>-0.12456953007698945</c:v>
                </c:pt>
                <c:pt idx="14655">
                  <c:v>-0.12626265853113128</c:v>
                </c:pt>
                <c:pt idx="14656">
                  <c:v>-0.12512538734306622</c:v>
                </c:pt>
                <c:pt idx="14657">
                  <c:v>-0.12442896846947571</c:v>
                </c:pt>
                <c:pt idx="14658">
                  <c:v>-0.12306168737820666</c:v>
                </c:pt>
                <c:pt idx="14659">
                  <c:v>-0.12753410216273209</c:v>
                </c:pt>
                <c:pt idx="14660">
                  <c:v>-0.13459412835830431</c:v>
                </c:pt>
                <c:pt idx="14661">
                  <c:v>-0.13072229498770094</c:v>
                </c:pt>
                <c:pt idx="14662">
                  <c:v>-0.14843305753442171</c:v>
                </c:pt>
                <c:pt idx="14663">
                  <c:v>-0.15131457048845165</c:v>
                </c:pt>
                <c:pt idx="14664">
                  <c:v>-0.14741079129795864</c:v>
                </c:pt>
                <c:pt idx="14665">
                  <c:v>-0.12806440277289721</c:v>
                </c:pt>
                <c:pt idx="14666">
                  <c:v>-0.12752132383477632</c:v>
                </c:pt>
                <c:pt idx="14667">
                  <c:v>-0.11169536466153418</c:v>
                </c:pt>
                <c:pt idx="14668">
                  <c:v>-0.11307542408075899</c:v>
                </c:pt>
                <c:pt idx="14669">
                  <c:v>-0.12088937162572277</c:v>
                </c:pt>
                <c:pt idx="14670">
                  <c:v>-0.11834009519854327</c:v>
                </c:pt>
                <c:pt idx="14671">
                  <c:v>-0.11266012842219608</c:v>
                </c:pt>
                <c:pt idx="14672">
                  <c:v>-0.10689710251413609</c:v>
                </c:pt>
                <c:pt idx="14673">
                  <c:v>-0.10783630961888646</c:v>
                </c:pt>
                <c:pt idx="14674">
                  <c:v>-0.11130562565888258</c:v>
                </c:pt>
                <c:pt idx="14675">
                  <c:v>-0.11472382838705564</c:v>
                </c:pt>
                <c:pt idx="14676">
                  <c:v>-9.9549563939558605E-2</c:v>
                </c:pt>
                <c:pt idx="14677">
                  <c:v>-9.663610516563903E-2</c:v>
                </c:pt>
                <c:pt idx="14678">
                  <c:v>-0.10073155927546884</c:v>
                </c:pt>
                <c:pt idx="14679">
                  <c:v>-9.3850429671277547E-2</c:v>
                </c:pt>
                <c:pt idx="14680">
                  <c:v>-0.11026419193048598</c:v>
                </c:pt>
                <c:pt idx="14681">
                  <c:v>-0.10699932913778232</c:v>
                </c:pt>
                <c:pt idx="14682">
                  <c:v>-0.11300514327700228</c:v>
                </c:pt>
                <c:pt idx="14683">
                  <c:v>-0.10322972239082528</c:v>
                </c:pt>
                <c:pt idx="14684">
                  <c:v>-0.10357473724563149</c:v>
                </c:pt>
                <c:pt idx="14685">
                  <c:v>-9.9984027090055272E-2</c:v>
                </c:pt>
                <c:pt idx="14686">
                  <c:v>-9.0457783599016128E-2</c:v>
                </c:pt>
                <c:pt idx="14687">
                  <c:v>-8.9320512410951181E-2</c:v>
                </c:pt>
                <c:pt idx="14688">
                  <c:v>-8.8502699421780684E-2</c:v>
                </c:pt>
                <c:pt idx="14689">
                  <c:v>-9.6955563364533703E-2</c:v>
                </c:pt>
                <c:pt idx="14690">
                  <c:v>-0.1114525764303741</c:v>
                </c:pt>
                <c:pt idx="14691">
                  <c:v>-0.10912692074242092</c:v>
                </c:pt>
                <c:pt idx="14692">
                  <c:v>-0.12089576078970066</c:v>
                </c:pt>
                <c:pt idx="14693">
                  <c:v>-0.11487716832252515</c:v>
                </c:pt>
                <c:pt idx="14694">
                  <c:v>-0.11136951729866162</c:v>
                </c:pt>
                <c:pt idx="14695">
                  <c:v>-0.10662875762706459</c:v>
                </c:pt>
                <c:pt idx="14696">
                  <c:v>-0.10527425486375108</c:v>
                </c:pt>
                <c:pt idx="14697">
                  <c:v>-0.11467271507523236</c:v>
                </c:pt>
                <c:pt idx="14698">
                  <c:v>-0.119796824585503</c:v>
                </c:pt>
                <c:pt idx="14699">
                  <c:v>-0.12008433696450826</c:v>
                </c:pt>
                <c:pt idx="14700">
                  <c:v>-0.10292943168386426</c:v>
                </c:pt>
                <c:pt idx="14701">
                  <c:v>-0.13063923585598824</c:v>
                </c:pt>
                <c:pt idx="14702">
                  <c:v>-0.12994920614637584</c:v>
                </c:pt>
                <c:pt idx="14703">
                  <c:v>-0.13207040858703645</c:v>
                </c:pt>
                <c:pt idx="14704">
                  <c:v>-0.146733539916302</c:v>
                </c:pt>
                <c:pt idx="14705">
                  <c:v>-0.14393508609398475</c:v>
                </c:pt>
                <c:pt idx="14706">
                  <c:v>-0.13105453151455138</c:v>
                </c:pt>
                <c:pt idx="14707">
                  <c:v>-0.13098425071079445</c:v>
                </c:pt>
                <c:pt idx="14708">
                  <c:v>-0.13686867073443443</c:v>
                </c:pt>
                <c:pt idx="14709">
                  <c:v>-0.14525125387343074</c:v>
                </c:pt>
                <c:pt idx="14710">
                  <c:v>-0.14204389355652824</c:v>
                </c:pt>
                <c:pt idx="14711">
                  <c:v>-0.15795291186148297</c:v>
                </c:pt>
                <c:pt idx="14712">
                  <c:v>-0.15790818771363768</c:v>
                </c:pt>
                <c:pt idx="14713">
                  <c:v>-0.16027856754943626</c:v>
                </c:pt>
                <c:pt idx="14714">
                  <c:v>-0.15537168961441394</c:v>
                </c:pt>
                <c:pt idx="14715">
                  <c:v>-0.18017442417659646</c:v>
                </c:pt>
                <c:pt idx="14716">
                  <c:v>-0.18322205539405167</c:v>
                </c:pt>
                <c:pt idx="14717">
                  <c:v>-0.18218701082963296</c:v>
                </c:pt>
                <c:pt idx="14718">
                  <c:v>-0.17904993131648728</c:v>
                </c:pt>
                <c:pt idx="14719">
                  <c:v>-0.19399418586078021</c:v>
                </c:pt>
                <c:pt idx="14720">
                  <c:v>-0.19311248123183078</c:v>
                </c:pt>
                <c:pt idx="14721">
                  <c:v>-0.19987860588442008</c:v>
                </c:pt>
                <c:pt idx="14722">
                  <c:v>-0.18621218413570584</c:v>
                </c:pt>
                <c:pt idx="14723">
                  <c:v>-0.20474714883557488</c:v>
                </c:pt>
                <c:pt idx="14724">
                  <c:v>-0.19918857617480756</c:v>
                </c:pt>
                <c:pt idx="14725">
                  <c:v>-0.20806951410407948</c:v>
                </c:pt>
                <c:pt idx="14726">
                  <c:v>-0.21521898859534239</c:v>
                </c:pt>
                <c:pt idx="14727">
                  <c:v>-0.22377407916174163</c:v>
                </c:pt>
                <c:pt idx="14728">
                  <c:v>-0.20431907484905609</c:v>
                </c:pt>
                <c:pt idx="14729">
                  <c:v>-0.19476088553812743</c:v>
                </c:pt>
                <c:pt idx="14730">
                  <c:v>-0.19453087563492322</c:v>
                </c:pt>
                <c:pt idx="14731">
                  <c:v>-0.19496533878541999</c:v>
                </c:pt>
                <c:pt idx="14732">
                  <c:v>-0.184103760023001</c:v>
                </c:pt>
                <c:pt idx="14733">
                  <c:v>-0.18078778391847428</c:v>
                </c:pt>
                <c:pt idx="14734">
                  <c:v>-0.19973165511292856</c:v>
                </c:pt>
                <c:pt idx="14735">
                  <c:v>-0.19639651151646809</c:v>
                </c:pt>
                <c:pt idx="14736">
                  <c:v>-0.21134076606076102</c:v>
                </c:pt>
                <c:pt idx="14737">
                  <c:v>-0.19292080631249398</c:v>
                </c:pt>
                <c:pt idx="14738">
                  <c:v>-0.17946522697505041</c:v>
                </c:pt>
                <c:pt idx="14739">
                  <c:v>-0.19025013576973449</c:v>
                </c:pt>
                <c:pt idx="14740">
                  <c:v>-0.19476727470210531</c:v>
                </c:pt>
                <c:pt idx="14741">
                  <c:v>-0.20198702999712492</c:v>
                </c:pt>
                <c:pt idx="14742">
                  <c:v>-0.17906909880842092</c:v>
                </c:pt>
                <c:pt idx="14743">
                  <c:v>-0.17631536913394885</c:v>
                </c:pt>
                <c:pt idx="14744">
                  <c:v>-0.19108711625083863</c:v>
                </c:pt>
                <c:pt idx="14745">
                  <c:v>-0.17175989521771085</c:v>
                </c:pt>
                <c:pt idx="14746">
                  <c:v>-0.16600964763760673</c:v>
                </c:pt>
                <c:pt idx="14747">
                  <c:v>-0.17605980257483322</c:v>
                </c:pt>
                <c:pt idx="14748">
                  <c:v>-0.1784621282305211</c:v>
                </c:pt>
                <c:pt idx="14749">
                  <c:v>-0.17392582180621663</c:v>
                </c:pt>
                <c:pt idx="14750">
                  <c:v>-0.17055873238986685</c:v>
                </c:pt>
                <c:pt idx="14751">
                  <c:v>-0.18308149378653815</c:v>
                </c:pt>
                <c:pt idx="14752">
                  <c:v>-0.19069098808420915</c:v>
                </c:pt>
                <c:pt idx="14753">
                  <c:v>-0.18567549436156283</c:v>
                </c:pt>
                <c:pt idx="14754">
                  <c:v>-0.18364374021659269</c:v>
                </c:pt>
                <c:pt idx="14755">
                  <c:v>-0.17439223077660293</c:v>
                </c:pt>
                <c:pt idx="14756">
                  <c:v>-0.19059515062454091</c:v>
                </c:pt>
                <c:pt idx="14757">
                  <c:v>-0.18761141104686452</c:v>
                </c:pt>
                <c:pt idx="14758">
                  <c:v>-0.1811264096093026</c:v>
                </c:pt>
                <c:pt idx="14759">
                  <c:v>-0.16897421972334925</c:v>
                </c:pt>
                <c:pt idx="14760">
                  <c:v>-0.18037887742388914</c:v>
                </c:pt>
                <c:pt idx="14761">
                  <c:v>-0.18373318851228326</c:v>
                </c:pt>
                <c:pt idx="14762">
                  <c:v>-0.18539437114653556</c:v>
                </c:pt>
                <c:pt idx="14763">
                  <c:v>-0.2097690317221993</c:v>
                </c:pt>
                <c:pt idx="14764">
                  <c:v>-0.20626776986231354</c:v>
                </c:pt>
                <c:pt idx="14765">
                  <c:v>-0.18998818004664098</c:v>
                </c:pt>
                <c:pt idx="14766">
                  <c:v>-0.21764048174296402</c:v>
                </c:pt>
                <c:pt idx="14767">
                  <c:v>-0.21282944126761016</c:v>
                </c:pt>
                <c:pt idx="14768">
                  <c:v>-0.20196147334121339</c:v>
                </c:pt>
                <c:pt idx="14769">
                  <c:v>-0.20026834488707157</c:v>
                </c:pt>
                <c:pt idx="14770">
                  <c:v>-0.23796441235664312</c:v>
                </c:pt>
                <c:pt idx="14771">
                  <c:v>-0.22461744880682377</c:v>
                </c:pt>
                <c:pt idx="14772">
                  <c:v>-0.26116346676037439</c:v>
                </c:pt>
                <c:pt idx="14773">
                  <c:v>-0.22914097690317226</c:v>
                </c:pt>
                <c:pt idx="14774">
                  <c:v>-0.19810880746254367</c:v>
                </c:pt>
                <c:pt idx="14775">
                  <c:v>-0.22877040539245452</c:v>
                </c:pt>
                <c:pt idx="14776">
                  <c:v>-0.24082675781873941</c:v>
                </c:pt>
                <c:pt idx="14777">
                  <c:v>-0.24232821135354454</c:v>
                </c:pt>
                <c:pt idx="14778">
                  <c:v>-0.22743507012107467</c:v>
                </c:pt>
                <c:pt idx="14779">
                  <c:v>-0.2249880203175415</c:v>
                </c:pt>
                <c:pt idx="14780">
                  <c:v>-0.29310928664984182</c:v>
                </c:pt>
                <c:pt idx="14781">
                  <c:v>-0.25479347027441468</c:v>
                </c:pt>
                <c:pt idx="14782">
                  <c:v>-0.25817972718269822</c:v>
                </c:pt>
                <c:pt idx="14783">
                  <c:v>-0.28806823627128397</c:v>
                </c:pt>
                <c:pt idx="14784">
                  <c:v>-0.29768392805801369</c:v>
                </c:pt>
                <c:pt idx="14785">
                  <c:v>-0.32473564834041468</c:v>
                </c:pt>
                <c:pt idx="14786">
                  <c:v>-0.36349231703031659</c:v>
                </c:pt>
                <c:pt idx="14787">
                  <c:v>-0.37070568316135832</c:v>
                </c:pt>
                <c:pt idx="14788">
                  <c:v>-0.4186371913235154</c:v>
                </c:pt>
                <c:pt idx="14789">
                  <c:v>-0.42547359677986141</c:v>
                </c:pt>
                <c:pt idx="14790">
                  <c:v>-0.35894323227805647</c:v>
                </c:pt>
                <c:pt idx="14791">
                  <c:v>-0.36235504584225153</c:v>
                </c:pt>
                <c:pt idx="14792">
                  <c:v>-0.41996613743091715</c:v>
                </c:pt>
                <c:pt idx="14793">
                  <c:v>-0.39531035364022626</c:v>
                </c:pt>
                <c:pt idx="14794">
                  <c:v>-0.39906718205922764</c:v>
                </c:pt>
                <c:pt idx="14795">
                  <c:v>-0.37041178161837529</c:v>
                </c:pt>
                <c:pt idx="14796">
                  <c:v>-0.38980289429128201</c:v>
                </c:pt>
                <c:pt idx="14797">
                  <c:v>-0.42703255279046737</c:v>
                </c:pt>
                <c:pt idx="14798">
                  <c:v>-0.41979363000351411</c:v>
                </c:pt>
                <c:pt idx="14799">
                  <c:v>-0.43981726991023229</c:v>
                </c:pt>
                <c:pt idx="14800">
                  <c:v>-0.45761109158866564</c:v>
                </c:pt>
                <c:pt idx="14801">
                  <c:v>-0.39909273871513917</c:v>
                </c:pt>
                <c:pt idx="14802">
                  <c:v>-0.40575024758010414</c:v>
                </c:pt>
                <c:pt idx="14803">
                  <c:v>-0.39041625403315983</c:v>
                </c:pt>
                <c:pt idx="14804">
                  <c:v>-0.38104973964156796</c:v>
                </c:pt>
                <c:pt idx="14805">
                  <c:v>-0.38261508481615192</c:v>
                </c:pt>
                <c:pt idx="14806">
                  <c:v>-0.35740983292336204</c:v>
                </c:pt>
                <c:pt idx="14807">
                  <c:v>-0.39125962367824174</c:v>
                </c:pt>
                <c:pt idx="14808">
                  <c:v>-0.42185732996837366</c:v>
                </c:pt>
                <c:pt idx="14809">
                  <c:v>-0.40517522282209373</c:v>
                </c:pt>
                <c:pt idx="14810">
                  <c:v>-0.41270165798805225</c:v>
                </c:pt>
                <c:pt idx="14811">
                  <c:v>-0.42564610420726445</c:v>
                </c:pt>
                <c:pt idx="14812">
                  <c:v>-0.45545155416413763</c:v>
                </c:pt>
                <c:pt idx="14813">
                  <c:v>-0.41776187585854396</c:v>
                </c:pt>
                <c:pt idx="14814">
                  <c:v>-0.44204069897453924</c:v>
                </c:pt>
                <c:pt idx="14815">
                  <c:v>-0.45644187458071117</c:v>
                </c:pt>
                <c:pt idx="14816">
                  <c:v>-0.45109414433121431</c:v>
                </c:pt>
                <c:pt idx="14817">
                  <c:v>-0.48466281187106663</c:v>
                </c:pt>
                <c:pt idx="14818">
                  <c:v>-0.51925374564738203</c:v>
                </c:pt>
                <c:pt idx="14819">
                  <c:v>-0.48884771427658691</c:v>
                </c:pt>
                <c:pt idx="14820">
                  <c:v>-0.45576462319905442</c:v>
                </c:pt>
                <c:pt idx="14821">
                  <c:v>-0.45219946969938984</c:v>
                </c:pt>
                <c:pt idx="14822">
                  <c:v>-0.43284669201035053</c:v>
                </c:pt>
                <c:pt idx="14823">
                  <c:v>-0.42737756764527368</c:v>
                </c:pt>
                <c:pt idx="14824">
                  <c:v>-0.47851004696035526</c:v>
                </c:pt>
                <c:pt idx="14825">
                  <c:v>-0.45768137239242257</c:v>
                </c:pt>
                <c:pt idx="14826">
                  <c:v>-0.44366993578890201</c:v>
                </c:pt>
                <c:pt idx="14827">
                  <c:v>-0.45997508226048622</c:v>
                </c:pt>
                <c:pt idx="14828">
                  <c:v>-0.44026451138868483</c:v>
                </c:pt>
                <c:pt idx="14829">
                  <c:v>-0.41877775293102903</c:v>
                </c:pt>
                <c:pt idx="14830">
                  <c:v>-0.43221416477653907</c:v>
                </c:pt>
                <c:pt idx="14831">
                  <c:v>-0.42546081845190564</c:v>
                </c:pt>
                <c:pt idx="14832">
                  <c:v>-0.44184902405520243</c:v>
                </c:pt>
                <c:pt idx="14833">
                  <c:v>-0.43792607737277578</c:v>
                </c:pt>
                <c:pt idx="14834">
                  <c:v>-0.44505638437210493</c:v>
                </c:pt>
                <c:pt idx="14835">
                  <c:v>-0.41655432386672209</c:v>
                </c:pt>
                <c:pt idx="14836">
                  <c:v>-0.42215123151135681</c:v>
                </c:pt>
                <c:pt idx="14837">
                  <c:v>-0.43438009136504496</c:v>
                </c:pt>
                <c:pt idx="14838">
                  <c:v>-0.43271890873079266</c:v>
                </c:pt>
                <c:pt idx="14839">
                  <c:v>-0.44310130019486949</c:v>
                </c:pt>
                <c:pt idx="14840">
                  <c:v>-0.44851292208414539</c:v>
                </c:pt>
                <c:pt idx="14841">
                  <c:v>-0.44532472925917643</c:v>
                </c:pt>
                <c:pt idx="14842">
                  <c:v>-0.44235376800945603</c:v>
                </c:pt>
                <c:pt idx="14843">
                  <c:v>-0.44451330543398404</c:v>
                </c:pt>
                <c:pt idx="14844">
                  <c:v>-0.43095549947289402</c:v>
                </c:pt>
                <c:pt idx="14845">
                  <c:v>-0.42289876369677026</c:v>
                </c:pt>
                <c:pt idx="14846">
                  <c:v>-0.40465770053988437</c:v>
                </c:pt>
                <c:pt idx="14847">
                  <c:v>-0.40743698687026808</c:v>
                </c:pt>
                <c:pt idx="14848">
                  <c:v>-0.40280484298629526</c:v>
                </c:pt>
                <c:pt idx="14849">
                  <c:v>-0.42072644794428649</c:v>
                </c:pt>
                <c:pt idx="14850">
                  <c:v>-0.41875858543909528</c:v>
                </c:pt>
                <c:pt idx="14851">
                  <c:v>-0.43114078522825294</c:v>
                </c:pt>
                <c:pt idx="14852">
                  <c:v>-0.44397661565984092</c:v>
                </c:pt>
                <c:pt idx="14853">
                  <c:v>-0.44299907357122326</c:v>
                </c:pt>
                <c:pt idx="14854">
                  <c:v>-0.46163626489473852</c:v>
                </c:pt>
                <c:pt idx="14855">
                  <c:v>-0.46092067852921448</c:v>
                </c:pt>
                <c:pt idx="14856">
                  <c:v>-0.45684439191131843</c:v>
                </c:pt>
                <c:pt idx="14857">
                  <c:v>-0.48553173817206019</c:v>
                </c:pt>
                <c:pt idx="14858">
                  <c:v>-0.46315688592147719</c:v>
                </c:pt>
                <c:pt idx="14859">
                  <c:v>-0.47129668082931353</c:v>
                </c:pt>
                <c:pt idx="14860">
                  <c:v>-0.46845350285915088</c:v>
                </c:pt>
                <c:pt idx="14861">
                  <c:v>-0.46550170910136413</c:v>
                </c:pt>
                <c:pt idx="14862">
                  <c:v>-0.45966201322556943</c:v>
                </c:pt>
                <c:pt idx="14863">
                  <c:v>-0.44152956585630776</c:v>
                </c:pt>
                <c:pt idx="14864">
                  <c:v>-0.46002619557230939</c:v>
                </c:pt>
                <c:pt idx="14865">
                  <c:v>-0.47233172539373225</c:v>
                </c:pt>
                <c:pt idx="14866">
                  <c:v>-0.47261284860875952</c:v>
                </c:pt>
                <c:pt idx="14867">
                  <c:v>-0.46426221128965284</c:v>
                </c:pt>
                <c:pt idx="14868">
                  <c:v>-0.46827460626776984</c:v>
                </c:pt>
                <c:pt idx="14869">
                  <c:v>-0.45957256492987897</c:v>
                </c:pt>
                <c:pt idx="14870">
                  <c:v>-0.44503721688017128</c:v>
                </c:pt>
                <c:pt idx="14871">
                  <c:v>-0.44421301472702301</c:v>
                </c:pt>
                <c:pt idx="14872">
                  <c:v>-0.47151391240456186</c:v>
                </c:pt>
                <c:pt idx="14873">
                  <c:v>-0.46730984250710794</c:v>
                </c:pt>
                <c:pt idx="14874">
                  <c:v>-0.46638341373031333</c:v>
                </c:pt>
                <c:pt idx="14875">
                  <c:v>-0.47171836565185443</c:v>
                </c:pt>
                <c:pt idx="14876">
                  <c:v>-0.49578634635657926</c:v>
                </c:pt>
                <c:pt idx="14877">
                  <c:v>-0.49626553365492132</c:v>
                </c:pt>
                <c:pt idx="14878">
                  <c:v>-0.50232246110596424</c:v>
                </c:pt>
                <c:pt idx="14879">
                  <c:v>-0.50800242788231165</c:v>
                </c:pt>
                <c:pt idx="14880">
                  <c:v>-0.52507427403124307</c:v>
                </c:pt>
                <c:pt idx="14881">
                  <c:v>-0.50602817621314256</c:v>
                </c:pt>
                <c:pt idx="14882">
                  <c:v>-0.51129284733092684</c:v>
                </c:pt>
                <c:pt idx="14883">
                  <c:v>-0.51900456825224417</c:v>
                </c:pt>
                <c:pt idx="14884">
                  <c:v>-0.53033894514902724</c:v>
                </c:pt>
                <c:pt idx="14885">
                  <c:v>-0.55223461010126829</c:v>
                </c:pt>
                <c:pt idx="14886">
                  <c:v>-0.55510334472734235</c:v>
                </c:pt>
                <c:pt idx="14887">
                  <c:v>-0.54453566750790661</c:v>
                </c:pt>
                <c:pt idx="14888">
                  <c:v>-0.56390761268887979</c:v>
                </c:pt>
                <c:pt idx="14889">
                  <c:v>-0.56337731207871455</c:v>
                </c:pt>
                <c:pt idx="14890">
                  <c:v>-0.56775388940357163</c:v>
                </c:pt>
                <c:pt idx="14891">
                  <c:v>-0.54023576015078434</c:v>
                </c:pt>
                <c:pt idx="14892">
                  <c:v>-0.53911126729067504</c:v>
                </c:pt>
                <c:pt idx="14893">
                  <c:v>-0.52033990352362403</c:v>
                </c:pt>
                <c:pt idx="14894">
                  <c:v>-0.51662779925246793</c:v>
                </c:pt>
                <c:pt idx="14895">
                  <c:v>-0.51832731687058753</c:v>
                </c:pt>
                <c:pt idx="14896">
                  <c:v>-0.50284637255215159</c:v>
                </c:pt>
                <c:pt idx="14897">
                  <c:v>-0.49247675941603042</c:v>
                </c:pt>
                <c:pt idx="14898">
                  <c:v>-0.49906398747723868</c:v>
                </c:pt>
                <c:pt idx="14899">
                  <c:v>-0.50896719164297355</c:v>
                </c:pt>
                <c:pt idx="14900">
                  <c:v>-0.47422291793118876</c:v>
                </c:pt>
                <c:pt idx="14901">
                  <c:v>-0.48495671341404978</c:v>
                </c:pt>
                <c:pt idx="14902">
                  <c:v>-0.47999872216720441</c:v>
                </c:pt>
                <c:pt idx="14903">
                  <c:v>-0.46787208893716259</c:v>
                </c:pt>
                <c:pt idx="14904">
                  <c:v>-0.47868255438775831</c:v>
                </c:pt>
                <c:pt idx="14905">
                  <c:v>-0.49683416924895385</c:v>
                </c:pt>
                <c:pt idx="14906">
                  <c:v>-0.49022777369581194</c:v>
                </c:pt>
                <c:pt idx="14907">
                  <c:v>-0.48178768808101458</c:v>
                </c:pt>
                <c:pt idx="14908">
                  <c:v>-0.4669009360125228</c:v>
                </c:pt>
                <c:pt idx="14909">
                  <c:v>-0.46171293486247322</c:v>
                </c:pt>
                <c:pt idx="14910">
                  <c:v>-0.46619812797495452</c:v>
                </c:pt>
                <c:pt idx="14911">
                  <c:v>-0.47893173178289628</c:v>
                </c:pt>
                <c:pt idx="14912">
                  <c:v>-0.47279174520014067</c:v>
                </c:pt>
                <c:pt idx="14913">
                  <c:v>-0.45272977030955508</c:v>
                </c:pt>
                <c:pt idx="14914">
                  <c:v>-0.45134332172635216</c:v>
                </c:pt>
                <c:pt idx="14915">
                  <c:v>-0.46235185126026268</c:v>
                </c:pt>
                <c:pt idx="14916">
                  <c:v>-0.45560489409960714</c:v>
                </c:pt>
                <c:pt idx="14917">
                  <c:v>-0.44714564099287613</c:v>
                </c:pt>
                <c:pt idx="14918">
                  <c:v>-0.44439830048238194</c:v>
                </c:pt>
                <c:pt idx="14919">
                  <c:v>-0.46817237964412362</c:v>
                </c:pt>
                <c:pt idx="14920">
                  <c:v>-0.45686994856722996</c:v>
                </c:pt>
                <c:pt idx="14921">
                  <c:v>-0.46104207264479447</c:v>
                </c:pt>
                <c:pt idx="14922">
                  <c:v>-0.4556943423952976</c:v>
                </c:pt>
                <c:pt idx="14923">
                  <c:v>-0.44655144874293196</c:v>
                </c:pt>
                <c:pt idx="14924">
                  <c:v>-0.45212279973165515</c:v>
                </c:pt>
                <c:pt idx="14925">
                  <c:v>-0.45362425326646016</c:v>
                </c:pt>
                <c:pt idx="14926">
                  <c:v>-0.44181707823531291</c:v>
                </c:pt>
                <c:pt idx="14927">
                  <c:v>-0.44234737884547815</c:v>
                </c:pt>
                <c:pt idx="14928">
                  <c:v>-0.43933808261189022</c:v>
                </c:pt>
                <c:pt idx="14929">
                  <c:v>-0.42034948726959076</c:v>
                </c:pt>
                <c:pt idx="14930">
                  <c:v>-0.42254735967798618</c:v>
                </c:pt>
                <c:pt idx="14931">
                  <c:v>-0.41249720474075968</c:v>
                </c:pt>
                <c:pt idx="14932">
                  <c:v>-0.42025364980992241</c:v>
                </c:pt>
                <c:pt idx="14933">
                  <c:v>-0.40629971568220302</c:v>
                </c:pt>
                <c:pt idx="14934">
                  <c:v>-0.41907165447401207</c:v>
                </c:pt>
                <c:pt idx="14935">
                  <c:v>-0.4196402900680446</c:v>
                </c:pt>
                <c:pt idx="14936">
                  <c:v>-0.43524901766603841</c:v>
                </c:pt>
                <c:pt idx="14937">
                  <c:v>-0.42940293262626583</c:v>
                </c:pt>
                <c:pt idx="14938">
                  <c:v>-0.43591349071973939</c:v>
                </c:pt>
                <c:pt idx="14939">
                  <c:v>-0.41877136376705104</c:v>
                </c:pt>
                <c:pt idx="14940">
                  <c:v>-0.41978085167555834</c:v>
                </c:pt>
                <c:pt idx="14941">
                  <c:v>-0.42275820208925663</c:v>
                </c:pt>
                <c:pt idx="14942">
                  <c:v>-0.4324313963517874</c:v>
                </c:pt>
                <c:pt idx="14943">
                  <c:v>-0.4332811551608472</c:v>
                </c:pt>
                <c:pt idx="14944">
                  <c:v>-0.41837523560042167</c:v>
                </c:pt>
                <c:pt idx="14945">
                  <c:v>-0.42940932179024383</c:v>
                </c:pt>
                <c:pt idx="14946">
                  <c:v>-0.42061144299268438</c:v>
                </c:pt>
                <c:pt idx="14947">
                  <c:v>-0.41274638213589754</c:v>
                </c:pt>
                <c:pt idx="14948">
                  <c:v>-0.39758489601635627</c:v>
                </c:pt>
                <c:pt idx="14949">
                  <c:v>-0.39639012235249016</c:v>
                </c:pt>
                <c:pt idx="14950">
                  <c:v>-0.40468325719579601</c:v>
                </c:pt>
                <c:pt idx="14951">
                  <c:v>-0.39784685173944989</c:v>
                </c:pt>
                <c:pt idx="14952">
                  <c:v>-0.39936108360221068</c:v>
                </c:pt>
                <c:pt idx="14953">
                  <c:v>-0.39996805418011061</c:v>
                </c:pt>
                <c:pt idx="14954">
                  <c:v>-0.39786601923138365</c:v>
                </c:pt>
                <c:pt idx="14955">
                  <c:v>-0.39996166501613273</c:v>
                </c:pt>
                <c:pt idx="14956">
                  <c:v>-0.39629428489282181</c:v>
                </c:pt>
                <c:pt idx="14957">
                  <c:v>-0.3954509152477399</c:v>
                </c:pt>
                <c:pt idx="14958">
                  <c:v>-0.40982014503402231</c:v>
                </c:pt>
                <c:pt idx="14959">
                  <c:v>-0.41732741270804719</c:v>
                </c:pt>
                <c:pt idx="14960">
                  <c:v>-0.41813244736926169</c:v>
                </c:pt>
                <c:pt idx="14961">
                  <c:v>-0.41323834776219537</c:v>
                </c:pt>
                <c:pt idx="14962">
                  <c:v>-0.41141104686451779</c:v>
                </c:pt>
                <c:pt idx="14963">
                  <c:v>-0.42942210011819959</c:v>
                </c:pt>
                <c:pt idx="14964">
                  <c:v>-0.42810593233875349</c:v>
                </c:pt>
                <c:pt idx="14965">
                  <c:v>-0.42437466057566364</c:v>
                </c:pt>
                <c:pt idx="14966">
                  <c:v>-0.41203079577037349</c:v>
                </c:pt>
                <c:pt idx="14967">
                  <c:v>-0.41289972207136705</c:v>
                </c:pt>
                <c:pt idx="14968">
                  <c:v>-0.40757754847778171</c:v>
                </c:pt>
                <c:pt idx="14969">
                  <c:v>-0.41263137718429543</c:v>
                </c:pt>
                <c:pt idx="14970">
                  <c:v>-0.41006932242916017</c:v>
                </c:pt>
                <c:pt idx="14971">
                  <c:v>-0.42726256269367158</c:v>
                </c:pt>
                <c:pt idx="14972">
                  <c:v>-0.42579305497875608</c:v>
                </c:pt>
                <c:pt idx="14973">
                  <c:v>-0.43709548605564963</c:v>
                </c:pt>
                <c:pt idx="14974">
                  <c:v>-0.4380346931604</c:v>
                </c:pt>
                <c:pt idx="14975">
                  <c:v>-0.43604127399929726</c:v>
                </c:pt>
                <c:pt idx="14976">
                  <c:v>-0.43830942721144939</c:v>
                </c:pt>
                <c:pt idx="14977">
                  <c:v>-0.42430437977190694</c:v>
                </c:pt>
                <c:pt idx="14978">
                  <c:v>-0.42124397022649585</c:v>
                </c:pt>
                <c:pt idx="14979">
                  <c:v>-0.40409545410982983</c:v>
                </c:pt>
                <c:pt idx="14980">
                  <c:v>-0.39894578794364766</c:v>
                </c:pt>
                <c:pt idx="14981">
                  <c:v>-0.39917579784685175</c:v>
                </c:pt>
                <c:pt idx="14982">
                  <c:v>-0.39230744657061623</c:v>
                </c:pt>
                <c:pt idx="14983">
                  <c:v>-0.39010318499824304</c:v>
                </c:pt>
                <c:pt idx="14984">
                  <c:v>-0.39042903236111559</c:v>
                </c:pt>
                <c:pt idx="14985">
                  <c:v>-0.37623231000223623</c:v>
                </c:pt>
                <c:pt idx="14986">
                  <c:v>-0.37433472830080183</c:v>
                </c:pt>
                <c:pt idx="14987">
                  <c:v>-0.37246909241925696</c:v>
                </c:pt>
                <c:pt idx="14988">
                  <c:v>-0.37410471839759774</c:v>
                </c:pt>
                <c:pt idx="14989">
                  <c:v>-0.37696067469571615</c:v>
                </c:pt>
                <c:pt idx="14990">
                  <c:v>-0.36954924448135962</c:v>
                </c:pt>
                <c:pt idx="14991">
                  <c:v>-0.36908283551097343</c:v>
                </c:pt>
                <c:pt idx="14992">
                  <c:v>-0.35940325208446477</c:v>
                </c:pt>
                <c:pt idx="14993">
                  <c:v>-0.35747372456314097</c:v>
                </c:pt>
                <c:pt idx="14994">
                  <c:v>-0.35934574960866372</c:v>
                </c:pt>
                <c:pt idx="14995">
                  <c:v>-0.36294923809219559</c:v>
                </c:pt>
                <c:pt idx="14996">
                  <c:v>-0.35438775836181835</c:v>
                </c:pt>
                <c:pt idx="14997">
                  <c:v>-0.35654729578634636</c:v>
                </c:pt>
                <c:pt idx="14998">
                  <c:v>-0.36469347985816059</c:v>
                </c:pt>
                <c:pt idx="14999">
                  <c:v>-0.35737149793949474</c:v>
                </c:pt>
                <c:pt idx="15000">
                  <c:v>-0.35295019646679238</c:v>
                </c:pt>
                <c:pt idx="15001">
                  <c:v>-0.35847043414369228</c:v>
                </c:pt>
                <c:pt idx="15002">
                  <c:v>-0.37403443759384092</c:v>
                </c:pt>
                <c:pt idx="15003">
                  <c:v>-0.36768360859981475</c:v>
                </c:pt>
                <c:pt idx="15004">
                  <c:v>-0.36334536625882508</c:v>
                </c:pt>
                <c:pt idx="15005">
                  <c:v>-0.35637478835894332</c:v>
                </c:pt>
                <c:pt idx="15006">
                  <c:v>-0.34438871673641502</c:v>
                </c:pt>
                <c:pt idx="15007">
                  <c:v>-0.3447465099191771</c:v>
                </c:pt>
                <c:pt idx="15008">
                  <c:v>-0.34319394307254902</c:v>
                </c:pt>
                <c:pt idx="15009">
                  <c:v>-0.34311727310481432</c:v>
                </c:pt>
                <c:pt idx="15010">
                  <c:v>-0.34128997220713675</c:v>
                </c:pt>
                <c:pt idx="15011">
                  <c:v>-0.34259975082260485</c:v>
                </c:pt>
                <c:pt idx="15012">
                  <c:v>-0.34790914608823442</c:v>
                </c:pt>
                <c:pt idx="15013">
                  <c:v>-0.36233587835031789</c:v>
                </c:pt>
                <c:pt idx="15014">
                  <c:v>-0.36443791329904485</c:v>
                </c:pt>
                <c:pt idx="15015">
                  <c:v>-0.35901351308181328</c:v>
                </c:pt>
                <c:pt idx="15016">
                  <c:v>-0.35060537328690544</c:v>
                </c:pt>
                <c:pt idx="15017">
                  <c:v>-0.3448615148707791</c:v>
                </c:pt>
                <c:pt idx="15018">
                  <c:v>-0.33976296201642031</c:v>
                </c:pt>
                <c:pt idx="15019">
                  <c:v>-0.3328818324122288</c:v>
                </c:pt>
                <c:pt idx="15020">
                  <c:v>-0.33378270453311187</c:v>
                </c:pt>
                <c:pt idx="15021">
                  <c:v>-0.32955946714372431</c:v>
                </c:pt>
                <c:pt idx="15022">
                  <c:v>-0.32745743219499723</c:v>
                </c:pt>
                <c:pt idx="15023">
                  <c:v>-0.31715171069865511</c:v>
                </c:pt>
                <c:pt idx="15024">
                  <c:v>-0.31924096731942631</c:v>
                </c:pt>
                <c:pt idx="15025">
                  <c:v>-0.31744561224163825</c:v>
                </c:pt>
                <c:pt idx="15026">
                  <c:v>-0.31977126792959143</c:v>
                </c:pt>
                <c:pt idx="15027">
                  <c:v>-0.315298853145066</c:v>
                </c:pt>
                <c:pt idx="15028">
                  <c:v>-0.32219276107721317</c:v>
                </c:pt>
                <c:pt idx="15029">
                  <c:v>-0.32863942753090769</c:v>
                </c:pt>
                <c:pt idx="15030">
                  <c:v>-0.3327284924767594</c:v>
                </c:pt>
                <c:pt idx="15031">
                  <c:v>-0.32084464747787755</c:v>
                </c:pt>
                <c:pt idx="15032">
                  <c:v>-0.32235887934063834</c:v>
                </c:pt>
                <c:pt idx="15033">
                  <c:v>-0.32461425422483481</c:v>
                </c:pt>
                <c:pt idx="15034">
                  <c:v>-0.34201194773663879</c:v>
                </c:pt>
                <c:pt idx="15035">
                  <c:v>-0.34497651982238131</c:v>
                </c:pt>
                <c:pt idx="15036">
                  <c:v>-0.33523304475609372</c:v>
                </c:pt>
                <c:pt idx="15037">
                  <c:v>-0.3261220969236176</c:v>
                </c:pt>
                <c:pt idx="15038">
                  <c:v>-0.32429479602594014</c:v>
                </c:pt>
                <c:pt idx="15039">
                  <c:v>-0.31924735648340419</c:v>
                </c:pt>
                <c:pt idx="15040">
                  <c:v>-0.31540746893269023</c:v>
                </c:pt>
                <c:pt idx="15041">
                  <c:v>-0.31240456186308019</c:v>
                </c:pt>
                <c:pt idx="15042">
                  <c:v>-0.31432131105644823</c:v>
                </c:pt>
                <c:pt idx="15043">
                  <c:v>-0.30229051528607487</c:v>
                </c:pt>
                <c:pt idx="15044">
                  <c:v>-0.29938983484011128</c:v>
                </c:pt>
                <c:pt idx="15045">
                  <c:v>-0.30506341245248059</c:v>
                </c:pt>
                <c:pt idx="15046">
                  <c:v>-0.2985272977030955</c:v>
                </c:pt>
                <c:pt idx="15047">
                  <c:v>-0.30290387502795268</c:v>
                </c:pt>
                <c:pt idx="15048">
                  <c:v>-0.3090758074305977</c:v>
                </c:pt>
                <c:pt idx="15049">
                  <c:v>-0.30172187969204234</c:v>
                </c:pt>
                <c:pt idx="15050">
                  <c:v>-0.31022585694661864</c:v>
                </c:pt>
                <c:pt idx="15051">
                  <c:v>-0.31830814937865382</c:v>
                </c:pt>
                <c:pt idx="15052">
                  <c:v>-0.32056991342682806</c:v>
                </c:pt>
                <c:pt idx="15053">
                  <c:v>-0.3338465961728907</c:v>
                </c:pt>
                <c:pt idx="15054">
                  <c:v>-0.31884483915279693</c:v>
                </c:pt>
                <c:pt idx="15055">
                  <c:v>-0.33796121777465415</c:v>
                </c:pt>
                <c:pt idx="15056">
                  <c:v>-0.33368686707344342</c:v>
                </c:pt>
                <c:pt idx="15057">
                  <c:v>-0.3320704085870364</c:v>
                </c:pt>
                <c:pt idx="15058">
                  <c:v>-0.331373989713446</c:v>
                </c:pt>
                <c:pt idx="15059">
                  <c:v>-0.31851260262594638</c:v>
                </c:pt>
                <c:pt idx="15060">
                  <c:v>-0.31680669584384891</c:v>
                </c:pt>
                <c:pt idx="15061">
                  <c:v>-0.30161326390441823</c:v>
                </c:pt>
                <c:pt idx="15062">
                  <c:v>-0.3016579880522634</c:v>
                </c:pt>
                <c:pt idx="15063">
                  <c:v>-0.298143947864422</c:v>
                </c:pt>
                <c:pt idx="15064">
                  <c:v>-0.30534453566750797</c:v>
                </c:pt>
                <c:pt idx="15065">
                  <c:v>-0.30135769734530238</c:v>
                </c:pt>
                <c:pt idx="15066">
                  <c:v>-0.29125003993227494</c:v>
                </c:pt>
                <c:pt idx="15067">
                  <c:v>-0.29059834520652983</c:v>
                </c:pt>
                <c:pt idx="15068">
                  <c:v>-0.29093058173338027</c:v>
                </c:pt>
                <c:pt idx="15069">
                  <c:v>-0.30045043606044153</c:v>
                </c:pt>
                <c:pt idx="15070">
                  <c:v>-0.30269942178066001</c:v>
                </c:pt>
                <c:pt idx="15071">
                  <c:v>-0.29320512410951027</c:v>
                </c:pt>
                <c:pt idx="15072">
                  <c:v>-0.293582084784206</c:v>
                </c:pt>
                <c:pt idx="15073">
                  <c:v>-0.29040028112321503</c:v>
                </c:pt>
                <c:pt idx="15074">
                  <c:v>-0.30262914097690319</c:v>
                </c:pt>
                <c:pt idx="15075">
                  <c:v>-0.29998402709005523</c:v>
                </c:pt>
                <c:pt idx="15076">
                  <c:v>-0.29153116314730232</c:v>
                </c:pt>
                <c:pt idx="15077">
                  <c:v>-0.29128837491614223</c:v>
                </c:pt>
                <c:pt idx="15078">
                  <c:v>-0.29724307574353892</c:v>
                </c:pt>
                <c:pt idx="15079">
                  <c:v>-0.29337124237293555</c:v>
                </c:pt>
                <c:pt idx="15080">
                  <c:v>-0.29511548413890043</c:v>
                </c:pt>
                <c:pt idx="15081">
                  <c:v>-0.30234162859789793</c:v>
                </c:pt>
                <c:pt idx="15082">
                  <c:v>-0.29977957384276266</c:v>
                </c:pt>
                <c:pt idx="15083">
                  <c:v>-0.29569050889691095</c:v>
                </c:pt>
                <c:pt idx="15084">
                  <c:v>-0.29309650832188605</c:v>
                </c:pt>
                <c:pt idx="15085">
                  <c:v>-0.28817685205890819</c:v>
                </c:pt>
                <c:pt idx="15086">
                  <c:v>-0.29212535539724627</c:v>
                </c:pt>
                <c:pt idx="15087">
                  <c:v>-0.29132670990000964</c:v>
                </c:pt>
                <c:pt idx="15088">
                  <c:v>-0.29969651471105019</c:v>
                </c:pt>
                <c:pt idx="15089">
                  <c:v>-0.29561383892917614</c:v>
                </c:pt>
                <c:pt idx="15090">
                  <c:v>-0.28821518704277549</c:v>
                </c:pt>
                <c:pt idx="15091">
                  <c:v>-0.28567868894355175</c:v>
                </c:pt>
                <c:pt idx="15092">
                  <c:v>-0.28403667380123321</c:v>
                </c:pt>
                <c:pt idx="15093">
                  <c:v>-0.28027345621825384</c:v>
                </c:pt>
                <c:pt idx="15094">
                  <c:v>-0.2794428649011278</c:v>
                </c:pt>
                <c:pt idx="15095">
                  <c:v>-0.28045235280963488</c:v>
                </c:pt>
                <c:pt idx="15096">
                  <c:v>-0.28031179120212124</c:v>
                </c:pt>
                <c:pt idx="15097">
                  <c:v>-0.28754432482509673</c:v>
                </c:pt>
                <c:pt idx="15098">
                  <c:v>-0.2761141104686452</c:v>
                </c:pt>
                <c:pt idx="15099">
                  <c:v>-0.27385873558444884</c:v>
                </c:pt>
                <c:pt idx="15100">
                  <c:v>-0.27346260741781936</c:v>
                </c:pt>
                <c:pt idx="15101">
                  <c:v>-0.27055553780787789</c:v>
                </c:pt>
                <c:pt idx="15102">
                  <c:v>-0.26845350285915093</c:v>
                </c:pt>
                <c:pt idx="15103">
                  <c:v>-0.26717567006357223</c:v>
                </c:pt>
                <c:pt idx="15104">
                  <c:v>-0.27405041050378565</c:v>
                </c:pt>
                <c:pt idx="15105">
                  <c:v>-0.26800626138069839</c:v>
                </c:pt>
                <c:pt idx="15106">
                  <c:v>-0.26623007379484398</c:v>
                </c:pt>
                <c:pt idx="15107">
                  <c:v>-0.27417180461936563</c:v>
                </c:pt>
                <c:pt idx="15108">
                  <c:v>-0.2650991917707568</c:v>
                </c:pt>
                <c:pt idx="15109">
                  <c:v>-0.27288758265980906</c:v>
                </c:pt>
                <c:pt idx="15110">
                  <c:v>-0.28666262019614741</c:v>
                </c:pt>
                <c:pt idx="15111">
                  <c:v>-0.30245663354950014</c:v>
                </c:pt>
                <c:pt idx="15112">
                  <c:v>-0.29924927323259753</c:v>
                </c:pt>
                <c:pt idx="15113">
                  <c:v>-0.30219467782640641</c:v>
                </c:pt>
                <c:pt idx="15114">
                  <c:v>-0.29878925342618923</c:v>
                </c:pt>
                <c:pt idx="15115">
                  <c:v>-0.30707599910551708</c:v>
                </c:pt>
                <c:pt idx="15116">
                  <c:v>-0.31388684790595156</c:v>
                </c:pt>
                <c:pt idx="15117">
                  <c:v>-0.30409864869181868</c:v>
                </c:pt>
                <c:pt idx="15118">
                  <c:v>-0.29507075999105525</c:v>
                </c:pt>
                <c:pt idx="15119">
                  <c:v>-0.29892981503370286</c:v>
                </c:pt>
                <c:pt idx="15120">
                  <c:v>-0.32076158834616497</c:v>
                </c:pt>
                <c:pt idx="15121">
                  <c:v>-0.31879372584097376</c:v>
                </c:pt>
                <c:pt idx="15122">
                  <c:v>-0.32483148580008314</c:v>
                </c:pt>
                <c:pt idx="15123">
                  <c:v>-0.31602721783854593</c:v>
                </c:pt>
                <c:pt idx="15124">
                  <c:v>-0.31755422802926236</c:v>
                </c:pt>
                <c:pt idx="15125">
                  <c:v>-0.31094783247612057</c:v>
                </c:pt>
                <c:pt idx="15126">
                  <c:v>-0.31283902501357697</c:v>
                </c:pt>
                <c:pt idx="15127">
                  <c:v>-0.30046960355237529</c:v>
                </c:pt>
                <c:pt idx="15128">
                  <c:v>-0.29750503146663265</c:v>
                </c:pt>
                <c:pt idx="15129">
                  <c:v>-0.29287927674663772</c:v>
                </c:pt>
                <c:pt idx="15130">
                  <c:v>-0.29133309906398752</c:v>
                </c:pt>
                <c:pt idx="15131">
                  <c:v>-0.29207424208542321</c:v>
                </c:pt>
                <c:pt idx="15132">
                  <c:v>-0.30064211097977844</c:v>
                </c:pt>
                <c:pt idx="15133">
                  <c:v>-0.29384404050729962</c:v>
                </c:pt>
                <c:pt idx="15134">
                  <c:v>-0.29531354822221512</c:v>
                </c:pt>
                <c:pt idx="15135">
                  <c:v>-0.29432322780564169</c:v>
                </c:pt>
                <c:pt idx="15136">
                  <c:v>-0.28715458582244513</c:v>
                </c:pt>
                <c:pt idx="15137">
                  <c:v>-0.28549340318819294</c:v>
                </c:pt>
                <c:pt idx="15138">
                  <c:v>-0.28518672331725403</c:v>
                </c:pt>
                <c:pt idx="15139">
                  <c:v>-0.28251605277449443</c:v>
                </c:pt>
                <c:pt idx="15140">
                  <c:v>-0.27246589783726805</c:v>
                </c:pt>
                <c:pt idx="15141">
                  <c:v>-0.27259368111682591</c:v>
                </c:pt>
                <c:pt idx="15142">
                  <c:v>-0.27134779414113663</c:v>
                </c:pt>
                <c:pt idx="15143">
                  <c:v>-0.26805098552854367</c:v>
                </c:pt>
                <c:pt idx="15144">
                  <c:v>-0.26509280260677892</c:v>
                </c:pt>
                <c:pt idx="15145">
                  <c:v>-0.26525253170622631</c:v>
                </c:pt>
                <c:pt idx="15146">
                  <c:v>-0.26492029517937588</c:v>
                </c:pt>
                <c:pt idx="15147">
                  <c:v>-0.25920199341916117</c:v>
                </c:pt>
                <c:pt idx="15148">
                  <c:v>-0.25488930773408303</c:v>
                </c:pt>
                <c:pt idx="15149">
                  <c:v>-0.255132095965243</c:v>
                </c:pt>
                <c:pt idx="15150">
                  <c:v>-0.25892087020413379</c:v>
                </c:pt>
                <c:pt idx="15151">
                  <c:v>-0.25514487429319876</c:v>
                </c:pt>
                <c:pt idx="15152">
                  <c:v>-0.24980353320767978</c:v>
                </c:pt>
                <c:pt idx="15153">
                  <c:v>-0.25392454397342112</c:v>
                </c:pt>
                <c:pt idx="15154">
                  <c:v>-0.25519598760502193</c:v>
                </c:pt>
                <c:pt idx="15155">
                  <c:v>-0.25464651950292316</c:v>
                </c:pt>
                <c:pt idx="15156">
                  <c:v>-0.25041050378557972</c:v>
                </c:pt>
                <c:pt idx="15157">
                  <c:v>-0.2503785579656902</c:v>
                </c:pt>
                <c:pt idx="15158">
                  <c:v>-0.25283199693320124</c:v>
                </c:pt>
                <c:pt idx="15159">
                  <c:v>-0.24729259176436769</c:v>
                </c:pt>
                <c:pt idx="15160">
                  <c:v>-0.24132511260901512</c:v>
                </c:pt>
                <c:pt idx="15161">
                  <c:v>-0.24004727981343643</c:v>
                </c:pt>
                <c:pt idx="15162">
                  <c:v>-0.24451330543398397</c:v>
                </c:pt>
                <c:pt idx="15163">
                  <c:v>-0.24196402900680447</c:v>
                </c:pt>
                <c:pt idx="15164">
                  <c:v>-0.23689742197233499</c:v>
                </c:pt>
                <c:pt idx="15165">
                  <c:v>-0.23554930837299948</c:v>
                </c:pt>
                <c:pt idx="15166">
                  <c:v>-0.23502539692681224</c:v>
                </c:pt>
                <c:pt idx="15167">
                  <c:v>-0.22649586301632429</c:v>
                </c:pt>
                <c:pt idx="15168">
                  <c:v>-0.22584416829057918</c:v>
                </c:pt>
                <c:pt idx="15169">
                  <c:v>-0.23832859470338308</c:v>
                </c:pt>
                <c:pt idx="15170">
                  <c:v>-0.23488483531929849</c:v>
                </c:pt>
                <c:pt idx="15171">
                  <c:v>-0.22871929208063124</c:v>
                </c:pt>
                <c:pt idx="15172">
                  <c:v>-0.22950515924991211</c:v>
                </c:pt>
                <c:pt idx="15173">
                  <c:v>-0.22776091748394722</c:v>
                </c:pt>
                <c:pt idx="15174">
                  <c:v>-0.22225984729898096</c:v>
                </c:pt>
                <c:pt idx="15175">
                  <c:v>-0.22560138005941932</c:v>
                </c:pt>
                <c:pt idx="15176">
                  <c:v>-0.24370827077276935</c:v>
                </c:pt>
                <c:pt idx="15177">
                  <c:v>-0.23882056032968102</c:v>
                </c:pt>
                <c:pt idx="15178">
                  <c:v>-0.22896846947576921</c:v>
                </c:pt>
                <c:pt idx="15179">
                  <c:v>-0.24180429990735708</c:v>
                </c:pt>
                <c:pt idx="15180">
                  <c:v>-0.23185637159377703</c:v>
                </c:pt>
                <c:pt idx="15181">
                  <c:v>-0.25016771555441986</c:v>
                </c:pt>
                <c:pt idx="15182">
                  <c:v>-0.25508737181739771</c:v>
                </c:pt>
                <c:pt idx="15183">
                  <c:v>-0.27920646583394559</c:v>
                </c:pt>
                <c:pt idx="15184">
                  <c:v>-0.29024055202376764</c:v>
                </c:pt>
                <c:pt idx="15185">
                  <c:v>-0.25902948599175801</c:v>
                </c:pt>
                <c:pt idx="15186">
                  <c:v>-0.2615468165990481</c:v>
                </c:pt>
                <c:pt idx="15187">
                  <c:v>-0.25140082420215315</c:v>
                </c:pt>
                <c:pt idx="15188">
                  <c:v>-0.26049260454269563</c:v>
                </c:pt>
                <c:pt idx="15189">
                  <c:v>-0.27439542535859185</c:v>
                </c:pt>
                <c:pt idx="15190">
                  <c:v>-0.27359039069737723</c:v>
                </c:pt>
                <c:pt idx="15191">
                  <c:v>-0.28390250135769746</c:v>
                </c:pt>
                <c:pt idx="15192">
                  <c:v>-0.28757627064498614</c:v>
                </c:pt>
                <c:pt idx="15193">
                  <c:v>-0.31534357729291129</c:v>
                </c:pt>
                <c:pt idx="15194">
                  <c:v>-0.3050570232885027</c:v>
                </c:pt>
                <c:pt idx="15195">
                  <c:v>-0.31402740951346519</c:v>
                </c:pt>
                <c:pt idx="15196">
                  <c:v>-0.31378462128230522</c:v>
                </c:pt>
                <c:pt idx="15197">
                  <c:v>-0.31766923298086447</c:v>
                </c:pt>
                <c:pt idx="15198">
                  <c:v>-0.29523687825448053</c:v>
                </c:pt>
                <c:pt idx="15199">
                  <c:v>-0.30395808708430505</c:v>
                </c:pt>
                <c:pt idx="15200">
                  <c:v>-0.31590582372296583</c:v>
                </c:pt>
                <c:pt idx="15201">
                  <c:v>-0.29822700699613458</c:v>
                </c:pt>
                <c:pt idx="15202">
                  <c:v>-0.29538382902597204</c:v>
                </c:pt>
                <c:pt idx="15203">
                  <c:v>-0.31963070632207768</c:v>
                </c:pt>
                <c:pt idx="15204">
                  <c:v>-0.32883749161422227</c:v>
                </c:pt>
                <c:pt idx="15205">
                  <c:v>-0.32147078554771114</c:v>
                </c:pt>
                <c:pt idx="15206">
                  <c:v>-0.3255023480177619</c:v>
                </c:pt>
                <c:pt idx="15207">
                  <c:v>-0.3056001022266237</c:v>
                </c:pt>
                <c:pt idx="15208">
                  <c:v>-0.30255886017314648</c:v>
                </c:pt>
                <c:pt idx="15209">
                  <c:v>-0.30381752547679131</c:v>
                </c:pt>
                <c:pt idx="15210">
                  <c:v>-0.28746126569338404</c:v>
                </c:pt>
                <c:pt idx="15211">
                  <c:v>-0.28785739386001352</c:v>
                </c:pt>
                <c:pt idx="15212">
                  <c:v>-0.28694374341117468</c:v>
                </c:pt>
                <c:pt idx="15213">
                  <c:v>-0.28600453630642431</c:v>
                </c:pt>
                <c:pt idx="15214">
                  <c:v>-0.28875826598089638</c:v>
                </c:pt>
                <c:pt idx="15215">
                  <c:v>-0.30018848033734791</c:v>
                </c:pt>
                <c:pt idx="15216">
                  <c:v>-0.3022777369581191</c:v>
                </c:pt>
                <c:pt idx="15217">
                  <c:v>-0.31400185285755355</c:v>
                </c:pt>
                <c:pt idx="15218">
                  <c:v>-0.31204037951634034</c:v>
                </c:pt>
                <c:pt idx="15219">
                  <c:v>-0.31343960642749902</c:v>
                </c:pt>
                <c:pt idx="15220">
                  <c:v>-0.33473468996581801</c:v>
                </c:pt>
                <c:pt idx="15221">
                  <c:v>-0.3414624796345398</c:v>
                </c:pt>
                <c:pt idx="15222">
                  <c:v>-0.34359646040315639</c:v>
                </c:pt>
                <c:pt idx="15223">
                  <c:v>-0.34665686994856726</c:v>
                </c:pt>
                <c:pt idx="15224">
                  <c:v>-0.34315560808868162</c:v>
                </c:pt>
                <c:pt idx="15225">
                  <c:v>-0.32257611091588667</c:v>
                </c:pt>
                <c:pt idx="15226">
                  <c:v>-0.31619972526594897</c:v>
                </c:pt>
                <c:pt idx="15227">
                  <c:v>-0.31127367983899312</c:v>
                </c:pt>
                <c:pt idx="15228">
                  <c:v>-0.31076893588473953</c:v>
                </c:pt>
                <c:pt idx="15229">
                  <c:v>-0.30016931284541426</c:v>
                </c:pt>
                <c:pt idx="15230">
                  <c:v>-0.30027792863303837</c:v>
                </c:pt>
                <c:pt idx="15231">
                  <c:v>-0.29944094815193434</c:v>
                </c:pt>
                <c:pt idx="15232">
                  <c:v>-0.31963070632207768</c:v>
                </c:pt>
                <c:pt idx="15233">
                  <c:v>-0.31556080886815963</c:v>
                </c:pt>
                <c:pt idx="15234">
                  <c:v>-0.30774686132319584</c:v>
                </c:pt>
                <c:pt idx="15235">
                  <c:v>-0.31662141008848999</c:v>
                </c:pt>
                <c:pt idx="15236">
                  <c:v>-0.30123630322972239</c:v>
                </c:pt>
                <c:pt idx="15237">
                  <c:v>-0.29549244481359616</c:v>
                </c:pt>
                <c:pt idx="15238">
                  <c:v>-0.28760182730089767</c:v>
                </c:pt>
                <c:pt idx="15239">
                  <c:v>-0.28834935948631135</c:v>
                </c:pt>
                <c:pt idx="15240">
                  <c:v>-0.29327540491326709</c:v>
                </c:pt>
                <c:pt idx="15241">
                  <c:v>-0.29621442034309819</c:v>
                </c:pt>
                <c:pt idx="15242">
                  <c:v>-0.29616969619525291</c:v>
                </c:pt>
                <c:pt idx="15243">
                  <c:v>-0.28066958438488332</c:v>
                </c:pt>
                <c:pt idx="15244">
                  <c:v>-0.28411973293294579</c:v>
                </c:pt>
                <c:pt idx="15245">
                  <c:v>-0.279787879755934</c:v>
                </c:pt>
                <c:pt idx="15246">
                  <c:v>-0.28070153020477273</c:v>
                </c:pt>
                <c:pt idx="15247">
                  <c:v>-0.28336581158355423</c:v>
                </c:pt>
                <c:pt idx="15248">
                  <c:v>-0.27943647573714991</c:v>
                </c:pt>
                <c:pt idx="15249">
                  <c:v>-0.28373638309427218</c:v>
                </c:pt>
                <c:pt idx="15250">
                  <c:v>-0.30391975210043765</c:v>
                </c:pt>
                <c:pt idx="15251">
                  <c:v>-0.30766380219148337</c:v>
                </c:pt>
                <c:pt idx="15252">
                  <c:v>-0.31044947768584485</c:v>
                </c:pt>
                <c:pt idx="15253">
                  <c:v>-0.31036641855413216</c:v>
                </c:pt>
                <c:pt idx="15254">
                  <c:v>-0.30195827875922443</c:v>
                </c:pt>
                <c:pt idx="15255">
                  <c:v>-0.3009232341948056</c:v>
                </c:pt>
                <c:pt idx="15256">
                  <c:v>-0.31276235504584227</c:v>
                </c:pt>
                <c:pt idx="15257">
                  <c:v>-0.31527968565313225</c:v>
                </c:pt>
                <c:pt idx="15258">
                  <c:v>-0.31804619365556031</c:v>
                </c:pt>
                <c:pt idx="15259">
                  <c:v>-0.32794300865731729</c:v>
                </c:pt>
                <c:pt idx="15260">
                  <c:v>-0.32573235792096611</c:v>
                </c:pt>
                <c:pt idx="15261">
                  <c:v>-0.3309139699070377</c:v>
                </c:pt>
                <c:pt idx="15262">
                  <c:v>-0.31981599207743672</c:v>
                </c:pt>
                <c:pt idx="15263">
                  <c:v>-0.32982781203079581</c:v>
                </c:pt>
                <c:pt idx="15264">
                  <c:v>-0.32956585630770219</c:v>
                </c:pt>
                <c:pt idx="15265">
                  <c:v>-0.30978500463214398</c:v>
                </c:pt>
                <c:pt idx="15266">
                  <c:v>-0.3035172347698305</c:v>
                </c:pt>
                <c:pt idx="15267">
                  <c:v>-0.29431044947768592</c:v>
                </c:pt>
                <c:pt idx="15268">
                  <c:v>-0.30240552023767697</c:v>
                </c:pt>
                <c:pt idx="15269">
                  <c:v>-0.2979139379612179</c:v>
                </c:pt>
                <c:pt idx="15270">
                  <c:v>-0.29452129188895637</c:v>
                </c:pt>
                <c:pt idx="15271">
                  <c:v>-0.29109031083282755</c:v>
                </c:pt>
                <c:pt idx="15272">
                  <c:v>-0.28319969332012906</c:v>
                </c:pt>
                <c:pt idx="15273">
                  <c:v>-0.28371082643836065</c:v>
                </c:pt>
                <c:pt idx="15274">
                  <c:v>-0.28117432833913691</c:v>
                </c:pt>
                <c:pt idx="15275">
                  <c:v>-0.28143628406223042</c:v>
                </c:pt>
                <c:pt idx="15276">
                  <c:v>-0.28084209181228648</c:v>
                </c:pt>
                <c:pt idx="15277">
                  <c:v>-0.26990384308213278</c:v>
                </c:pt>
                <c:pt idx="15278">
                  <c:v>-0.27177586812765553</c:v>
                </c:pt>
                <c:pt idx="15279">
                  <c:v>-0.27528990831549693</c:v>
                </c:pt>
                <c:pt idx="15280">
                  <c:v>-0.28132766827460631</c:v>
                </c:pt>
                <c:pt idx="15281">
                  <c:v>-0.26609590135130823</c:v>
                </c:pt>
                <c:pt idx="15282">
                  <c:v>-0.27025524710091686</c:v>
                </c:pt>
                <c:pt idx="15283">
                  <c:v>-0.26671565025716382</c:v>
                </c:pt>
                <c:pt idx="15284">
                  <c:v>-0.26861323195859821</c:v>
                </c:pt>
                <c:pt idx="15285">
                  <c:v>-0.27086860684279468</c:v>
                </c:pt>
                <c:pt idx="15286">
                  <c:v>-0.26764846819793631</c:v>
                </c:pt>
                <c:pt idx="15287">
                  <c:v>-0.27353288822157629</c:v>
                </c:pt>
                <c:pt idx="15288">
                  <c:v>-0.2583777912660129</c:v>
                </c:pt>
                <c:pt idx="15289">
                  <c:v>-0.25887614605628861</c:v>
                </c:pt>
                <c:pt idx="15290">
                  <c:v>-0.26009647637606625</c:v>
                </c:pt>
                <c:pt idx="15291">
                  <c:v>-0.25556655911573967</c:v>
                </c:pt>
                <c:pt idx="15292">
                  <c:v>-0.25545794332811556</c:v>
                </c:pt>
                <c:pt idx="15293">
                  <c:v>-0.25261476535795302</c:v>
                </c:pt>
                <c:pt idx="15294">
                  <c:v>-0.24729259176436769</c:v>
                </c:pt>
                <c:pt idx="15295">
                  <c:v>-0.25003354311088399</c:v>
                </c:pt>
                <c:pt idx="15296">
                  <c:v>-0.24851292208414533</c:v>
                </c:pt>
                <c:pt idx="15297">
                  <c:v>-0.24306935437498001</c:v>
                </c:pt>
                <c:pt idx="15298">
                  <c:v>-0.25508737181739771</c:v>
                </c:pt>
                <c:pt idx="15299">
                  <c:v>-0.2472478676165224</c:v>
                </c:pt>
                <c:pt idx="15300">
                  <c:v>-0.24591253234514265</c:v>
                </c:pt>
                <c:pt idx="15301">
                  <c:v>-0.24411078810337672</c:v>
                </c:pt>
                <c:pt idx="15302">
                  <c:v>-0.24248794045299182</c:v>
                </c:pt>
                <c:pt idx="15303">
                  <c:v>-0.24247516212503595</c:v>
                </c:pt>
                <c:pt idx="15304">
                  <c:v>-0.24451330543398397</c:v>
                </c:pt>
                <c:pt idx="15305">
                  <c:v>-0.24366354662492418</c:v>
                </c:pt>
                <c:pt idx="15306">
                  <c:v>-0.24399578315177461</c:v>
                </c:pt>
                <c:pt idx="15307">
                  <c:v>-0.24328019678625046</c:v>
                </c:pt>
                <c:pt idx="15308">
                  <c:v>-0.23740855509056646</c:v>
                </c:pt>
                <c:pt idx="15309">
                  <c:v>-0.23460371210427122</c:v>
                </c:pt>
                <c:pt idx="15310">
                  <c:v>-0.21984474331533732</c:v>
                </c:pt>
                <c:pt idx="15311">
                  <c:v>-0.21678433376992634</c:v>
                </c:pt>
                <c:pt idx="15312">
                  <c:v>-0.21844551640417853</c:v>
                </c:pt>
                <c:pt idx="15313">
                  <c:v>-0.22473884292240354</c:v>
                </c:pt>
                <c:pt idx="15314">
                  <c:v>-0.22134619685014223</c:v>
                </c:pt>
                <c:pt idx="15315">
                  <c:v>-0.22464939462671318</c:v>
                </c:pt>
                <c:pt idx="15316">
                  <c:v>-0.23380506660703448</c:v>
                </c:pt>
                <c:pt idx="15317">
                  <c:v>-0.23473788454780697</c:v>
                </c:pt>
                <c:pt idx="15318">
                  <c:v>-0.24713925182889829</c:v>
                </c:pt>
                <c:pt idx="15319">
                  <c:v>-0.2469795227294509</c:v>
                </c:pt>
                <c:pt idx="15320">
                  <c:v>-0.23541513592946361</c:v>
                </c:pt>
                <c:pt idx="15321">
                  <c:v>-0.23347283008018405</c:v>
                </c:pt>
                <c:pt idx="15322">
                  <c:v>-0.23468038207200592</c:v>
                </c:pt>
                <c:pt idx="15323">
                  <c:v>-0.24561224163818163</c:v>
                </c:pt>
                <c:pt idx="15324">
                  <c:v>-0.23435453470913337</c:v>
                </c:pt>
                <c:pt idx="15325">
                  <c:v>-0.24007283646934796</c:v>
                </c:pt>
                <c:pt idx="15326">
                  <c:v>-0.24112065936172256</c:v>
                </c:pt>
                <c:pt idx="15327">
                  <c:v>-0.24572724658978384</c:v>
                </c:pt>
                <c:pt idx="15328">
                  <c:v>-0.22942210011819963</c:v>
                </c:pt>
                <c:pt idx="15329">
                  <c:v>-0.21954445260837629</c:v>
                </c:pt>
                <c:pt idx="15330">
                  <c:v>-0.21751269846340604</c:v>
                </c:pt>
                <c:pt idx="15331">
                  <c:v>-0.21852857553589122</c:v>
                </c:pt>
                <c:pt idx="15332">
                  <c:v>-0.21812605820528386</c:v>
                </c:pt>
                <c:pt idx="15333">
                  <c:v>-0.21523176692329815</c:v>
                </c:pt>
                <c:pt idx="15334">
                  <c:v>-0.21221608152573246</c:v>
                </c:pt>
                <c:pt idx="15335">
                  <c:v>-0.20748810018209118</c:v>
                </c:pt>
                <c:pt idx="15336">
                  <c:v>-0.20744976519822389</c:v>
                </c:pt>
                <c:pt idx="15337">
                  <c:v>-0.20672778966872196</c:v>
                </c:pt>
                <c:pt idx="15338">
                  <c:v>-0.21079129795866214</c:v>
                </c:pt>
                <c:pt idx="15339">
                  <c:v>-0.20590997667955158</c:v>
                </c:pt>
                <c:pt idx="15340">
                  <c:v>-0.20524550362585059</c:v>
                </c:pt>
                <c:pt idx="15341">
                  <c:v>-0.20322013864485844</c:v>
                </c:pt>
                <c:pt idx="15342">
                  <c:v>-0.19841548733348247</c:v>
                </c:pt>
                <c:pt idx="15343">
                  <c:v>-0.19570648180685568</c:v>
                </c:pt>
                <c:pt idx="15344">
                  <c:v>-0.19702903875027955</c:v>
                </c:pt>
                <c:pt idx="15345">
                  <c:v>-0.19653707312398183</c:v>
                </c:pt>
                <c:pt idx="15346">
                  <c:v>-0.19591732421812613</c:v>
                </c:pt>
                <c:pt idx="15347">
                  <c:v>-0.19510590039293363</c:v>
                </c:pt>
                <c:pt idx="15348">
                  <c:v>-0.19631984154873328</c:v>
                </c:pt>
                <c:pt idx="15349">
                  <c:v>-0.19647318148420279</c:v>
                </c:pt>
                <c:pt idx="15350">
                  <c:v>-0.18738140114366042</c:v>
                </c:pt>
                <c:pt idx="15351">
                  <c:v>-0.18844839152796855</c:v>
                </c:pt>
                <c:pt idx="15352">
                  <c:v>-0.18438488323802837</c:v>
                </c:pt>
                <c:pt idx="15353">
                  <c:v>-0.18611634667603749</c:v>
                </c:pt>
                <c:pt idx="15354">
                  <c:v>-0.18761780021084251</c:v>
                </c:pt>
                <c:pt idx="15355">
                  <c:v>-0.18873590390697381</c:v>
                </c:pt>
                <c:pt idx="15356">
                  <c:v>-0.18571382934543024</c:v>
                </c:pt>
                <c:pt idx="15357">
                  <c:v>-0.17837906909880841</c:v>
                </c:pt>
                <c:pt idx="15358">
                  <c:v>-0.17978468517394508</c:v>
                </c:pt>
                <c:pt idx="15359">
                  <c:v>-0.17372775772290205</c:v>
                </c:pt>
                <c:pt idx="15360">
                  <c:v>-0.172590486534837</c:v>
                </c:pt>
                <c:pt idx="15361">
                  <c:v>-0.18096029134587743</c:v>
                </c:pt>
                <c:pt idx="15362">
                  <c:v>-0.18202089256620779</c:v>
                </c:pt>
                <c:pt idx="15363">
                  <c:v>-0.1800466408970387</c:v>
                </c:pt>
                <c:pt idx="15364">
                  <c:v>-0.17526115707759649</c:v>
                </c:pt>
                <c:pt idx="15365">
                  <c:v>-0.17504392550234804</c:v>
                </c:pt>
                <c:pt idx="15366">
                  <c:v>-0.17156183113439605</c:v>
                </c:pt>
                <c:pt idx="15367">
                  <c:v>-0.16970258441682917</c:v>
                </c:pt>
                <c:pt idx="15368">
                  <c:v>-0.18452544484554201</c:v>
                </c:pt>
                <c:pt idx="15369">
                  <c:v>-0.17827684247516229</c:v>
                </c:pt>
                <c:pt idx="15370">
                  <c:v>-0.16455930741462488</c:v>
                </c:pt>
                <c:pt idx="15371">
                  <c:v>-0.166833849790755</c:v>
                </c:pt>
                <c:pt idx="15372">
                  <c:v>-0.16487237644954167</c:v>
                </c:pt>
                <c:pt idx="15373">
                  <c:v>-0.1624636616298758</c:v>
                </c:pt>
                <c:pt idx="15374">
                  <c:v>-0.15723732549595892</c:v>
                </c:pt>
                <c:pt idx="15375">
                  <c:v>-0.15371050698016175</c:v>
                </c:pt>
                <c:pt idx="15376">
                  <c:v>-0.15606810848800434</c:v>
                </c:pt>
                <c:pt idx="15377">
                  <c:v>-0.15543558125419299</c:v>
                </c:pt>
                <c:pt idx="15378">
                  <c:v>-0.15078426987828641</c:v>
                </c:pt>
                <c:pt idx="15379">
                  <c:v>-0.14875890489729426</c:v>
                </c:pt>
                <c:pt idx="15380">
                  <c:v>-0.15151263457176634</c:v>
                </c:pt>
                <c:pt idx="15381">
                  <c:v>-0.14620323930613688</c:v>
                </c:pt>
                <c:pt idx="15382">
                  <c:v>-0.14357729291122256</c:v>
                </c:pt>
                <c:pt idx="15383">
                  <c:v>-0.14192888860492614</c:v>
                </c:pt>
                <c:pt idx="15384">
                  <c:v>-0.15954381369197845</c:v>
                </c:pt>
                <c:pt idx="15385">
                  <c:v>-0.16468070153020475</c:v>
                </c:pt>
                <c:pt idx="15386">
                  <c:v>-0.16551129284733102</c:v>
                </c:pt>
                <c:pt idx="15387">
                  <c:v>-0.15670702488579369</c:v>
                </c:pt>
                <c:pt idx="15388">
                  <c:v>-0.15201737852601993</c:v>
                </c:pt>
                <c:pt idx="15389">
                  <c:v>-0.1653643420758395</c:v>
                </c:pt>
                <c:pt idx="15390">
                  <c:v>-0.16401622847650388</c:v>
                </c:pt>
                <c:pt idx="15391">
                  <c:v>-0.14962144203430983</c:v>
                </c:pt>
                <c:pt idx="15392">
                  <c:v>-0.15589560106060119</c:v>
                </c:pt>
                <c:pt idx="15393">
                  <c:v>-0.16293645976423987</c:v>
                </c:pt>
                <c:pt idx="15394">
                  <c:v>-0.1554675270740824</c:v>
                </c:pt>
                <c:pt idx="15395">
                  <c:v>-0.15661757659010322</c:v>
                </c:pt>
                <c:pt idx="15396">
                  <c:v>-0.17253298405903594</c:v>
                </c:pt>
                <c:pt idx="15397">
                  <c:v>-0.1666741206913076</c:v>
                </c:pt>
                <c:pt idx="15398">
                  <c:v>-0.17171517106986545</c:v>
                </c:pt>
                <c:pt idx="15399">
                  <c:v>-0.18099223716576696</c:v>
                </c:pt>
                <c:pt idx="15400">
                  <c:v>-0.19695875794652262</c:v>
                </c:pt>
                <c:pt idx="15401">
                  <c:v>-0.18619940580775007</c:v>
                </c:pt>
                <c:pt idx="15402">
                  <c:v>-0.18269814394786443</c:v>
                </c:pt>
                <c:pt idx="15403">
                  <c:v>-0.17044372743826464</c:v>
                </c:pt>
                <c:pt idx="15404">
                  <c:v>-0.17338913203207362</c:v>
                </c:pt>
                <c:pt idx="15405">
                  <c:v>-0.17098041721240786</c:v>
                </c:pt>
                <c:pt idx="15406">
                  <c:v>-0.16323675047120079</c:v>
                </c:pt>
                <c:pt idx="15407">
                  <c:v>-0.16059163658435305</c:v>
                </c:pt>
                <c:pt idx="15408">
                  <c:v>-0.16289812478037247</c:v>
                </c:pt>
                <c:pt idx="15409">
                  <c:v>-0.15698814810082107</c:v>
                </c:pt>
                <c:pt idx="15410">
                  <c:v>-0.15135290547231905</c:v>
                </c:pt>
                <c:pt idx="15411">
                  <c:v>-0.15290547231894713</c:v>
                </c:pt>
                <c:pt idx="15412">
                  <c:v>-0.1487014024214931</c:v>
                </c:pt>
                <c:pt idx="15413">
                  <c:v>-0.14840750087851018</c:v>
                </c:pt>
                <c:pt idx="15414">
                  <c:v>-0.14856084081397947</c:v>
                </c:pt>
                <c:pt idx="15415">
                  <c:v>-0.14670159409641259</c:v>
                </c:pt>
                <c:pt idx="15416">
                  <c:v>-0.14799859438392493</c:v>
                </c:pt>
                <c:pt idx="15417">
                  <c:v>-0.15141040794812</c:v>
                </c:pt>
                <c:pt idx="15418">
                  <c:v>-0.15378078778391846</c:v>
                </c:pt>
                <c:pt idx="15419">
                  <c:v>-0.16036162668114873</c:v>
                </c:pt>
                <c:pt idx="15420">
                  <c:v>-0.16020189758170145</c:v>
                </c:pt>
                <c:pt idx="15421">
                  <c:v>-0.16013161677794463</c:v>
                </c:pt>
                <c:pt idx="15422">
                  <c:v>-0.15683480816535156</c:v>
                </c:pt>
                <c:pt idx="15423">
                  <c:v>-0.16612465258920872</c:v>
                </c:pt>
                <c:pt idx="15424">
                  <c:v>-0.1613455579337445</c:v>
                </c:pt>
                <c:pt idx="15425">
                  <c:v>-0.15001118103696143</c:v>
                </c:pt>
                <c:pt idx="15426">
                  <c:v>-0.14552598792448002</c:v>
                </c:pt>
                <c:pt idx="15427">
                  <c:v>-0.1468868798517714</c:v>
                </c:pt>
                <c:pt idx="15428">
                  <c:v>-0.13922627224227713</c:v>
                </c:pt>
                <c:pt idx="15429">
                  <c:v>-0.13384659617289074</c:v>
                </c:pt>
                <c:pt idx="15430">
                  <c:v>-0.13076701913554611</c:v>
                </c:pt>
                <c:pt idx="15431">
                  <c:v>-0.1287672108104656</c:v>
                </c:pt>
                <c:pt idx="15432">
                  <c:v>-0.13029422100118204</c:v>
                </c:pt>
                <c:pt idx="15433">
                  <c:v>-0.13323323643101315</c:v>
                </c:pt>
                <c:pt idx="15434">
                  <c:v>-0.13917515893045407</c:v>
                </c:pt>
                <c:pt idx="15435">
                  <c:v>-0.14698271731143986</c:v>
                </c:pt>
                <c:pt idx="15436">
                  <c:v>-0.14372424368271419</c:v>
                </c:pt>
                <c:pt idx="15437">
                  <c:v>-0.13983324282017706</c:v>
                </c:pt>
                <c:pt idx="15438">
                  <c:v>-0.13288822157620672</c:v>
                </c:pt>
                <c:pt idx="15439">
                  <c:v>-0.1425230808548702</c:v>
                </c:pt>
                <c:pt idx="15440">
                  <c:v>-0.13832540012139416</c:v>
                </c:pt>
                <c:pt idx="15441">
                  <c:v>-0.14527681052934227</c:v>
                </c:pt>
                <c:pt idx="15442">
                  <c:v>-0.15057981663099385</c:v>
                </c:pt>
                <c:pt idx="15443">
                  <c:v>-0.15089288566591064</c:v>
                </c:pt>
                <c:pt idx="15444">
                  <c:v>-0.14341756381177528</c:v>
                </c:pt>
                <c:pt idx="15445">
                  <c:v>-0.14155192793023041</c:v>
                </c:pt>
                <c:pt idx="15446">
                  <c:v>-0.14815193431939433</c:v>
                </c:pt>
                <c:pt idx="15447">
                  <c:v>-0.15831070504424505</c:v>
                </c:pt>
                <c:pt idx="15448">
                  <c:v>-0.15900712391783545</c:v>
                </c:pt>
                <c:pt idx="15449">
                  <c:v>-0.15633006421109796</c:v>
                </c:pt>
                <c:pt idx="15450">
                  <c:v>-0.1529949206146376</c:v>
                </c:pt>
                <c:pt idx="15451">
                  <c:v>-0.14953838290259736</c:v>
                </c:pt>
                <c:pt idx="15452">
                  <c:v>-0.14052966169376735</c:v>
                </c:pt>
                <c:pt idx="15453">
                  <c:v>-0.16011244928601098</c:v>
                </c:pt>
                <c:pt idx="15454">
                  <c:v>-0.16114110468645182</c:v>
                </c:pt>
                <c:pt idx="15455">
                  <c:v>-0.16930645625019969</c:v>
                </c:pt>
                <c:pt idx="15456">
                  <c:v>-0.17824489665527266</c:v>
                </c:pt>
                <c:pt idx="15457">
                  <c:v>-0.17903076382455352</c:v>
                </c:pt>
                <c:pt idx="15458">
                  <c:v>-0.18246813404466034</c:v>
                </c:pt>
                <c:pt idx="15459">
                  <c:v>-0.17643676324952884</c:v>
                </c:pt>
                <c:pt idx="15460">
                  <c:v>-0.18795003673769295</c:v>
                </c:pt>
                <c:pt idx="15461">
                  <c:v>-0.18740695779957206</c:v>
                </c:pt>
                <c:pt idx="15462">
                  <c:v>-0.17715873877903088</c:v>
                </c:pt>
                <c:pt idx="15463">
                  <c:v>-0.19150241190940165</c:v>
                </c:pt>
                <c:pt idx="15464">
                  <c:v>-0.19008401750630932</c:v>
                </c:pt>
                <c:pt idx="15465">
                  <c:v>-0.18761780021084251</c:v>
                </c:pt>
                <c:pt idx="15466">
                  <c:v>-0.18323483372200755</c:v>
                </c:pt>
                <c:pt idx="15467">
                  <c:v>-0.17227102833594232</c:v>
                </c:pt>
                <c:pt idx="15468">
                  <c:v>-0.17762514774941696</c:v>
                </c:pt>
                <c:pt idx="15469">
                  <c:v>-0.17995080343737024</c:v>
                </c:pt>
                <c:pt idx="15470">
                  <c:v>-0.18956649522409996</c:v>
                </c:pt>
                <c:pt idx="15471">
                  <c:v>-0.18212311918985413</c:v>
                </c:pt>
                <c:pt idx="15472">
                  <c:v>-0.17153627447848452</c:v>
                </c:pt>
                <c:pt idx="15473">
                  <c:v>-0.16467431236622687</c:v>
                </c:pt>
                <c:pt idx="15474">
                  <c:v>-0.15622144842347374</c:v>
                </c:pt>
                <c:pt idx="15475">
                  <c:v>-0.14406286937354251</c:v>
                </c:pt>
                <c:pt idx="15476">
                  <c:v>-0.14520652972558534</c:v>
                </c:pt>
                <c:pt idx="15477">
                  <c:v>-0.14435038175254766</c:v>
                </c:pt>
                <c:pt idx="15478">
                  <c:v>-0.13540555218349681</c:v>
                </c:pt>
                <c:pt idx="15479">
                  <c:v>-0.14142414465067255</c:v>
                </c:pt>
                <c:pt idx="15480">
                  <c:v>-0.15695620228093154</c:v>
                </c:pt>
                <c:pt idx="15481">
                  <c:v>-0.16069386320799917</c:v>
                </c:pt>
                <c:pt idx="15482">
                  <c:v>-0.15808708430501872</c:v>
                </c:pt>
                <c:pt idx="15483">
                  <c:v>-0.16374149442545449</c:v>
                </c:pt>
                <c:pt idx="15484">
                  <c:v>-0.1590965722135258</c:v>
                </c:pt>
                <c:pt idx="15485">
                  <c:v>-0.16593297766987192</c:v>
                </c:pt>
                <c:pt idx="15486">
                  <c:v>-0.15233044756093672</c:v>
                </c:pt>
                <c:pt idx="15487">
                  <c:v>-0.15289908315496925</c:v>
                </c:pt>
                <c:pt idx="15488">
                  <c:v>-0.14142414465067255</c:v>
                </c:pt>
                <c:pt idx="15489">
                  <c:v>-0.14064466664536956</c:v>
                </c:pt>
                <c:pt idx="15490">
                  <c:v>-0.1454940421045906</c:v>
                </c:pt>
                <c:pt idx="15491">
                  <c:v>-0.14900169312845413</c:v>
                </c:pt>
                <c:pt idx="15492">
                  <c:v>-0.166284381688656</c:v>
                </c:pt>
                <c:pt idx="15493">
                  <c:v>-0.16898060888732713</c:v>
                </c:pt>
                <c:pt idx="15494">
                  <c:v>-0.17434111746477976</c:v>
                </c:pt>
                <c:pt idx="15495">
                  <c:v>-0.17775293102897483</c:v>
                </c:pt>
                <c:pt idx="15496">
                  <c:v>-0.19876689135226666</c:v>
                </c:pt>
                <c:pt idx="15497">
                  <c:v>-0.19474810721017166</c:v>
                </c:pt>
                <c:pt idx="15498">
                  <c:v>-0.23325559850493571</c:v>
                </c:pt>
                <c:pt idx="15499">
                  <c:v>-0.23369645081941026</c:v>
                </c:pt>
                <c:pt idx="15500">
                  <c:v>-0.28475864933073514</c:v>
                </c:pt>
                <c:pt idx="15501">
                  <c:v>-0.25085135610005438</c:v>
                </c:pt>
                <c:pt idx="15502">
                  <c:v>-0.28392805801360899</c:v>
                </c:pt>
                <c:pt idx="15503">
                  <c:v>-0.25078107529629745</c:v>
                </c:pt>
                <c:pt idx="15504">
                  <c:v>-0.24683896112193726</c:v>
                </c:pt>
                <c:pt idx="15505">
                  <c:v>-0.23043158802670671</c:v>
                </c:pt>
                <c:pt idx="15506">
                  <c:v>-0.23792607737277582</c:v>
                </c:pt>
                <c:pt idx="15507">
                  <c:v>-0.23720410184327378</c:v>
                </c:pt>
                <c:pt idx="15508">
                  <c:v>-0.27122001086157876</c:v>
                </c:pt>
                <c:pt idx="15509">
                  <c:v>-0.28215825959173246</c:v>
                </c:pt>
                <c:pt idx="15510">
                  <c:v>-0.28197297383637354</c:v>
                </c:pt>
                <c:pt idx="15511">
                  <c:v>-0.25735552502954995</c:v>
                </c:pt>
                <c:pt idx="15512">
                  <c:v>-0.24761204996326236</c:v>
                </c:pt>
                <c:pt idx="15513">
                  <c:v>-0.25932338753474116</c:v>
                </c:pt>
                <c:pt idx="15514">
                  <c:v>-0.24812318308149384</c:v>
                </c:pt>
                <c:pt idx="15515">
                  <c:v>-0.22686004536306437</c:v>
                </c:pt>
                <c:pt idx="15516">
                  <c:v>-0.22504552279334245</c:v>
                </c:pt>
                <c:pt idx="15517">
                  <c:v>-0.22123119189854001</c:v>
                </c:pt>
                <c:pt idx="15518">
                  <c:v>-0.230476312174552</c:v>
                </c:pt>
                <c:pt idx="15519">
                  <c:v>-0.24993131648723765</c:v>
                </c:pt>
                <c:pt idx="15520">
                  <c:v>-0.25550905663993873</c:v>
                </c:pt>
                <c:pt idx="15521">
                  <c:v>-0.23418202728173032</c:v>
                </c:pt>
                <c:pt idx="15522">
                  <c:v>-0.24230904386161067</c:v>
                </c:pt>
                <c:pt idx="15523">
                  <c:v>-0.26254352617959942</c:v>
                </c:pt>
                <c:pt idx="15524">
                  <c:v>-0.25740663834137312</c:v>
                </c:pt>
                <c:pt idx="15525">
                  <c:v>-0.25063412452480605</c:v>
                </c:pt>
                <c:pt idx="15526">
                  <c:v>-0.24053285627575627</c:v>
                </c:pt>
                <c:pt idx="15527">
                  <c:v>-0.22747979426892007</c:v>
                </c:pt>
                <c:pt idx="15528">
                  <c:v>-0.22307127112417346</c:v>
                </c:pt>
                <c:pt idx="15529">
                  <c:v>-0.23068715458582256</c:v>
                </c:pt>
                <c:pt idx="15530">
                  <c:v>-0.23196498738140126</c:v>
                </c:pt>
                <c:pt idx="15531">
                  <c:v>-0.25453790371529894</c:v>
                </c:pt>
                <c:pt idx="15532">
                  <c:v>-0.27830559371306274</c:v>
                </c:pt>
                <c:pt idx="15533">
                  <c:v>-0.27391623806024978</c:v>
                </c:pt>
                <c:pt idx="15534">
                  <c:v>-0.25697217519087634</c:v>
                </c:pt>
                <c:pt idx="15535">
                  <c:v>-0.24903044436635469</c:v>
                </c:pt>
                <c:pt idx="15536">
                  <c:v>-0.26456889116059168</c:v>
                </c:pt>
                <c:pt idx="15537">
                  <c:v>-0.25860141200523912</c:v>
                </c:pt>
                <c:pt idx="15538">
                  <c:v>-0.2771172092131744</c:v>
                </c:pt>
                <c:pt idx="15539">
                  <c:v>-0.29768392805801369</c:v>
                </c:pt>
                <c:pt idx="15540">
                  <c:v>-0.28188991470466096</c:v>
                </c:pt>
                <c:pt idx="15541">
                  <c:v>-0.26906047343705086</c:v>
                </c:pt>
                <c:pt idx="15542">
                  <c:v>-0.25568156406734177</c:v>
                </c:pt>
                <c:pt idx="15543">
                  <c:v>-0.26175765901031856</c:v>
                </c:pt>
                <c:pt idx="15544">
                  <c:v>-0.23656518544548444</c:v>
                </c:pt>
                <c:pt idx="15545">
                  <c:v>-0.23614988978692142</c:v>
                </c:pt>
                <c:pt idx="15546">
                  <c:v>-0.22866817876880818</c:v>
                </c:pt>
                <c:pt idx="15547">
                  <c:v>-0.23096188863687184</c:v>
                </c:pt>
                <c:pt idx="15548">
                  <c:v>-0.21759575759511873</c:v>
                </c:pt>
                <c:pt idx="15549">
                  <c:v>-0.23275085455068212</c:v>
                </c:pt>
                <c:pt idx="15550">
                  <c:v>-0.21708462447688714</c:v>
                </c:pt>
                <c:pt idx="15551">
                  <c:v>-0.22698782864262212</c:v>
                </c:pt>
                <c:pt idx="15552">
                  <c:v>-0.22346739929080273</c:v>
                </c:pt>
                <c:pt idx="15553">
                  <c:v>-0.20886177043733833</c:v>
                </c:pt>
                <c:pt idx="15554">
                  <c:v>-0.19867744305657609</c:v>
                </c:pt>
                <c:pt idx="15555">
                  <c:v>-0.21473980129700032</c:v>
                </c:pt>
                <c:pt idx="15556">
                  <c:v>-0.20646583394562823</c:v>
                </c:pt>
                <c:pt idx="15557">
                  <c:v>-0.17925438456377996</c:v>
                </c:pt>
                <c:pt idx="15558">
                  <c:v>-0.17893492636488528</c:v>
                </c:pt>
                <c:pt idx="15559">
                  <c:v>-0.19924607865060862</c:v>
                </c:pt>
                <c:pt idx="15560">
                  <c:v>-0.22162093090119162</c:v>
                </c:pt>
                <c:pt idx="15561">
                  <c:v>-0.20908539117656455</c:v>
                </c:pt>
                <c:pt idx="15562">
                  <c:v>-0.19423058492796219</c:v>
                </c:pt>
                <c:pt idx="15563">
                  <c:v>-0.1992908027984539</c:v>
                </c:pt>
                <c:pt idx="15564">
                  <c:v>-0.19424975241989595</c:v>
                </c:pt>
                <c:pt idx="15565">
                  <c:v>-0.18479378973261351</c:v>
                </c:pt>
                <c:pt idx="15566">
                  <c:v>-0.21470785547711091</c:v>
                </c:pt>
                <c:pt idx="15567">
                  <c:v>-0.20794173082452161</c:v>
                </c:pt>
                <c:pt idx="15568">
                  <c:v>-0.19250551065393107</c:v>
                </c:pt>
                <c:pt idx="15569">
                  <c:v>-0.2002172315752484</c:v>
                </c:pt>
                <c:pt idx="15570">
                  <c:v>-0.19636456569657867</c:v>
                </c:pt>
                <c:pt idx="15571">
                  <c:v>-0.20971791841037601</c:v>
                </c:pt>
                <c:pt idx="15572">
                  <c:v>-0.22299460115643865</c:v>
                </c:pt>
                <c:pt idx="15573">
                  <c:v>-0.22330128102737756</c:v>
                </c:pt>
                <c:pt idx="15574">
                  <c:v>-0.23778551576526219</c:v>
                </c:pt>
                <c:pt idx="15575">
                  <c:v>-0.24094176277034152</c:v>
                </c:pt>
                <c:pt idx="15576">
                  <c:v>-0.25771331821231203</c:v>
                </c:pt>
                <c:pt idx="15577">
                  <c:v>-0.25970673737341465</c:v>
                </c:pt>
                <c:pt idx="15578">
                  <c:v>-0.23806024981631158</c:v>
                </c:pt>
                <c:pt idx="15579">
                  <c:v>-0.23637351052614763</c:v>
                </c:pt>
                <c:pt idx="15580">
                  <c:v>-0.20329680861259303</c:v>
                </c:pt>
                <c:pt idx="15581">
                  <c:v>-0.20481742963933181</c:v>
                </c:pt>
                <c:pt idx="15582">
                  <c:v>-0.20500910455866861</c:v>
                </c:pt>
                <c:pt idx="15583">
                  <c:v>-0.19683097466696498</c:v>
                </c:pt>
                <c:pt idx="15584">
                  <c:v>-0.19594288087403766</c:v>
                </c:pt>
                <c:pt idx="15585">
                  <c:v>-0.19432003322365277</c:v>
                </c:pt>
                <c:pt idx="15586">
                  <c:v>-0.21135354438871679</c:v>
                </c:pt>
                <c:pt idx="15587">
                  <c:v>-0.19803852665878674</c:v>
                </c:pt>
                <c:pt idx="15588">
                  <c:v>-0.20999904162540339</c:v>
                </c:pt>
                <c:pt idx="15589">
                  <c:v>-0.21686100373766093</c:v>
                </c:pt>
                <c:pt idx="15590">
                  <c:v>-0.22574833083091084</c:v>
                </c:pt>
                <c:pt idx="15591">
                  <c:v>-0.22323738938759863</c:v>
                </c:pt>
                <c:pt idx="15592">
                  <c:v>-0.22073922627224229</c:v>
                </c:pt>
                <c:pt idx="15593">
                  <c:v>-0.22988211992460794</c:v>
                </c:pt>
                <c:pt idx="15594">
                  <c:v>-0.20691307542408088</c:v>
                </c:pt>
                <c:pt idx="15595">
                  <c:v>-0.20536689774143058</c:v>
                </c:pt>
                <c:pt idx="15596">
                  <c:v>-0.19879883717215607</c:v>
                </c:pt>
                <c:pt idx="15597">
                  <c:v>-0.19155991438520281</c:v>
                </c:pt>
                <c:pt idx="15598">
                  <c:v>-0.19149602274542377</c:v>
                </c:pt>
                <c:pt idx="15599">
                  <c:v>-0.20158451266651756</c:v>
                </c:pt>
                <c:pt idx="15600">
                  <c:v>-0.19303581126409619</c:v>
                </c:pt>
                <c:pt idx="15601">
                  <c:v>-0.19649873814011443</c:v>
                </c:pt>
                <c:pt idx="15602">
                  <c:v>-0.1840654250391337</c:v>
                </c:pt>
                <c:pt idx="15603">
                  <c:v>-0.1839120851036643</c:v>
                </c:pt>
                <c:pt idx="15604">
                  <c:v>-0.18150975944797632</c:v>
                </c:pt>
                <c:pt idx="15605">
                  <c:v>-0.18358623774079175</c:v>
                </c:pt>
                <c:pt idx="15606">
                  <c:v>-0.18173976935118041</c:v>
                </c:pt>
                <c:pt idx="15607">
                  <c:v>-0.17446890074433774</c:v>
                </c:pt>
                <c:pt idx="15608">
                  <c:v>-0.17421333418522189</c:v>
                </c:pt>
                <c:pt idx="15609">
                  <c:v>-0.17228380666389809</c:v>
                </c:pt>
                <c:pt idx="15610">
                  <c:v>-0.1763792607737279</c:v>
                </c:pt>
                <c:pt idx="15611">
                  <c:v>-0.17345302367185256</c:v>
                </c:pt>
                <c:pt idx="15612">
                  <c:v>-0.16427179503561962</c:v>
                </c:pt>
                <c:pt idx="15613">
                  <c:v>-0.16014439510590039</c:v>
                </c:pt>
                <c:pt idx="15614">
                  <c:v>-0.15958214867584575</c:v>
                </c:pt>
                <c:pt idx="15615">
                  <c:v>-0.15918602050921637</c:v>
                </c:pt>
                <c:pt idx="15616">
                  <c:v>-0.16004855764623194</c:v>
                </c:pt>
                <c:pt idx="15617">
                  <c:v>-0.1527649107114335</c:v>
                </c:pt>
                <c:pt idx="15618">
                  <c:v>-0.1576334536625883</c:v>
                </c:pt>
                <c:pt idx="15619">
                  <c:v>-0.15897517809794592</c:v>
                </c:pt>
                <c:pt idx="15620">
                  <c:v>-0.16109638053860653</c:v>
                </c:pt>
                <c:pt idx="15621">
                  <c:v>-0.16147973037728014</c:v>
                </c:pt>
                <c:pt idx="15622">
                  <c:v>-0.15401718685110066</c:v>
                </c:pt>
                <c:pt idx="15623">
                  <c:v>-0.15309075807430605</c:v>
                </c:pt>
                <c:pt idx="15624">
                  <c:v>-0.14072133661310415</c:v>
                </c:pt>
                <c:pt idx="15625">
                  <c:v>-0.14108551895984422</c:v>
                </c:pt>
                <c:pt idx="15626">
                  <c:v>-0.13934766635785711</c:v>
                </c:pt>
                <c:pt idx="15627">
                  <c:v>-0.13748841964029013</c:v>
                </c:pt>
                <c:pt idx="15628">
                  <c:v>-0.13621697600868932</c:v>
                </c:pt>
                <c:pt idx="15629">
                  <c:v>-0.14216528767210812</c:v>
                </c:pt>
                <c:pt idx="15630">
                  <c:v>-0.13633198096029142</c:v>
                </c:pt>
                <c:pt idx="15631">
                  <c:v>-0.13714340478548392</c:v>
                </c:pt>
                <c:pt idx="15632">
                  <c:v>-0.14178832699741239</c:v>
                </c:pt>
                <c:pt idx="15633">
                  <c:v>-0.13232597514615219</c:v>
                </c:pt>
                <c:pt idx="15634">
                  <c:v>-0.13028783183720416</c:v>
                </c:pt>
                <c:pt idx="15635">
                  <c:v>-0.12966169376737058</c:v>
                </c:pt>
                <c:pt idx="15636">
                  <c:v>-0.13256876337731205</c:v>
                </c:pt>
                <c:pt idx="15637">
                  <c:v>-0.12886304827013384</c:v>
                </c:pt>
                <c:pt idx="15638">
                  <c:v>-0.12740631888317422</c:v>
                </c:pt>
                <c:pt idx="15639">
                  <c:v>-0.12622432354726398</c:v>
                </c:pt>
                <c:pt idx="15640">
                  <c:v>-0.12329169728141076</c:v>
                </c:pt>
                <c:pt idx="15641">
                  <c:v>-0.12744465386704151</c:v>
                </c:pt>
                <c:pt idx="15642">
                  <c:v>-0.12207136696163312</c:v>
                </c:pt>
                <c:pt idx="15643">
                  <c:v>-0.12492093409577354</c:v>
                </c:pt>
                <c:pt idx="15644">
                  <c:v>-0.12830719100405719</c:v>
                </c:pt>
                <c:pt idx="15645">
                  <c:v>-0.14170526786569992</c:v>
                </c:pt>
                <c:pt idx="15646">
                  <c:v>-0.13578251285819254</c:v>
                </c:pt>
                <c:pt idx="15647">
                  <c:v>-0.12729770309555</c:v>
                </c:pt>
                <c:pt idx="15648">
                  <c:v>-0.12412867776251491</c:v>
                </c:pt>
                <c:pt idx="15649">
                  <c:v>-0.12398811615500127</c:v>
                </c:pt>
                <c:pt idx="15650">
                  <c:v>-0.10810465450595796</c:v>
                </c:pt>
                <c:pt idx="15651">
                  <c:v>-0.10917164489026621</c:v>
                </c:pt>
                <c:pt idx="15652">
                  <c:v>-0.10385586046065887</c:v>
                </c:pt>
                <c:pt idx="15653">
                  <c:v>-0.10285276171612945</c:v>
                </c:pt>
                <c:pt idx="15654">
                  <c:v>-9.9287608216464873E-2</c:v>
                </c:pt>
                <c:pt idx="15655">
                  <c:v>-0.10199022457911389</c:v>
                </c:pt>
                <c:pt idx="15656">
                  <c:v>-0.10367057470529983</c:v>
                </c:pt>
                <c:pt idx="15657">
                  <c:v>-0.11013001948695023</c:v>
                </c:pt>
                <c:pt idx="15658">
                  <c:v>-0.10736351148452239</c:v>
                </c:pt>
                <c:pt idx="15659">
                  <c:v>-9.4968533367408958E-2</c:v>
                </c:pt>
                <c:pt idx="15660">
                  <c:v>-9.7517809794588461E-2</c:v>
                </c:pt>
                <c:pt idx="15661">
                  <c:v>-0.10197744625115812</c:v>
                </c:pt>
                <c:pt idx="15662">
                  <c:v>-0.10342139731016209</c:v>
                </c:pt>
                <c:pt idx="15663">
                  <c:v>-0.10010542120563526</c:v>
                </c:pt>
                <c:pt idx="15664">
                  <c:v>-9.3352074881001945E-2</c:v>
                </c:pt>
                <c:pt idx="15665">
                  <c:v>-9.6968341692489468E-2</c:v>
                </c:pt>
                <c:pt idx="15666">
                  <c:v>-0.10618151614861193</c:v>
                </c:pt>
                <c:pt idx="15667">
                  <c:v>-0.10674376257866669</c:v>
                </c:pt>
                <c:pt idx="15668">
                  <c:v>-0.11688975497556142</c:v>
                </c:pt>
                <c:pt idx="15669">
                  <c:v>-0.1319745711273681</c:v>
                </c:pt>
                <c:pt idx="15670">
                  <c:v>-0.12550873718173983</c:v>
                </c:pt>
                <c:pt idx="15671">
                  <c:v>-0.11345877391943271</c:v>
                </c:pt>
                <c:pt idx="15672">
                  <c:v>-0.12451841676516628</c:v>
                </c:pt>
                <c:pt idx="15673">
                  <c:v>-0.12495926907964106</c:v>
                </c:pt>
                <c:pt idx="15674">
                  <c:v>-0.11140785228252892</c:v>
                </c:pt>
                <c:pt idx="15675">
                  <c:v>-0.11501134076606079</c:v>
                </c:pt>
                <c:pt idx="15676">
                  <c:v>-0.12026323355588919</c:v>
                </c:pt>
                <c:pt idx="15677">
                  <c:v>-0.11923457815544847</c:v>
                </c:pt>
                <c:pt idx="15678">
                  <c:v>-0.12663961920582689</c:v>
                </c:pt>
                <c:pt idx="15679">
                  <c:v>-0.12342586972494651</c:v>
                </c:pt>
                <c:pt idx="15680">
                  <c:v>-0.11146535475832986</c:v>
                </c:pt>
                <c:pt idx="15681">
                  <c:v>-0.10552982142286682</c:v>
                </c:pt>
                <c:pt idx="15682">
                  <c:v>-0.10337028399833892</c:v>
                </c:pt>
                <c:pt idx="15683">
                  <c:v>-0.1068523783662908</c:v>
                </c:pt>
                <c:pt idx="15684">
                  <c:v>-0.10179854965977708</c:v>
                </c:pt>
                <c:pt idx="15685">
                  <c:v>-0.10404114621601768</c:v>
                </c:pt>
                <c:pt idx="15686">
                  <c:v>-0.11090310832827532</c:v>
                </c:pt>
                <c:pt idx="15687">
                  <c:v>-0.12525955978660208</c:v>
                </c:pt>
                <c:pt idx="15688">
                  <c:v>-0.12495287991566317</c:v>
                </c:pt>
                <c:pt idx="15689">
                  <c:v>-0.12869693000670868</c:v>
                </c:pt>
                <c:pt idx="15690">
                  <c:v>-0.13453662588250337</c:v>
                </c:pt>
                <c:pt idx="15691">
                  <c:v>-0.1323579209660416</c:v>
                </c:pt>
                <c:pt idx="15692">
                  <c:v>-0.13529693639587259</c:v>
                </c:pt>
                <c:pt idx="15693">
                  <c:v>-0.14490623901862454</c:v>
                </c:pt>
                <c:pt idx="15694">
                  <c:v>-0.14981950611762451</c:v>
                </c:pt>
                <c:pt idx="15695">
                  <c:v>-0.15356355620867013</c:v>
                </c:pt>
                <c:pt idx="15696">
                  <c:v>-0.16630354918058987</c:v>
                </c:pt>
                <c:pt idx="15697">
                  <c:v>-0.17246270325527913</c:v>
                </c:pt>
                <c:pt idx="15698">
                  <c:v>-0.15919240967319426</c:v>
                </c:pt>
                <c:pt idx="15699">
                  <c:v>-0.15878350317860901</c:v>
                </c:pt>
                <c:pt idx="15700">
                  <c:v>-0.15735871961153891</c:v>
                </c:pt>
                <c:pt idx="15701">
                  <c:v>-0.15619589176756221</c:v>
                </c:pt>
                <c:pt idx="15702">
                  <c:v>-0.1580231926652399</c:v>
                </c:pt>
                <c:pt idx="15703">
                  <c:v>-0.14869501325751522</c:v>
                </c:pt>
                <c:pt idx="15704">
                  <c:v>-0.16089831645529196</c:v>
                </c:pt>
                <c:pt idx="15705">
                  <c:v>-0.16280867648468211</c:v>
                </c:pt>
                <c:pt idx="15706">
                  <c:v>-0.18343928696930012</c:v>
                </c:pt>
                <c:pt idx="15707">
                  <c:v>-0.18334983867360954</c:v>
                </c:pt>
                <c:pt idx="15708">
                  <c:v>-0.17867297064179155</c:v>
                </c:pt>
                <c:pt idx="15709">
                  <c:v>-0.15974187777529303</c:v>
                </c:pt>
                <c:pt idx="15710">
                  <c:v>-0.1598313260709836</c:v>
                </c:pt>
                <c:pt idx="15711">
                  <c:v>-0.15301408810657124</c:v>
                </c:pt>
                <c:pt idx="15712">
                  <c:v>-0.16370315944158709</c:v>
                </c:pt>
                <c:pt idx="15713">
                  <c:v>-0.1539596843752995</c:v>
                </c:pt>
                <c:pt idx="15714">
                  <c:v>-0.15990160687474042</c:v>
                </c:pt>
                <c:pt idx="15715">
                  <c:v>-0.15081621569817605</c:v>
                </c:pt>
                <c:pt idx="15716">
                  <c:v>-0.14203750439255036</c:v>
                </c:pt>
                <c:pt idx="15717">
                  <c:v>-0.14079800658083896</c:v>
                </c:pt>
                <c:pt idx="15718">
                  <c:v>-0.13236431013001948</c:v>
                </c:pt>
                <c:pt idx="15719">
                  <c:v>-0.13382742868095709</c:v>
                </c:pt>
                <c:pt idx="15720">
                  <c:v>-0.1531099255662397</c:v>
                </c:pt>
                <c:pt idx="15721">
                  <c:v>-0.14703383062326303</c:v>
                </c:pt>
                <c:pt idx="15722">
                  <c:v>-0.16064274989617611</c:v>
                </c:pt>
                <c:pt idx="15723">
                  <c:v>-0.15663674408203687</c:v>
                </c:pt>
                <c:pt idx="15724">
                  <c:v>-0.14905919560425529</c:v>
                </c:pt>
                <c:pt idx="15725">
                  <c:v>-0.15085455068204334</c:v>
                </c:pt>
                <c:pt idx="15726">
                  <c:v>-0.12969363958725999</c:v>
                </c:pt>
                <c:pt idx="15727">
                  <c:v>-0.12755326965466574</c:v>
                </c:pt>
                <c:pt idx="15728">
                  <c:v>-0.12211609110947841</c:v>
                </c:pt>
                <c:pt idx="15729">
                  <c:v>-0.12623071271124187</c:v>
                </c:pt>
                <c:pt idx="15730">
                  <c:v>-0.13447273424272432</c:v>
                </c:pt>
                <c:pt idx="15731">
                  <c:v>-0.13589112864581676</c:v>
                </c:pt>
                <c:pt idx="15732">
                  <c:v>-0.14291281985752169</c:v>
                </c:pt>
                <c:pt idx="15733">
                  <c:v>-0.14292559818547745</c:v>
                </c:pt>
                <c:pt idx="15734">
                  <c:v>-0.14719994888668819</c:v>
                </c:pt>
                <c:pt idx="15735">
                  <c:v>-0.13313100980736681</c:v>
                </c:pt>
                <c:pt idx="15736">
                  <c:v>-0.1351372072964252</c:v>
                </c:pt>
                <c:pt idx="15737">
                  <c:v>-0.12872887582659809</c:v>
                </c:pt>
                <c:pt idx="15738">
                  <c:v>-0.12290834744273715</c:v>
                </c:pt>
                <c:pt idx="15739">
                  <c:v>-0.12052518927898292</c:v>
                </c:pt>
                <c:pt idx="15740">
                  <c:v>-0.12937418138836532</c:v>
                </c:pt>
                <c:pt idx="15741">
                  <c:v>-0.13713062645752805</c:v>
                </c:pt>
                <c:pt idx="15742">
                  <c:v>-0.14493179567453607</c:v>
                </c:pt>
                <c:pt idx="15743">
                  <c:v>-0.14520014056160746</c:v>
                </c:pt>
                <c:pt idx="15744">
                  <c:v>-0.13106092067852926</c:v>
                </c:pt>
                <c:pt idx="15745">
                  <c:v>-0.11448104015589566</c:v>
                </c:pt>
                <c:pt idx="15746">
                  <c:v>-0.11490911414241456</c:v>
                </c:pt>
                <c:pt idx="15747">
                  <c:v>-0.11872983420119487</c:v>
                </c:pt>
                <c:pt idx="15748">
                  <c:v>-0.12140050474395425</c:v>
                </c:pt>
                <c:pt idx="15749">
                  <c:v>-0.12787911701753829</c:v>
                </c:pt>
                <c:pt idx="15750">
                  <c:v>-0.11127367983899317</c:v>
                </c:pt>
                <c:pt idx="15751">
                  <c:v>-0.10920359071015562</c:v>
                </c:pt>
                <c:pt idx="15752">
                  <c:v>-0.10465450595789549</c:v>
                </c:pt>
                <c:pt idx="15753">
                  <c:v>-0.10409864869181873</c:v>
                </c:pt>
                <c:pt idx="15754">
                  <c:v>-0.10372807718110089</c:v>
                </c:pt>
                <c:pt idx="15755">
                  <c:v>-0.10176660383988767</c:v>
                </c:pt>
                <c:pt idx="15756">
                  <c:v>-0.10289109669999696</c:v>
                </c:pt>
                <c:pt idx="15757">
                  <c:v>-0.10300610165159885</c:v>
                </c:pt>
                <c:pt idx="15758">
                  <c:v>-0.101983835415136</c:v>
                </c:pt>
                <c:pt idx="15759">
                  <c:v>-9.5607449765198305E-2</c:v>
                </c:pt>
                <c:pt idx="15760">
                  <c:v>-9.3914321311056481E-2</c:v>
                </c:pt>
                <c:pt idx="15761">
                  <c:v>-9.3933488802990128E-2</c:v>
                </c:pt>
                <c:pt idx="15762">
                  <c:v>-9.7102514136025331E-2</c:v>
                </c:pt>
                <c:pt idx="15763">
                  <c:v>-9.6898060888732762E-2</c:v>
                </c:pt>
                <c:pt idx="15764">
                  <c:v>-0.1041880969875093</c:v>
                </c:pt>
                <c:pt idx="15765">
                  <c:v>-9.8405903587515553E-2</c:v>
                </c:pt>
                <c:pt idx="15766">
                  <c:v>-9.8846755901990213E-2</c:v>
                </c:pt>
                <c:pt idx="15767">
                  <c:v>-9.9575120595470135E-2</c:v>
                </c:pt>
                <c:pt idx="15768">
                  <c:v>-9.8814810082100801E-2</c:v>
                </c:pt>
                <c:pt idx="15769">
                  <c:v>-0.10584927962176149</c:v>
                </c:pt>
                <c:pt idx="15770">
                  <c:v>-0.10131297319745725</c:v>
                </c:pt>
                <c:pt idx="15771">
                  <c:v>-0.10236079608983162</c:v>
                </c:pt>
                <c:pt idx="15772">
                  <c:v>-0.10331917068651564</c:v>
                </c:pt>
                <c:pt idx="15773">
                  <c:v>-8.4995048397917272E-2</c:v>
                </c:pt>
                <c:pt idx="15774">
                  <c:v>-8.1289333290738952E-2</c:v>
                </c:pt>
                <c:pt idx="15775">
                  <c:v>-8.6937354247196841E-2</c:v>
                </c:pt>
                <c:pt idx="15776">
                  <c:v>-8.4075008785100547E-2</c:v>
                </c:pt>
                <c:pt idx="15777">
                  <c:v>-8.2158259591732508E-2</c:v>
                </c:pt>
                <c:pt idx="15778">
                  <c:v>-6.7188448391528044E-2</c:v>
                </c:pt>
                <c:pt idx="15779">
                  <c:v>-6.34955116123056E-2</c:v>
                </c:pt>
                <c:pt idx="15780">
                  <c:v>-6.6421748714180717E-2</c:v>
                </c:pt>
                <c:pt idx="15781">
                  <c:v>-6.7616522378046939E-2</c:v>
                </c:pt>
                <c:pt idx="15782">
                  <c:v>-6.6511197009871292E-2</c:v>
                </c:pt>
                <c:pt idx="15783">
                  <c:v>-6.7015940964124887E-2</c:v>
                </c:pt>
                <c:pt idx="15784">
                  <c:v>-6.7086221767881704E-2</c:v>
                </c:pt>
                <c:pt idx="15785">
                  <c:v>-6.9169089224674907E-2</c:v>
                </c:pt>
                <c:pt idx="15786">
                  <c:v>-7.8944510110852129E-2</c:v>
                </c:pt>
                <c:pt idx="15787">
                  <c:v>-8.4228348720570057E-2</c:v>
                </c:pt>
                <c:pt idx="15788">
                  <c:v>-7.5392134939143207E-2</c:v>
                </c:pt>
                <c:pt idx="15789">
                  <c:v>-7.9532313196818194E-2</c:v>
                </c:pt>
                <c:pt idx="15790">
                  <c:v>-7.7091652557262913E-2</c:v>
                </c:pt>
                <c:pt idx="15791">
                  <c:v>-7.6286617896048403E-2</c:v>
                </c:pt>
                <c:pt idx="15792">
                  <c:v>-7.2938695971632161E-2</c:v>
                </c:pt>
                <c:pt idx="15793">
                  <c:v>-6.6287576270644966E-2</c:v>
                </c:pt>
                <c:pt idx="15794">
                  <c:v>-6.6587866977605992E-2</c:v>
                </c:pt>
                <c:pt idx="15795">
                  <c:v>-6.9814394786442135E-2</c:v>
                </c:pt>
                <c:pt idx="15796">
                  <c:v>-7.9014790914608835E-2</c:v>
                </c:pt>
                <c:pt idx="15797">
                  <c:v>-8.4713925182889893E-2</c:v>
                </c:pt>
                <c:pt idx="15798">
                  <c:v>-8.4535028591508854E-2</c:v>
                </c:pt>
                <c:pt idx="15799">
                  <c:v>-8.7250423282113632E-2</c:v>
                </c:pt>
                <c:pt idx="15800">
                  <c:v>-7.9877328051624397E-2</c:v>
                </c:pt>
                <c:pt idx="15801">
                  <c:v>-7.0427754528319952E-2</c:v>
                </c:pt>
                <c:pt idx="15802">
                  <c:v>-6.6600645305561756E-2</c:v>
                </c:pt>
                <c:pt idx="15803">
                  <c:v>-6.8881576845669867E-2</c:v>
                </c:pt>
                <c:pt idx="15804">
                  <c:v>-8.4311407852282527E-2</c:v>
                </c:pt>
                <c:pt idx="15805">
                  <c:v>-8.3908890521675383E-2</c:v>
                </c:pt>
                <c:pt idx="15806">
                  <c:v>-9.7140849119892736E-2</c:v>
                </c:pt>
                <c:pt idx="15807">
                  <c:v>-9.9926524614254331E-2</c:v>
                </c:pt>
                <c:pt idx="15808">
                  <c:v>-9.72302974155832E-2</c:v>
                </c:pt>
                <c:pt idx="15809">
                  <c:v>-9.7888381305306194E-2</c:v>
                </c:pt>
                <c:pt idx="15810">
                  <c:v>-9.774781969779256E-2</c:v>
                </c:pt>
                <c:pt idx="15811">
                  <c:v>-8.7889339679902978E-2</c:v>
                </c:pt>
                <c:pt idx="15812">
                  <c:v>-9.6444430246302337E-2</c:v>
                </c:pt>
                <c:pt idx="15813">
                  <c:v>-9.4489346069066893E-2</c:v>
                </c:pt>
                <c:pt idx="15814">
                  <c:v>-8.737820656167139E-2</c:v>
                </c:pt>
                <c:pt idx="15815">
                  <c:v>-0.10901191579081881</c:v>
                </c:pt>
                <c:pt idx="15816">
                  <c:v>-0.11988627288119358</c:v>
                </c:pt>
                <c:pt idx="15817">
                  <c:v>-0.11839120851036655</c:v>
                </c:pt>
                <c:pt idx="15818">
                  <c:v>-0.11827620355876445</c:v>
                </c:pt>
                <c:pt idx="15819">
                  <c:v>-0.12179024374660585</c:v>
                </c:pt>
                <c:pt idx="15820">
                  <c:v>-0.13395521196051496</c:v>
                </c:pt>
                <c:pt idx="15821">
                  <c:v>-0.13533527137974011</c:v>
                </c:pt>
                <c:pt idx="15822">
                  <c:v>-0.13115036897421972</c:v>
                </c:pt>
                <c:pt idx="15823">
                  <c:v>-0.11389323706992938</c:v>
                </c:pt>
                <c:pt idx="15824">
                  <c:v>-0.11330543398396331</c:v>
                </c:pt>
                <c:pt idx="15825">
                  <c:v>-0.11124812318308153</c:v>
                </c:pt>
                <c:pt idx="15826">
                  <c:v>-9.9670958055138481E-2</c:v>
                </c:pt>
                <c:pt idx="15827">
                  <c:v>-0.10149825895281606</c:v>
                </c:pt>
                <c:pt idx="15828">
                  <c:v>-0.10619429447656781</c:v>
                </c:pt>
                <c:pt idx="15829">
                  <c:v>-9.9172603264862769E-2</c:v>
                </c:pt>
                <c:pt idx="15830">
                  <c:v>-9.5326326550170926E-2</c:v>
                </c:pt>
                <c:pt idx="15831">
                  <c:v>-9.5179375778679409E-2</c:v>
                </c:pt>
                <c:pt idx="15832">
                  <c:v>-9.9472893971823795E-2</c:v>
                </c:pt>
                <c:pt idx="15833">
                  <c:v>-0.10101268249049622</c:v>
                </c:pt>
                <c:pt idx="15834">
                  <c:v>-9.9587898923425899E-2</c:v>
                </c:pt>
                <c:pt idx="15835">
                  <c:v>-9.6610548509727501E-2</c:v>
                </c:pt>
                <c:pt idx="15836">
                  <c:v>-9.3971823786857533E-2</c:v>
                </c:pt>
                <c:pt idx="15837">
                  <c:v>-9.3665143915918736E-2</c:v>
                </c:pt>
                <c:pt idx="15838">
                  <c:v>-8.7729610580455697E-2</c:v>
                </c:pt>
                <c:pt idx="15839">
                  <c:v>-8.7320704085870449E-2</c:v>
                </c:pt>
                <c:pt idx="15840">
                  <c:v>-9.3090119157908213E-2</c:v>
                </c:pt>
                <c:pt idx="15841">
                  <c:v>-9.6840558412931821E-2</c:v>
                </c:pt>
                <c:pt idx="15842">
                  <c:v>-8.6119541258026455E-2</c:v>
                </c:pt>
                <c:pt idx="15843">
                  <c:v>-7.5622144842347416E-2</c:v>
                </c:pt>
                <c:pt idx="15844">
                  <c:v>-8.2637446890074573E-2</c:v>
                </c:pt>
                <c:pt idx="15845">
                  <c:v>-7.760278567549439E-2</c:v>
                </c:pt>
                <c:pt idx="15846">
                  <c:v>-8.6253713701562096E-2</c:v>
                </c:pt>
                <c:pt idx="15847">
                  <c:v>-8.8483531929846926E-2</c:v>
                </c:pt>
                <c:pt idx="15848">
                  <c:v>-9.284733092674835E-2</c:v>
                </c:pt>
                <c:pt idx="15849">
                  <c:v>-9.3952656294923886E-2</c:v>
                </c:pt>
                <c:pt idx="15850">
                  <c:v>-0.10396447624828298</c:v>
                </c:pt>
                <c:pt idx="15851">
                  <c:v>-8.8783822636807952E-2</c:v>
                </c:pt>
                <c:pt idx="15852">
                  <c:v>-6.5635881544899854E-2</c:v>
                </c:pt>
                <c:pt idx="15853">
                  <c:v>-6.7584576558157528E-2</c:v>
                </c:pt>
                <c:pt idx="15854">
                  <c:v>-6.3048270133853057E-2</c:v>
                </c:pt>
                <c:pt idx="15855">
                  <c:v>-6.5974507235728175E-2</c:v>
                </c:pt>
                <c:pt idx="15856">
                  <c:v>-6.9002970961249743E-2</c:v>
                </c:pt>
                <c:pt idx="15857">
                  <c:v>-6.653036450180505E-2</c:v>
                </c:pt>
                <c:pt idx="15858">
                  <c:v>-5.9438392486343306E-2</c:v>
                </c:pt>
                <c:pt idx="15859">
                  <c:v>-5.9483116634188482E-2</c:v>
                </c:pt>
                <c:pt idx="15860">
                  <c:v>-6.0358432099159809E-2</c:v>
                </c:pt>
                <c:pt idx="15861">
                  <c:v>-5.929783087882956E-2</c:v>
                </c:pt>
                <c:pt idx="15862">
                  <c:v>-5.9112545123470528E-2</c:v>
                </c:pt>
                <c:pt idx="15863">
                  <c:v>-5.3803149857841071E-2</c:v>
                </c:pt>
                <c:pt idx="15864">
                  <c:v>-5.0583011212982809E-2</c:v>
                </c:pt>
                <c:pt idx="15865">
                  <c:v>-4.6378941315528999E-2</c:v>
                </c:pt>
                <c:pt idx="15866">
                  <c:v>-4.4941379420502914E-2</c:v>
                </c:pt>
                <c:pt idx="15867">
                  <c:v>-4.4934990256525031E-2</c:v>
                </c:pt>
                <c:pt idx="15868">
                  <c:v>-3.9734210778519685E-2</c:v>
                </c:pt>
                <c:pt idx="15869">
                  <c:v>-4.151039836437409E-2</c:v>
                </c:pt>
                <c:pt idx="15870">
                  <c:v>-3.6616298757307764E-2</c:v>
                </c:pt>
                <c:pt idx="15871">
                  <c:v>-4.0373127176309032E-2</c:v>
                </c:pt>
                <c:pt idx="15872">
                  <c:v>-4.2832955307798071E-2</c:v>
                </c:pt>
                <c:pt idx="15873">
                  <c:v>-3.3210874357090359E-2</c:v>
                </c:pt>
                <c:pt idx="15874">
                  <c:v>-4.4366354662492391E-2</c:v>
                </c:pt>
                <c:pt idx="15875">
                  <c:v>-3.4412037184934463E-2</c:v>
                </c:pt>
                <c:pt idx="15876">
                  <c:v>-3.3881736574769339E-2</c:v>
                </c:pt>
                <c:pt idx="15877">
                  <c:v>-3.562597834073411E-2</c:v>
                </c:pt>
                <c:pt idx="15878">
                  <c:v>-3.0169632303613136E-2</c:v>
                </c:pt>
                <c:pt idx="15879">
                  <c:v>-3.0757435389579313E-2</c:v>
                </c:pt>
                <c:pt idx="15880">
                  <c:v>-2.9211257706929117E-2</c:v>
                </c:pt>
                <c:pt idx="15881">
                  <c:v>-2.8636232948918705E-2</c:v>
                </c:pt>
                <c:pt idx="15882">
                  <c:v>-2.7965370731239836E-2</c:v>
                </c:pt>
                <c:pt idx="15883">
                  <c:v>-2.8981247803724908E-2</c:v>
                </c:pt>
                <c:pt idx="15884">
                  <c:v>-2.185732996837364E-2</c:v>
                </c:pt>
                <c:pt idx="15885">
                  <c:v>-3.399035236239345E-2</c:v>
                </c:pt>
                <c:pt idx="15886">
                  <c:v>-4.0079225633325888E-2</c:v>
                </c:pt>
                <c:pt idx="15887">
                  <c:v>-3.1658307510462391E-2</c:v>
                </c:pt>
                <c:pt idx="15888">
                  <c:v>-4.9388237549116809E-2</c:v>
                </c:pt>
                <c:pt idx="15889">
                  <c:v>-4.3580487493211528E-2</c:v>
                </c:pt>
                <c:pt idx="15890">
                  <c:v>-3.1409130115324424E-2</c:v>
                </c:pt>
                <c:pt idx="15891">
                  <c:v>-3.2246110596428457E-2</c:v>
                </c:pt>
                <c:pt idx="15892">
                  <c:v>-2.999712487620998E-2</c:v>
                </c:pt>
                <c:pt idx="15893">
                  <c:v>-2.5524710091684555E-2</c:v>
                </c:pt>
                <c:pt idx="15894">
                  <c:v>-1.620291984793798E-2</c:v>
                </c:pt>
                <c:pt idx="15895">
                  <c:v>-1.5135929463629738E-2</c:v>
                </c:pt>
                <c:pt idx="15896">
                  <c:v>-1.3346963549819568E-2</c:v>
                </c:pt>
                <c:pt idx="15897">
                  <c:v>-8.9256620771172024E-3</c:v>
                </c:pt>
                <c:pt idx="15898">
                  <c:v>-5.705523432258941E-3</c:v>
                </c:pt>
                <c:pt idx="15899">
                  <c:v>-8.0950707599910521E-3</c:v>
                </c:pt>
                <c:pt idx="15900">
                  <c:v>-6.7916813085008299E-3</c:v>
                </c:pt>
                <c:pt idx="15901">
                  <c:v>-1.2267194837556339E-3</c:v>
                </c:pt>
                <c:pt idx="15902">
                  <c:v>-2.843177970162647E-3</c:v>
                </c:pt>
                <c:pt idx="15903">
                  <c:v>-8.3378589911511369E-3</c:v>
                </c:pt>
                <c:pt idx="15904">
                  <c:v>-1.0740184646839124E-2</c:v>
                </c:pt>
                <c:pt idx="15905">
                  <c:v>-4.1146216017634574E-3</c:v>
                </c:pt>
                <c:pt idx="15906">
                  <c:v>-1.2363032297224019E-2</c:v>
                </c:pt>
                <c:pt idx="15907">
                  <c:v>-5.2774494457400456E-3</c:v>
                </c:pt>
                <c:pt idx="15908">
                  <c:v>-8.5998147142446468E-3</c:v>
                </c:pt>
                <c:pt idx="15909">
                  <c:v>-8.8170462894932022E-4</c:v>
                </c:pt>
                <c:pt idx="15910">
                  <c:v>-1.4695077149156077E-3</c:v>
                </c:pt>
                <c:pt idx="15911">
                  <c:v>0</c:v>
                </c:pt>
                <c:pt idx="15912">
                  <c:v>-4.4736456388327905E-3</c:v>
                </c:pt>
                <c:pt idx="15913">
                  <c:v>0</c:v>
                </c:pt>
                <c:pt idx="15914">
                  <c:v>-1.0546091386721801E-2</c:v>
                </c:pt>
                <c:pt idx="15915">
                  <c:v>-6.540359815315977E-3</c:v>
                </c:pt>
                <c:pt idx="15916">
                  <c:v>-1.0807196306320654E-2</c:v>
                </c:pt>
                <c:pt idx="15917">
                  <c:v>-4.5725202993154301E-3</c:v>
                </c:pt>
                <c:pt idx="15918">
                  <c:v>-1.044419678395192E-3</c:v>
                </c:pt>
                <c:pt idx="15919">
                  <c:v>0</c:v>
                </c:pt>
                <c:pt idx="15920">
                  <c:v>0</c:v>
                </c:pt>
                <c:pt idx="15921">
                  <c:v>-2.8367548027137257E-3</c:v>
                </c:pt>
                <c:pt idx="15922">
                  <c:v>-2.5737901429046639E-2</c:v>
                </c:pt>
                <c:pt idx="15923">
                  <c:v>-1.1798891657304966E-2</c:v>
                </c:pt>
                <c:pt idx="15924">
                  <c:v>-2.5957561646070881E-2</c:v>
                </c:pt>
                <c:pt idx="15925">
                  <c:v>-3.2484608094792811E-2</c:v>
                </c:pt>
                <c:pt idx="15926">
                  <c:v>-2.3924135637045985E-2</c:v>
                </c:pt>
                <c:pt idx="15927">
                  <c:v>-1.937403114154268E-2</c:v>
                </c:pt>
                <c:pt idx="15928">
                  <c:v>-9.1566930468126584E-3</c:v>
                </c:pt>
                <c:pt idx="15929">
                  <c:v>-9.1504170406120355E-3</c:v>
                </c:pt>
                <c:pt idx="15930">
                  <c:v>-5.1526010907697595E-3</c:v>
                </c:pt>
                <c:pt idx="15931">
                  <c:v>-6.9851949013725045E-3</c:v>
                </c:pt>
                <c:pt idx="15932">
                  <c:v>0</c:v>
                </c:pt>
                <c:pt idx="15933">
                  <c:v>0</c:v>
                </c:pt>
                <c:pt idx="15934">
                  <c:v>-9.3078863523976541E-3</c:v>
                </c:pt>
                <c:pt idx="15935">
                  <c:v>0</c:v>
                </c:pt>
                <c:pt idx="15936">
                  <c:v>0</c:v>
                </c:pt>
                <c:pt idx="15937">
                  <c:v>0</c:v>
                </c:pt>
                <c:pt idx="15938">
                  <c:v>0</c:v>
                </c:pt>
                <c:pt idx="15939">
                  <c:v>0</c:v>
                </c:pt>
                <c:pt idx="15940">
                  <c:v>-3.6871665778561713E-3</c:v>
                </c:pt>
                <c:pt idx="15941">
                  <c:v>0</c:v>
                </c:pt>
                <c:pt idx="15942">
                  <c:v>0</c:v>
                </c:pt>
                <c:pt idx="15943">
                  <c:v>0</c:v>
                </c:pt>
                <c:pt idx="15944">
                  <c:v>0</c:v>
                </c:pt>
                <c:pt idx="15945">
                  <c:v>-5.0097059284534007E-3</c:v>
                </c:pt>
                <c:pt idx="15946">
                  <c:v>0</c:v>
                </c:pt>
                <c:pt idx="15947">
                  <c:v>-7.0765890840618351E-4</c:v>
                </c:pt>
                <c:pt idx="15948">
                  <c:v>0</c:v>
                </c:pt>
                <c:pt idx="15949">
                  <c:v>-8.273622660500024E-3</c:v>
                </c:pt>
                <c:pt idx="15950">
                  <c:v>-1.117328476599011E-2</c:v>
                </c:pt>
                <c:pt idx="15951">
                  <c:v>-1.1718469170121648E-2</c:v>
                </c:pt>
                <c:pt idx="15952">
                  <c:v>-5.4518440413142688E-3</c:v>
                </c:pt>
                <c:pt idx="15953">
                  <c:v>-1.2461357808718265E-2</c:v>
                </c:pt>
                <c:pt idx="15954">
                  <c:v>-8.8367801768554077E-3</c:v>
                </c:pt>
                <c:pt idx="15955">
                  <c:v>-2.3017565721680455E-2</c:v>
                </c:pt>
                <c:pt idx="15956">
                  <c:v>-1.721824151069995E-2</c:v>
                </c:pt>
                <c:pt idx="15957">
                  <c:v>-2.2634139327565972E-2</c:v>
                </c:pt>
                <c:pt idx="15958">
                  <c:v>-3.6101991420834478E-2</c:v>
                </c:pt>
                <c:pt idx="15959">
                  <c:v>-2.7918234321455238E-2</c:v>
                </c:pt>
                <c:pt idx="15960">
                  <c:v>-1.5444894437920853E-2</c:v>
                </c:pt>
                <c:pt idx="15961">
                  <c:v>-1.5786383570179141E-2</c:v>
                </c:pt>
                <c:pt idx="15962">
                  <c:v>-2.5779433966785725E-2</c:v>
                </c:pt>
                <c:pt idx="15963">
                  <c:v>-3.393323587912489E-2</c:v>
                </c:pt>
                <c:pt idx="15964">
                  <c:v>-1.9650602698363384E-2</c:v>
                </c:pt>
                <c:pt idx="15965">
                  <c:v>-2.541997172230348E-2</c:v>
                </c:pt>
                <c:pt idx="15966">
                  <c:v>-1.8045004673009291E-2</c:v>
                </c:pt>
                <c:pt idx="15967">
                  <c:v>-1.0394449902945246E-2</c:v>
                </c:pt>
                <c:pt idx="15968">
                  <c:v>-2.4101943492535138E-2</c:v>
                </c:pt>
                <c:pt idx="15969">
                  <c:v>-4.8509429892880318E-2</c:v>
                </c:pt>
                <c:pt idx="15970">
                  <c:v>-4.5969230031872366E-2</c:v>
                </c:pt>
                <c:pt idx="15971">
                  <c:v>-5.7555896379017035E-2</c:v>
                </c:pt>
                <c:pt idx="15972">
                  <c:v>-4.8605286491408939E-2</c:v>
                </c:pt>
                <c:pt idx="15973">
                  <c:v>-3.9480936518967669E-2</c:v>
                </c:pt>
                <c:pt idx="15974">
                  <c:v>-3.3525845335378279E-2</c:v>
                </c:pt>
                <c:pt idx="15975">
                  <c:v>-3.7671643221740325E-2</c:v>
                </c:pt>
                <c:pt idx="15976">
                  <c:v>-3.2471422751563672E-2</c:v>
                </c:pt>
                <c:pt idx="15977">
                  <c:v>-3.2998634043471031E-2</c:v>
                </c:pt>
                <c:pt idx="15978">
                  <c:v>-3.2201826068201989E-2</c:v>
                </c:pt>
                <c:pt idx="15979">
                  <c:v>-2.2328596419756042E-2</c:v>
                </c:pt>
                <c:pt idx="15980">
                  <c:v>-1.7194277361067822E-2</c:v>
                </c:pt>
                <c:pt idx="15981">
                  <c:v>-1.0088906995135316E-2</c:v>
                </c:pt>
                <c:pt idx="15982">
                  <c:v>-9.9091758728943047E-3</c:v>
                </c:pt>
                <c:pt idx="15983">
                  <c:v>0</c:v>
                </c:pt>
                <c:pt idx="15984">
                  <c:v>0</c:v>
                </c:pt>
                <c:pt idx="15985">
                  <c:v>0</c:v>
                </c:pt>
                <c:pt idx="15986">
                  <c:v>-3.7087667161961324E-3</c:v>
                </c:pt>
                <c:pt idx="15987">
                  <c:v>-9.4502228826143231E-4</c:v>
                </c:pt>
                <c:pt idx="15988">
                  <c:v>0</c:v>
                </c:pt>
                <c:pt idx="15989">
                  <c:v>0</c:v>
                </c:pt>
                <c:pt idx="15990">
                  <c:v>0</c:v>
                </c:pt>
                <c:pt idx="15991">
                  <c:v>-1.8519283056034341E-3</c:v>
                </c:pt>
                <c:pt idx="15992">
                  <c:v>-5.6560485511903957E-3</c:v>
                </c:pt>
                <c:pt idx="15993">
                  <c:v>-3.1140705266199387E-3</c:v>
                </c:pt>
                <c:pt idx="15994">
                  <c:v>-2.2883700081979264E-3</c:v>
                </c:pt>
                <c:pt idx="15995">
                  <c:v>-6.0158180627886138E-3</c:v>
                </c:pt>
                <c:pt idx="15996">
                  <c:v>-5.6442528294986527E-3</c:v>
                </c:pt>
                <c:pt idx="15997">
                  <c:v>-5.7799036289537531E-3</c:v>
                </c:pt>
                <c:pt idx="15998">
                  <c:v>0</c:v>
                </c:pt>
                <c:pt idx="15999">
                  <c:v>0</c:v>
                </c:pt>
                <c:pt idx="16000">
                  <c:v>-1.479817742605305E-3</c:v>
                </c:pt>
                <c:pt idx="16001">
                  <c:v>-7.1943708434961673E-3</c:v>
                </c:pt>
                <c:pt idx="16002">
                  <c:v>-1.0972877806828207E-2</c:v>
                </c:pt>
                <c:pt idx="16003">
                  <c:v>-7.1300309416437724E-3</c:v>
                </c:pt>
                <c:pt idx="16004">
                  <c:v>-1.0674574625512578E-2</c:v>
                </c:pt>
                <c:pt idx="16005">
                  <c:v>-1.1815145612896094E-2</c:v>
                </c:pt>
                <c:pt idx="16006">
                  <c:v>-9.0719261611890145E-3</c:v>
                </c:pt>
                <c:pt idx="16007">
                  <c:v>-1.420157106342157E-2</c:v>
                </c:pt>
                <c:pt idx="16008">
                  <c:v>-2.8280311405124992E-2</c:v>
                </c:pt>
                <c:pt idx="16009">
                  <c:v>-3.149145741575865E-2</c:v>
                </c:pt>
                <c:pt idx="16010">
                  <c:v>-3.7206010516649513E-2</c:v>
                </c:pt>
                <c:pt idx="16011">
                  <c:v>-3.3526937947089275E-2</c:v>
                </c:pt>
                <c:pt idx="16012">
                  <c:v>-3.9112811244275236E-2</c:v>
                </c:pt>
                <c:pt idx="16013">
                  <c:v>-3.0830511151274775E-2</c:v>
                </c:pt>
                <c:pt idx="16014">
                  <c:v>-2.7005211532050044E-2</c:v>
                </c:pt>
                <c:pt idx="16015">
                  <c:v>-3.0935794627033331E-2</c:v>
                </c:pt>
                <c:pt idx="16016">
                  <c:v>-4.6318880251744465E-2</c:v>
                </c:pt>
                <c:pt idx="16017">
                  <c:v>-4.3698491521755645E-2</c:v>
                </c:pt>
                <c:pt idx="16018">
                  <c:v>-4.1820936204062797E-2</c:v>
                </c:pt>
                <c:pt idx="16019">
                  <c:v>-4.4862458837085506E-2</c:v>
                </c:pt>
                <c:pt idx="16020">
                  <c:v>-4.0885083086209639E-2</c:v>
                </c:pt>
                <c:pt idx="16021">
                  <c:v>-3.3099954962068745E-2</c:v>
                </c:pt>
                <c:pt idx="16022">
                  <c:v>-3.1930138564752353E-2</c:v>
                </c:pt>
                <c:pt idx="16023">
                  <c:v>-3.187749682687302E-2</c:v>
                </c:pt>
                <c:pt idx="16024">
                  <c:v>-2.2203115221066105E-2</c:v>
                </c:pt>
                <c:pt idx="16025">
                  <c:v>-1.5020442541543111E-2</c:v>
                </c:pt>
                <c:pt idx="16026">
                  <c:v>-1.201401440043981E-2</c:v>
                </c:pt>
                <c:pt idx="16027">
                  <c:v>-1.5353840214778258E-2</c:v>
                </c:pt>
                <c:pt idx="16028">
                  <c:v>-1.2680809746910215E-2</c:v>
                </c:pt>
                <c:pt idx="16029">
                  <c:v>-7.0598419578048466E-3</c:v>
                </c:pt>
                <c:pt idx="16030">
                  <c:v>-2.8718992554118694E-3</c:v>
                </c:pt>
                <c:pt idx="16031">
                  <c:v>0</c:v>
                </c:pt>
                <c:pt idx="16032">
                  <c:v>-1.8429227131532278E-3</c:v>
                </c:pt>
                <c:pt idx="16033">
                  <c:v>-9.046548286893219E-3</c:v>
                </c:pt>
                <c:pt idx="16034">
                  <c:v>-1.3723399323102625E-2</c:v>
                </c:pt>
                <c:pt idx="16035">
                  <c:v>-1.6284945987296573E-2</c:v>
                </c:pt>
                <c:pt idx="16036">
                  <c:v>-1.8979785803699745E-2</c:v>
                </c:pt>
                <c:pt idx="16037">
                  <c:v>-1.5560526681811848E-2</c:v>
                </c:pt>
                <c:pt idx="16038">
                  <c:v>-1.9570911956975245E-2</c:v>
                </c:pt>
                <c:pt idx="16039">
                  <c:v>-2.5482173489730697E-2</c:v>
                </c:pt>
                <c:pt idx="16040">
                  <c:v>-1.7687421762714983E-2</c:v>
                </c:pt>
                <c:pt idx="16041">
                  <c:v>-1.8342296814873205E-2</c:v>
                </c:pt>
                <c:pt idx="16042">
                  <c:v>-2.7157030924011227E-2</c:v>
                </c:pt>
                <c:pt idx="16043">
                  <c:v>-2.029533126245997E-2</c:v>
                </c:pt>
                <c:pt idx="16044">
                  <c:v>-2.8629050952756363E-2</c:v>
                </c:pt>
                <c:pt idx="16045">
                  <c:v>-4.0608048588251622E-2</c:v>
                </c:pt>
                <c:pt idx="16046">
                  <c:v>-4.0057489916083155E-2</c:v>
                </c:pt>
                <c:pt idx="16047">
                  <c:v>-1.9101488247021181E-2</c:v>
                </c:pt>
                <c:pt idx="16048">
                  <c:v>-1.293523111873518E-2</c:v>
                </c:pt>
                <c:pt idx="16049">
                  <c:v>-8.913255134683995E-3</c:v>
                </c:pt>
                <c:pt idx="16050">
                  <c:v>-1.5914043302888481E-2</c:v>
                </c:pt>
                <c:pt idx="16051">
                  <c:v>-2.3065510686633983E-3</c:v>
                </c:pt>
                <c:pt idx="16052">
                  <c:v>0</c:v>
                </c:pt>
                <c:pt idx="16053">
                  <c:v>0</c:v>
                </c:pt>
                <c:pt idx="16054">
                  <c:v>0</c:v>
                </c:pt>
                <c:pt idx="16055">
                  <c:v>0</c:v>
                </c:pt>
                <c:pt idx="16056">
                  <c:v>-4.7245350977676015E-3</c:v>
                </c:pt>
                <c:pt idx="16057">
                  <c:v>-1.4817601030393535E-3</c:v>
                </c:pt>
                <c:pt idx="16058">
                  <c:v>0</c:v>
                </c:pt>
                <c:pt idx="16059">
                  <c:v>0</c:v>
                </c:pt>
                <c:pt idx="16060">
                  <c:v>0</c:v>
                </c:pt>
                <c:pt idx="16061">
                  <c:v>-4.8759840853297431E-3</c:v>
                </c:pt>
                <c:pt idx="16062">
                  <c:v>-8.6966336521910881E-3</c:v>
                </c:pt>
                <c:pt idx="16063">
                  <c:v>-5.8184486018227899E-3</c:v>
                </c:pt>
                <c:pt idx="16064">
                  <c:v>-2.2686870397020664E-3</c:v>
                </c:pt>
                <c:pt idx="16065">
                  <c:v>-5.0678630886875631E-3</c:v>
                </c:pt>
                <c:pt idx="16066">
                  <c:v>-8.23951014419122E-4</c:v>
                </c:pt>
                <c:pt idx="16067">
                  <c:v>-1.3995880244927927E-2</c:v>
                </c:pt>
                <c:pt idx="16068">
                  <c:v>-7.5622901323413316E-4</c:v>
                </c:pt>
                <c:pt idx="16069">
                  <c:v>-3.3861000592549928E-5</c:v>
                </c:pt>
                <c:pt idx="16070">
                  <c:v>-2.4041310420722661E-3</c:v>
                </c:pt>
                <c:pt idx="16071">
                  <c:v>0</c:v>
                </c:pt>
                <c:pt idx="16072">
                  <c:v>0</c:v>
                </c:pt>
                <c:pt idx="16073">
                  <c:v>0</c:v>
                </c:pt>
                <c:pt idx="16074">
                  <c:v>-3.6981837190938061E-3</c:v>
                </c:pt>
                <c:pt idx="16075">
                  <c:v>-5.7335750592266699E-3</c:v>
                </c:pt>
                <c:pt idx="16076">
                  <c:v>-9.3483411004461336E-3</c:v>
                </c:pt>
                <c:pt idx="16077">
                  <c:v>-1.295754596314147E-3</c:v>
                </c:pt>
                <c:pt idx="16078">
                  <c:v>0</c:v>
                </c:pt>
                <c:pt idx="16079">
                  <c:v>-1.2633258715840645E-3</c:v>
                </c:pt>
                <c:pt idx="16080">
                  <c:v>-1.1137214920543537E-3</c:v>
                </c:pt>
                <c:pt idx="16081">
                  <c:v>0</c:v>
                </c:pt>
                <c:pt idx="16082">
                  <c:v>-7.8573286189365099E-4</c:v>
                </c:pt>
                <c:pt idx="16083">
                  <c:v>-3.5025978984412065E-3</c:v>
                </c:pt>
                <c:pt idx="16084">
                  <c:v>-6.6842626561089968E-3</c:v>
                </c:pt>
                <c:pt idx="16085">
                  <c:v>-7.9790618792295875E-3</c:v>
                </c:pt>
                <c:pt idx="16086">
                  <c:v>-1.2283992629604445E-2</c:v>
                </c:pt>
                <c:pt idx="16087">
                  <c:v>-1.184132622853773E-3</c:v>
                </c:pt>
                <c:pt idx="16088">
                  <c:v>0</c:v>
                </c:pt>
                <c:pt idx="16089">
                  <c:v>-3.1796590299552063E-3</c:v>
                </c:pt>
                <c:pt idx="16090">
                  <c:v>-1.4460536284056857E-2</c:v>
                </c:pt>
                <c:pt idx="16091">
                  <c:v>-1.8176589967760948E-2</c:v>
                </c:pt>
                <c:pt idx="16092">
                  <c:v>-1.8276127120003038E-2</c:v>
                </c:pt>
                <c:pt idx="16093">
                  <c:v>-1.2071644630247125E-2</c:v>
                </c:pt>
                <c:pt idx="16094">
                  <c:v>-1.5135176982586485E-2</c:v>
                </c:pt>
                <c:pt idx="16095">
                  <c:v>0</c:v>
                </c:pt>
                <c:pt idx="16096">
                  <c:v>-5.7990224505022336E-4</c:v>
                </c:pt>
                <c:pt idx="16097">
                  <c:v>0</c:v>
                </c:pt>
                <c:pt idx="16098">
                  <c:v>0</c:v>
                </c:pt>
                <c:pt idx="16099">
                  <c:v>0</c:v>
                </c:pt>
                <c:pt idx="16100">
                  <c:v>0</c:v>
                </c:pt>
                <c:pt idx="16101">
                  <c:v>-3.3658700774141792E-4</c:v>
                </c:pt>
                <c:pt idx="16102">
                  <c:v>-5.1573815702332659E-4</c:v>
                </c:pt>
                <c:pt idx="16103">
                  <c:v>0</c:v>
                </c:pt>
                <c:pt idx="16104">
                  <c:v>-8.8619100175290066E-3</c:v>
                </c:pt>
                <c:pt idx="16105">
                  <c:v>-9.1919323075591031E-3</c:v>
                </c:pt>
                <c:pt idx="16106">
                  <c:v>-1.1680624986474486E-2</c:v>
                </c:pt>
                <c:pt idx="16107">
                  <c:v>-5.6698911467462088E-3</c:v>
                </c:pt>
                <c:pt idx="16108">
                  <c:v>-5.8808890043064999E-3</c:v>
                </c:pt>
                <c:pt idx="16109">
                  <c:v>-5.5346361098486119E-3</c:v>
                </c:pt>
                <c:pt idx="16110">
                  <c:v>-3.2407106840658395E-3</c:v>
                </c:pt>
                <c:pt idx="16111">
                  <c:v>-1.5776147503732907E-2</c:v>
                </c:pt>
                <c:pt idx="16112">
                  <c:v>-5.1288709991559323E-3</c:v>
                </c:pt>
                <c:pt idx="16113">
                  <c:v>0</c:v>
                </c:pt>
                <c:pt idx="16114">
                  <c:v>-1.3471255910580959E-3</c:v>
                </c:pt>
                <c:pt idx="16115">
                  <c:v>-5.2370183620251698E-3</c:v>
                </c:pt>
                <c:pt idx="16116">
                  <c:v>-2.4778454646772197E-3</c:v>
                </c:pt>
                <c:pt idx="16117">
                  <c:v>-1.904370313463799E-3</c:v>
                </c:pt>
                <c:pt idx="16118">
                  <c:v>-1.0777004728464989E-2</c:v>
                </c:pt>
                <c:pt idx="16119">
                  <c:v>-3.1427520315086777E-2</c:v>
                </c:pt>
                <c:pt idx="16120">
                  <c:v>-3.6150575098194193E-2</c:v>
                </c:pt>
                <c:pt idx="16121">
                  <c:v>-3.0231878726236006E-2</c:v>
                </c:pt>
                <c:pt idx="16122">
                  <c:v>-4.0132440299072702E-2</c:v>
                </c:pt>
                <c:pt idx="16123">
                  <c:v>-2.9317564570055965E-2</c:v>
                </c:pt>
                <c:pt idx="16124">
                  <c:v>-3.5593330375788601E-2</c:v>
                </c:pt>
                <c:pt idx="16125">
                  <c:v>-5.7612612125212403E-2</c:v>
                </c:pt>
                <c:pt idx="16126">
                  <c:v>-5.0411711877427878E-2</c:v>
                </c:pt>
                <c:pt idx="16127">
                  <c:v>-5.2337722762635375E-2</c:v>
                </c:pt>
                <c:pt idx="16128">
                  <c:v>-4.0549021305142929E-2</c:v>
                </c:pt>
                <c:pt idx="16129">
                  <c:v>-2.7786494119174665E-2</c:v>
                </c:pt>
                <c:pt idx="16130">
                  <c:v>-2.6260833811229345E-2</c:v>
                </c:pt>
                <c:pt idx="16131">
                  <c:v>-1.5489239225700446E-2</c:v>
                </c:pt>
                <c:pt idx="16132">
                  <c:v>-1.5754336229563237E-2</c:v>
                </c:pt>
                <c:pt idx="16133">
                  <c:v>-1.0035815146236304E-2</c:v>
                </c:pt>
                <c:pt idx="16134">
                  <c:v>-5.2748893625769178E-3</c:v>
                </c:pt>
                <c:pt idx="16135">
                  <c:v>-4.1225289172140966E-3</c:v>
                </c:pt>
                <c:pt idx="16136">
                  <c:v>-1.0620110583321685E-2</c:v>
                </c:pt>
                <c:pt idx="16137">
                  <c:v>-4.6527229249397895E-3</c:v>
                </c:pt>
                <c:pt idx="16138">
                  <c:v>-6.5625033813393463E-3</c:v>
                </c:pt>
                <c:pt idx="16139">
                  <c:v>-4.1658100607033788E-4</c:v>
                </c:pt>
                <c:pt idx="16140">
                  <c:v>-1.7637065971284338E-3</c:v>
                </c:pt>
                <c:pt idx="16141">
                  <c:v>-1.7420660253844034E-3</c:v>
                </c:pt>
                <c:pt idx="16142">
                  <c:v>0</c:v>
                </c:pt>
                <c:pt idx="16143">
                  <c:v>0</c:v>
                </c:pt>
                <c:pt idx="16144">
                  <c:v>-7.3785259081986521E-3</c:v>
                </c:pt>
                <c:pt idx="16145">
                  <c:v>0</c:v>
                </c:pt>
                <c:pt idx="16146">
                  <c:v>-5.3364355812268727E-5</c:v>
                </c:pt>
                <c:pt idx="16147">
                  <c:v>0</c:v>
                </c:pt>
                <c:pt idx="16148">
                  <c:v>0</c:v>
                </c:pt>
                <c:pt idx="16149">
                  <c:v>-4.6324891908577914E-4</c:v>
                </c:pt>
                <c:pt idx="16150">
                  <c:v>-5.5430129283720042E-3</c:v>
                </c:pt>
                <c:pt idx="16151">
                  <c:v>-5.2395050158675627E-3</c:v>
                </c:pt>
                <c:pt idx="16152">
                  <c:v>-1.6879299695427119E-2</c:v>
                </c:pt>
                <c:pt idx="16153">
                  <c:v>-1.9653468509722827E-2</c:v>
                </c:pt>
                <c:pt idx="16154">
                  <c:v>-1.0228749121424463E-2</c:v>
                </c:pt>
                <c:pt idx="16155">
                  <c:v>-3.0830014270196715E-3</c:v>
                </c:pt>
                <c:pt idx="16156">
                  <c:v>-9.1957572788652353E-3</c:v>
                </c:pt>
                <c:pt idx="16157">
                  <c:v>-3.2107942322846528E-3</c:v>
                </c:pt>
                <c:pt idx="16158">
                  <c:v>-6.1340546527229867E-3</c:v>
                </c:pt>
                <c:pt idx="16159">
                  <c:v>-1.0968882451917961E-2</c:v>
                </c:pt>
                <c:pt idx="16160">
                  <c:v>-6.6132776724671105E-3</c:v>
                </c:pt>
                <c:pt idx="16161">
                  <c:v>-1.3567336158974208E-2</c:v>
                </c:pt>
                <c:pt idx="16162">
                  <c:v>-1.5441630636195192E-2</c:v>
                </c:pt>
                <c:pt idx="16163">
                  <c:v>-1.0873037847969225E-2</c:v>
                </c:pt>
                <c:pt idx="16164">
                  <c:v>-3.0350791250453035E-3</c:v>
                </c:pt>
                <c:pt idx="16165">
                  <c:v>0</c:v>
                </c:pt>
                <c:pt idx="16166">
                  <c:v>0</c:v>
                </c:pt>
                <c:pt idx="16167">
                  <c:v>-1.1264477233063896E-3</c:v>
                </c:pt>
                <c:pt idx="16168">
                  <c:v>-1.3649584853773433E-2</c:v>
                </c:pt>
                <c:pt idx="16169">
                  <c:v>-2.4253001216352099E-2</c:v>
                </c:pt>
                <c:pt idx="16170">
                  <c:v>-2.0593368237347365E-2</c:v>
                </c:pt>
                <c:pt idx="16171">
                  <c:v>-9.9000475963827439E-3</c:v>
                </c:pt>
                <c:pt idx="16172">
                  <c:v>-3.0578031625152158E-2</c:v>
                </c:pt>
                <c:pt idx="16173">
                  <c:v>-3.9774710455338758E-2</c:v>
                </c:pt>
                <c:pt idx="16174">
                  <c:v>-3.1884287905230457E-2</c:v>
                </c:pt>
                <c:pt idx="16175">
                  <c:v>-2.5342429530911259E-2</c:v>
                </c:pt>
                <c:pt idx="16176">
                  <c:v>-1.5119784229731925E-2</c:v>
                </c:pt>
                <c:pt idx="16177">
                  <c:v>-1.3776508540906507E-2</c:v>
                </c:pt>
                <c:pt idx="16178">
                  <c:v>-1.0053413718335125E-2</c:v>
                </c:pt>
                <c:pt idx="16179">
                  <c:v>-6.0024327040034686E-3</c:v>
                </c:pt>
                <c:pt idx="16180">
                  <c:v>-8.2024432809773007E-3</c:v>
                </c:pt>
                <c:pt idx="16181">
                  <c:v>-6.4995504786081737E-3</c:v>
                </c:pt>
                <c:pt idx="16182">
                  <c:v>-1.4543339150668966E-2</c:v>
                </c:pt>
                <c:pt idx="16183">
                  <c:v>-1.1354381511449629E-2</c:v>
                </c:pt>
                <c:pt idx="16184">
                  <c:v>-6.6476281135967596E-3</c:v>
                </c:pt>
                <c:pt idx="16185">
                  <c:v>-3.6754984398963408E-3</c:v>
                </c:pt>
                <c:pt idx="16186">
                  <c:v>-3.818287587921132E-3</c:v>
                </c:pt>
                <c:pt idx="16187">
                  <c:v>-5.1615632767465502E-3</c:v>
                </c:pt>
                <c:pt idx="16188">
                  <c:v>-3.3000158654609146E-3</c:v>
                </c:pt>
                <c:pt idx="16189">
                  <c:v>-1.2258712782272974E-2</c:v>
                </c:pt>
                <c:pt idx="16190">
                  <c:v>-6.7110899571632965E-3</c:v>
                </c:pt>
                <c:pt idx="16191">
                  <c:v>-8.075519593844227E-3</c:v>
                </c:pt>
                <c:pt idx="16192">
                  <c:v>-6.5683008091385053E-3</c:v>
                </c:pt>
                <c:pt idx="16193">
                  <c:v>0</c:v>
                </c:pt>
                <c:pt idx="16194">
                  <c:v>0</c:v>
                </c:pt>
                <c:pt idx="16195">
                  <c:v>-4.7010461408732995E-3</c:v>
                </c:pt>
                <c:pt idx="16196">
                  <c:v>-1.4018814725025752E-2</c:v>
                </c:pt>
                <c:pt idx="16197">
                  <c:v>-1.0324382724182568E-2</c:v>
                </c:pt>
                <c:pt idx="16198">
                  <c:v>-6.5192758702469211E-3</c:v>
                </c:pt>
                <c:pt idx="16199">
                  <c:v>-1.297530896729826E-2</c:v>
                </c:pt>
                <c:pt idx="16200">
                  <c:v>-4.9645576958550208E-3</c:v>
                </c:pt>
                <c:pt idx="16201">
                  <c:v>-2.6140346254183155E-3</c:v>
                </c:pt>
                <c:pt idx="16202">
                  <c:v>0</c:v>
                </c:pt>
                <c:pt idx="16203">
                  <c:v>0</c:v>
                </c:pt>
                <c:pt idx="16204">
                  <c:v>-1.1140691768964928E-3</c:v>
                </c:pt>
                <c:pt idx="16205">
                  <c:v>0</c:v>
                </c:pt>
                <c:pt idx="16206">
                  <c:v>0</c:v>
                </c:pt>
                <c:pt idx="16207">
                  <c:v>0</c:v>
                </c:pt>
                <c:pt idx="16208">
                  <c:v>-3.7922668924716962E-4</c:v>
                </c:pt>
                <c:pt idx="16209">
                  <c:v>0</c:v>
                </c:pt>
                <c:pt idx="16210">
                  <c:v>0</c:v>
                </c:pt>
                <c:pt idx="16211">
                  <c:v>0</c:v>
                </c:pt>
                <c:pt idx="16212">
                  <c:v>0</c:v>
                </c:pt>
                <c:pt idx="16213">
                  <c:v>-2.4599363491473181E-4</c:v>
                </c:pt>
                <c:pt idx="16214">
                  <c:v>-3.7821521368134325E-3</c:v>
                </c:pt>
                <c:pt idx="16215">
                  <c:v>-1.0844219405822919E-2</c:v>
                </c:pt>
                <c:pt idx="16216">
                  <c:v>-7.7436746324188732E-3</c:v>
                </c:pt>
                <c:pt idx="16217">
                  <c:v>-6.9134461145817783E-3</c:v>
                </c:pt>
                <c:pt idx="16218">
                  <c:v>-4.7558769416841118E-3</c:v>
                </c:pt>
                <c:pt idx="16219">
                  <c:v>0</c:v>
                </c:pt>
                <c:pt idx="16220">
                  <c:v>0</c:v>
                </c:pt>
                <c:pt idx="16221">
                  <c:v>0</c:v>
                </c:pt>
                <c:pt idx="16222">
                  <c:v>-1.3245910325188071E-4</c:v>
                </c:pt>
                <c:pt idx="16223">
                  <c:v>-6.5669147727561716E-3</c:v>
                </c:pt>
                <c:pt idx="16224">
                  <c:v>-1.7015900186970745E-3</c:v>
                </c:pt>
                <c:pt idx="16225">
                  <c:v>-2.8784382052809976E-3</c:v>
                </c:pt>
                <c:pt idx="16226">
                  <c:v>-9.7306495081173061E-4</c:v>
                </c:pt>
                <c:pt idx="16227">
                  <c:v>-1.3449693560958487E-3</c:v>
                </c:pt>
                <c:pt idx="16228">
                  <c:v>0</c:v>
                </c:pt>
                <c:pt idx="16229">
                  <c:v>0</c:v>
                </c:pt>
                <c:pt idx="16230">
                  <c:v>0</c:v>
                </c:pt>
                <c:pt idx="16231">
                  <c:v>-3.9235635425900472E-3</c:v>
                </c:pt>
                <c:pt idx="16232">
                  <c:v>-1.0944677250382839E-2</c:v>
                </c:pt>
                <c:pt idx="16233">
                  <c:v>-6.3512370053994127E-3</c:v>
                </c:pt>
                <c:pt idx="16234">
                  <c:v>-1.0456120557659765E-2</c:v>
                </c:pt>
                <c:pt idx="16235">
                  <c:v>-9.0005238133613608E-3</c:v>
                </c:pt>
                <c:pt idx="16236">
                  <c:v>-4.2005802240310253E-3</c:v>
                </c:pt>
                <c:pt idx="16237">
                  <c:v>-6.1245869933113095E-3</c:v>
                </c:pt>
                <c:pt idx="16238">
                  <c:v>-1.9491901039568882E-3</c:v>
                </c:pt>
                <c:pt idx="16239">
                  <c:v>-1.3760174067209419E-2</c:v>
                </c:pt>
                <c:pt idx="16240">
                  <c:v>-3.6364735272785831E-3</c:v>
                </c:pt>
                <c:pt idx="16241">
                  <c:v>-5.9483036505761921E-3</c:v>
                </c:pt>
                <c:pt idx="16242">
                  <c:v>-9.6200338464025315E-4</c:v>
                </c:pt>
                <c:pt idx="16243">
                  <c:v>0</c:v>
                </c:pt>
                <c:pt idx="16244">
                  <c:v>0</c:v>
                </c:pt>
                <c:pt idx="16245">
                  <c:v>-4.8491433515428506E-3</c:v>
                </c:pt>
                <c:pt idx="16246">
                  <c:v>-4.5624201450717994E-3</c:v>
                </c:pt>
                <c:pt idx="16247">
                  <c:v>-9.0695077415265946E-3</c:v>
                </c:pt>
                <c:pt idx="16248">
                  <c:v>-9.0091449612169638E-3</c:v>
                </c:pt>
                <c:pt idx="16249">
                  <c:v>-2.8828257829555559E-2</c:v>
                </c:pt>
                <c:pt idx="16250">
                  <c:v>-3.1604945723800015E-2</c:v>
                </c:pt>
                <c:pt idx="16251">
                  <c:v>-2.4643105061419091E-2</c:v>
                </c:pt>
                <c:pt idx="16252">
                  <c:v>-3.4089880179881127E-2</c:v>
                </c:pt>
                <c:pt idx="16253">
                  <c:v>-3.4074789484803691E-2</c:v>
                </c:pt>
                <c:pt idx="16254">
                  <c:v>-3.9442046700671085E-2</c:v>
                </c:pt>
                <c:pt idx="16255">
                  <c:v>-2.8365476513848242E-2</c:v>
                </c:pt>
                <c:pt idx="16256">
                  <c:v>-2.5684363021760803E-2</c:v>
                </c:pt>
                <c:pt idx="16257">
                  <c:v>-2.7278946468274334E-2</c:v>
                </c:pt>
                <c:pt idx="16258">
                  <c:v>-2.0754735963138482E-2</c:v>
                </c:pt>
                <c:pt idx="16259">
                  <c:v>-1.6499159951307352E-2</c:v>
                </c:pt>
                <c:pt idx="16260">
                  <c:v>-1.6559522731617093E-2</c:v>
                </c:pt>
                <c:pt idx="16261">
                  <c:v>-8.1690962685740942E-3</c:v>
                </c:pt>
                <c:pt idx="16262">
                  <c:v>-3.2092878197970132E-3</c:v>
                </c:pt>
                <c:pt idx="16263">
                  <c:v>-7.3944405879333708E-4</c:v>
                </c:pt>
                <c:pt idx="16264">
                  <c:v>0</c:v>
                </c:pt>
                <c:pt idx="16265">
                  <c:v>-1.9926017757744274E-3</c:v>
                </c:pt>
                <c:pt idx="16266">
                  <c:v>0</c:v>
                </c:pt>
                <c:pt idx="16267">
                  <c:v>0</c:v>
                </c:pt>
                <c:pt idx="16268">
                  <c:v>0</c:v>
                </c:pt>
                <c:pt idx="16269">
                  <c:v>-1.6898986060835952E-3</c:v>
                </c:pt>
                <c:pt idx="16270">
                  <c:v>0</c:v>
                </c:pt>
                <c:pt idx="16271">
                  <c:v>-5.4408321977461593E-4</c:v>
                </c:pt>
                <c:pt idx="16272">
                  <c:v>-1.3227711306448287E-3</c:v>
                </c:pt>
                <c:pt idx="16273">
                  <c:v>-2.8551890065239283E-3</c:v>
                </c:pt>
                <c:pt idx="16274">
                  <c:v>0</c:v>
                </c:pt>
                <c:pt idx="16275">
                  <c:v>-3.0731529952034986E-3</c:v>
                </c:pt>
                <c:pt idx="16276">
                  <c:v>-9.5979997111136361E-3</c:v>
                </c:pt>
                <c:pt idx="16277">
                  <c:v>-5.9869204217740668E-3</c:v>
                </c:pt>
                <c:pt idx="16278">
                  <c:v>-5.1102997942930051E-3</c:v>
                </c:pt>
                <c:pt idx="16279">
                  <c:v>-1.1042431426849575E-2</c:v>
                </c:pt>
                <c:pt idx="16280">
                  <c:v>-1.1744724088638248E-2</c:v>
                </c:pt>
                <c:pt idx="16281">
                  <c:v>-4.3482375442668308E-3</c:v>
                </c:pt>
                <c:pt idx="16282">
                  <c:v>-3.058210598144151E-3</c:v>
                </c:pt>
                <c:pt idx="16283">
                  <c:v>0</c:v>
                </c:pt>
                <c:pt idx="16284">
                  <c:v>-4.7728899848853423E-4</c:v>
                </c:pt>
                <c:pt idx="16285">
                  <c:v>-8.4867950043751028E-3</c:v>
                </c:pt>
                <c:pt idx="16286">
                  <c:v>-1.421426298623818E-2</c:v>
                </c:pt>
                <c:pt idx="16287">
                  <c:v>-6.493119083605059E-3</c:v>
                </c:pt>
                <c:pt idx="16288">
                  <c:v>-2.2556876938986559E-2</c:v>
                </c:pt>
                <c:pt idx="16289">
                  <c:v>-1.4174488903030746E-2</c:v>
                </c:pt>
                <c:pt idx="16290">
                  <c:v>-1.6685227905496758E-2</c:v>
                </c:pt>
                <c:pt idx="16291">
                  <c:v>-1.9424667886405178E-2</c:v>
                </c:pt>
                <c:pt idx="16292">
                  <c:v>-3.2415877814016336E-2</c:v>
                </c:pt>
                <c:pt idx="16293">
                  <c:v>-3.2410906053615407E-2</c:v>
                </c:pt>
                <c:pt idx="16294">
                  <c:v>-2.1607270702410197E-2</c:v>
                </c:pt>
                <c:pt idx="16295">
                  <c:v>-2.3138572905894494E-2</c:v>
                </c:pt>
                <c:pt idx="16296">
                  <c:v>-3.7914644817437004E-2</c:v>
                </c:pt>
                <c:pt idx="16297">
                  <c:v>-2.1115066422718876E-2</c:v>
                </c:pt>
                <c:pt idx="16298">
                  <c:v>-4.1340187733672651E-2</c:v>
                </c:pt>
                <c:pt idx="16299">
                  <c:v>-5.2317834698910048E-2</c:v>
                </c:pt>
                <c:pt idx="16300">
                  <c:v>-6.7924190597406731E-2</c:v>
                </c:pt>
                <c:pt idx="16301">
                  <c:v>-6.6452549518733472E-2</c:v>
                </c:pt>
                <c:pt idx="16302">
                  <c:v>-7.4014597088537082E-2</c:v>
                </c:pt>
                <c:pt idx="16303">
                  <c:v>-7.3880359557712105E-2</c:v>
                </c:pt>
                <c:pt idx="16304">
                  <c:v>-6.1948134595497528E-2</c:v>
                </c:pt>
                <c:pt idx="16305">
                  <c:v>-5.3371847903905811E-2</c:v>
                </c:pt>
                <c:pt idx="16306">
                  <c:v>-3.4842096889666663E-2</c:v>
                </c:pt>
                <c:pt idx="16307">
                  <c:v>-4.1887081377774193E-2</c:v>
                </c:pt>
                <c:pt idx="16308">
                  <c:v>-3.009903746718634E-2</c:v>
                </c:pt>
                <c:pt idx="16309">
                  <c:v>-2.3257895155516684E-2</c:v>
                </c:pt>
                <c:pt idx="16310">
                  <c:v>-2.472456447378879E-2</c:v>
                </c:pt>
                <c:pt idx="16311">
                  <c:v>-1.3080701614827772E-2</c:v>
                </c:pt>
                <c:pt idx="16312">
                  <c:v>-1.4447935725081518E-2</c:v>
                </c:pt>
                <c:pt idx="16313">
                  <c:v>-8.3078116299418747E-3</c:v>
                </c:pt>
                <c:pt idx="16314">
                  <c:v>0</c:v>
                </c:pt>
                <c:pt idx="16315">
                  <c:v>-1.1892668665292039E-4</c:v>
                </c:pt>
                <c:pt idx="16316">
                  <c:v>-2.9483907732712478E-3</c:v>
                </c:pt>
                <c:pt idx="16317">
                  <c:v>0</c:v>
                </c:pt>
                <c:pt idx="16318">
                  <c:v>0</c:v>
                </c:pt>
                <c:pt idx="16319">
                  <c:v>0</c:v>
                </c:pt>
                <c:pt idx="16320">
                  <c:v>0</c:v>
                </c:pt>
                <c:pt idx="16321">
                  <c:v>0</c:v>
                </c:pt>
                <c:pt idx="16322">
                  <c:v>-7.0109036711640815E-4</c:v>
                </c:pt>
                <c:pt idx="16323">
                  <c:v>-1.7159554439916125E-4</c:v>
                </c:pt>
                <c:pt idx="16324">
                  <c:v>0</c:v>
                </c:pt>
                <c:pt idx="16325">
                  <c:v>0</c:v>
                </c:pt>
                <c:pt idx="16326">
                  <c:v>0</c:v>
                </c:pt>
                <c:pt idx="16327">
                  <c:v>-1.5011209669559822E-3</c:v>
                </c:pt>
                <c:pt idx="16328">
                  <c:v>0</c:v>
                </c:pt>
                <c:pt idx="16329">
                  <c:v>0</c:v>
                </c:pt>
                <c:pt idx="16330">
                  <c:v>0</c:v>
                </c:pt>
                <c:pt idx="16331">
                  <c:v>-1.1500862564690628E-3</c:v>
                </c:pt>
                <c:pt idx="16332">
                  <c:v>0</c:v>
                </c:pt>
                <c:pt idx="16333">
                  <c:v>-2.5424178538520081E-3</c:v>
                </c:pt>
                <c:pt idx="16334">
                  <c:v>-9.3543609461460564E-3</c:v>
                </c:pt>
                <c:pt idx="16335">
                  <c:v>-3.0296744064876036E-3</c:v>
                </c:pt>
                <c:pt idx="16336">
                  <c:v>0</c:v>
                </c:pt>
                <c:pt idx="16337">
                  <c:v>-1.1618209253108081E-3</c:v>
                </c:pt>
                <c:pt idx="16338">
                  <c:v>0</c:v>
                </c:pt>
                <c:pt idx="16339">
                  <c:v>-7.2565373885138396E-3</c:v>
                </c:pt>
                <c:pt idx="16340">
                  <c:v>-7.4926398666260718E-3</c:v>
                </c:pt>
                <c:pt idx="16341">
                  <c:v>-2.3721071423408735E-2</c:v>
                </c:pt>
                <c:pt idx="16342">
                  <c:v>-1.9292945354322355E-2</c:v>
                </c:pt>
                <c:pt idx="16343">
                  <c:v>-3.5193724492500134E-2</c:v>
                </c:pt>
                <c:pt idx="16344">
                  <c:v>-4.1313115251738086E-2</c:v>
                </c:pt>
                <c:pt idx="16345">
                  <c:v>-4.9451423119732829E-2</c:v>
                </c:pt>
                <c:pt idx="16346">
                  <c:v>-3.0105475168283102E-2</c:v>
                </c:pt>
                <c:pt idx="16347">
                  <c:v>-6.8132429398131134E-3</c:v>
                </c:pt>
                <c:pt idx="16348">
                  <c:v>-2.2742932585514408E-3</c:v>
                </c:pt>
                <c:pt idx="16349">
                  <c:v>0</c:v>
                </c:pt>
                <c:pt idx="16350">
                  <c:v>0</c:v>
                </c:pt>
                <c:pt idx="16351">
                  <c:v>-1.3927777270827946E-4</c:v>
                </c:pt>
                <c:pt idx="16352">
                  <c:v>0</c:v>
                </c:pt>
                <c:pt idx="16353">
                  <c:v>0</c:v>
                </c:pt>
                <c:pt idx="16354">
                  <c:v>-4.8886188934119668E-3</c:v>
                </c:pt>
                <c:pt idx="16355">
                  <c:v>-1.5148978508253808E-2</c:v>
                </c:pt>
                <c:pt idx="16356">
                  <c:v>-1.5483815418761537E-2</c:v>
                </c:pt>
                <c:pt idx="16357">
                  <c:v>-3.3478907666330326E-2</c:v>
                </c:pt>
                <c:pt idx="16358">
                  <c:v>-4.2074649497505612E-2</c:v>
                </c:pt>
                <c:pt idx="16359">
                  <c:v>-3.0934147146472024E-2</c:v>
                </c:pt>
                <c:pt idx="16360">
                  <c:v>-1.3599161951046934E-2</c:v>
                </c:pt>
                <c:pt idx="16361">
                  <c:v>-2.1888767178329438E-2</c:v>
                </c:pt>
                <c:pt idx="16362">
                  <c:v>-2.9805268419617725E-2</c:v>
                </c:pt>
                <c:pt idx="16363">
                  <c:v>-3.230697847955355E-2</c:v>
                </c:pt>
                <c:pt idx="16364">
                  <c:v>-3.7932238576082189E-2</c:v>
                </c:pt>
                <c:pt idx="16365">
                  <c:v>-4.6829333626714265E-2</c:v>
                </c:pt>
                <c:pt idx="16366">
                  <c:v>-3.4033780260885882E-2</c:v>
                </c:pt>
                <c:pt idx="16367">
                  <c:v>-3.2536580932473025E-2</c:v>
                </c:pt>
                <c:pt idx="16368">
                  <c:v>-2.7958882027389831E-2</c:v>
                </c:pt>
                <c:pt idx="16369">
                  <c:v>-1.3116040123028694E-2</c:v>
                </c:pt>
                <c:pt idx="16370">
                  <c:v>-1.8535614688816926E-2</c:v>
                </c:pt>
                <c:pt idx="16371">
                  <c:v>-1.6014771091137803E-2</c:v>
                </c:pt>
                <c:pt idx="16372">
                  <c:v>-2.9188211827396504E-2</c:v>
                </c:pt>
                <c:pt idx="16373">
                  <c:v>-4.2289901797117557E-2</c:v>
                </c:pt>
                <c:pt idx="16374">
                  <c:v>-3.3158420909130126E-2</c:v>
                </c:pt>
                <c:pt idx="16375">
                  <c:v>-4.5719588437603265E-2</c:v>
                </c:pt>
                <c:pt idx="16376">
                  <c:v>-3.3349756286563115E-2</c:v>
                </c:pt>
                <c:pt idx="16377">
                  <c:v>-1.9391840502829383E-2</c:v>
                </c:pt>
                <c:pt idx="16378">
                  <c:v>-2.346728404215126E-2</c:v>
                </c:pt>
                <c:pt idx="16379">
                  <c:v>-1.3417393342485595E-2</c:v>
                </c:pt>
                <c:pt idx="16380">
                  <c:v>-1.6789679369741406E-2</c:v>
                </c:pt>
                <c:pt idx="16381">
                  <c:v>-2.0965573982215435E-2</c:v>
                </c:pt>
                <c:pt idx="16382">
                  <c:v>-1.0513878989940495E-2</c:v>
                </c:pt>
                <c:pt idx="16383">
                  <c:v>-1.0542579296555443E-2</c:v>
                </c:pt>
                <c:pt idx="16384">
                  <c:v>-9.9972734708719813E-4</c:v>
                </c:pt>
                <c:pt idx="16385">
                  <c:v>0</c:v>
                </c:pt>
                <c:pt idx="16386">
                  <c:v>0</c:v>
                </c:pt>
                <c:pt idx="16387">
                  <c:v>-3.1423483816916953E-4</c:v>
                </c:pt>
                <c:pt idx="16388">
                  <c:v>-1.3759677004676618E-3</c:v>
                </c:pt>
                <c:pt idx="16389">
                  <c:v>0</c:v>
                </c:pt>
                <c:pt idx="16390">
                  <c:v>-3.032744159600087E-4</c:v>
                </c:pt>
                <c:pt idx="16391">
                  <c:v>0</c:v>
                </c:pt>
                <c:pt idx="16392">
                  <c:v>-7.6578365193713527E-4</c:v>
                </c:pt>
                <c:pt idx="16393">
                  <c:v>-2.2406262408533051E-3</c:v>
                </c:pt>
                <c:pt idx="16394">
                  <c:v>-5.1903114186850896E-3</c:v>
                </c:pt>
                <c:pt idx="16395">
                  <c:v>0</c:v>
                </c:pt>
                <c:pt idx="16396">
                  <c:v>-4.5386064919545888E-3</c:v>
                </c:pt>
                <c:pt idx="16397">
                  <c:v>-8.9071923452929136E-3</c:v>
                </c:pt>
                <c:pt idx="16398">
                  <c:v>-7.7217706704952871E-3</c:v>
                </c:pt>
                <c:pt idx="16399">
                  <c:v>-2.178625572048587E-2</c:v>
                </c:pt>
                <c:pt idx="16400">
                  <c:v>-1.7927731782997003E-2</c:v>
                </c:pt>
                <c:pt idx="16401">
                  <c:v>-3.458503157188797E-2</c:v>
                </c:pt>
                <c:pt idx="16402">
                  <c:v>-3.6436367414599991E-2</c:v>
                </c:pt>
                <c:pt idx="16403">
                  <c:v>-2.4294060140078177E-2</c:v>
                </c:pt>
                <c:pt idx="16404">
                  <c:v>-3.0221168514066754E-2</c:v>
                </c:pt>
                <c:pt idx="16405">
                  <c:v>-1.7096519771983343E-2</c:v>
                </c:pt>
                <c:pt idx="16406">
                  <c:v>-2.0359971474314897E-2</c:v>
                </c:pt>
                <c:pt idx="16407">
                  <c:v>-8.4490811801321009E-3</c:v>
                </c:pt>
                <c:pt idx="16408">
                  <c:v>-1.3280500994148459E-2</c:v>
                </c:pt>
                <c:pt idx="16409">
                  <c:v>-4.3874770354067616E-3</c:v>
                </c:pt>
                <c:pt idx="16410">
                  <c:v>-6.1254657857078287E-3</c:v>
                </c:pt>
                <c:pt idx="16411">
                  <c:v>-1.2227317593830112E-2</c:v>
                </c:pt>
                <c:pt idx="16412">
                  <c:v>-2.6608229943468009E-2</c:v>
                </c:pt>
                <c:pt idx="16413">
                  <c:v>-2.8922399746858063E-2</c:v>
                </c:pt>
                <c:pt idx="16414">
                  <c:v>-2.6622398330019448E-2</c:v>
                </c:pt>
                <c:pt idx="16415">
                  <c:v>-1.4711508035836651E-2</c:v>
                </c:pt>
                <c:pt idx="16416">
                  <c:v>-2.337783780975633E-2</c:v>
                </c:pt>
                <c:pt idx="16417">
                  <c:v>-2.7250530133796746E-2</c:v>
                </c:pt>
                <c:pt idx="16418">
                  <c:v>-2.3817057792848706E-2</c:v>
                </c:pt>
                <c:pt idx="16419">
                  <c:v>-1.7365719116459455E-2</c:v>
                </c:pt>
                <c:pt idx="16420">
                  <c:v>-1.939179839330496E-2</c:v>
                </c:pt>
                <c:pt idx="16421">
                  <c:v>-1.6761201290267591E-2</c:v>
                </c:pt>
                <c:pt idx="16422">
                  <c:v>-1.237844705037805E-2</c:v>
                </c:pt>
                <c:pt idx="16423">
                  <c:v>-7.2400455277487064E-3</c:v>
                </c:pt>
                <c:pt idx="16424">
                  <c:v>-1.1788097610737736E-2</c:v>
                </c:pt>
                <c:pt idx="16425">
                  <c:v>-1.0177624339398839E-2</c:v>
                </c:pt>
                <c:pt idx="16426">
                  <c:v>-5.0817279764237E-3</c:v>
                </c:pt>
                <c:pt idx="16427">
                  <c:v>-5.8562664412319387E-3</c:v>
                </c:pt>
                <c:pt idx="16428">
                  <c:v>-1.7101242567500563E-2</c:v>
                </c:pt>
                <c:pt idx="16429">
                  <c:v>-8.0240295835910525E-3</c:v>
                </c:pt>
                <c:pt idx="16430">
                  <c:v>-9.4928189894161186E-3</c:v>
                </c:pt>
                <c:pt idx="16431">
                  <c:v>-4.4535961726464013E-3</c:v>
                </c:pt>
                <c:pt idx="16432">
                  <c:v>-2.1063668006366942E-3</c:v>
                </c:pt>
                <c:pt idx="16433">
                  <c:v>0</c:v>
                </c:pt>
                <c:pt idx="16434">
                  <c:v>-4.1413049124281454E-3</c:v>
                </c:pt>
                <c:pt idx="16435">
                  <c:v>-1.383583055121318E-3</c:v>
                </c:pt>
                <c:pt idx="16436">
                  <c:v>-5.1187850913023691E-3</c:v>
                </c:pt>
                <c:pt idx="16437">
                  <c:v>-1.5195802973995143E-2</c:v>
                </c:pt>
                <c:pt idx="16438">
                  <c:v>-4.4387988799116096E-3</c:v>
                </c:pt>
                <c:pt idx="16439">
                  <c:v>-1.5110804697572311E-3</c:v>
                </c:pt>
                <c:pt idx="16440">
                  <c:v>-1.3330563019138819E-2</c:v>
                </c:pt>
                <c:pt idx="16441">
                  <c:v>-1.7726862760838458E-2</c:v>
                </c:pt>
                <c:pt idx="16442">
                  <c:v>-1.4019993483465498E-2</c:v>
                </c:pt>
                <c:pt idx="16443">
                  <c:v>-7.5081810841060026E-4</c:v>
                </c:pt>
                <c:pt idx="16444">
                  <c:v>-5.8365483144370289E-3</c:v>
                </c:pt>
                <c:pt idx="16445">
                  <c:v>-8.7689888510594782E-3</c:v>
                </c:pt>
                <c:pt idx="16446">
                  <c:v>-9.0712049450109022E-3</c:v>
                </c:pt>
                <c:pt idx="16447">
                  <c:v>0</c:v>
                </c:pt>
                <c:pt idx="16448">
                  <c:v>0</c:v>
                </c:pt>
                <c:pt idx="16449">
                  <c:v>0</c:v>
                </c:pt>
                <c:pt idx="16450">
                  <c:v>-6.4343415367273948E-4</c:v>
                </c:pt>
                <c:pt idx="16451">
                  <c:v>-1.5733608867180005E-3</c:v>
                </c:pt>
                <c:pt idx="16452">
                  <c:v>0</c:v>
                </c:pt>
                <c:pt idx="16453">
                  <c:v>-2.2338817919862475E-3</c:v>
                </c:pt>
                <c:pt idx="16454">
                  <c:v>-1.2492843130813669E-2</c:v>
                </c:pt>
                <c:pt idx="16455">
                  <c:v>-3.444683267474602E-3</c:v>
                </c:pt>
                <c:pt idx="16456">
                  <c:v>-4.7071080616852834E-3</c:v>
                </c:pt>
                <c:pt idx="16457">
                  <c:v>-1.0995766887864855E-2</c:v>
                </c:pt>
                <c:pt idx="16458">
                  <c:v>-8.9589923128186033E-3</c:v>
                </c:pt>
                <c:pt idx="16459">
                  <c:v>-9.9586074844427719E-3</c:v>
                </c:pt>
                <c:pt idx="16460">
                  <c:v>-7.8608235327244369E-3</c:v>
                </c:pt>
                <c:pt idx="16461">
                  <c:v>-1.6416215353713626E-2</c:v>
                </c:pt>
                <c:pt idx="16462">
                  <c:v>-1.7828817075116743E-2</c:v>
                </c:pt>
                <c:pt idx="16463">
                  <c:v>-2.4187871335917599E-2</c:v>
                </c:pt>
                <c:pt idx="16464">
                  <c:v>-2.3779577815113417E-2</c:v>
                </c:pt>
                <c:pt idx="16465">
                  <c:v>-1.2023540233337515E-2</c:v>
                </c:pt>
                <c:pt idx="16466">
                  <c:v>-1.0305891628574981E-2</c:v>
                </c:pt>
                <c:pt idx="16467">
                  <c:v>-1.7228109366347222E-2</c:v>
                </c:pt>
                <c:pt idx="16468">
                  <c:v>-2.1770961413915879E-2</c:v>
                </c:pt>
                <c:pt idx="16469">
                  <c:v>-1.620502904984944E-2</c:v>
                </c:pt>
                <c:pt idx="16470">
                  <c:v>-1.4257422025323652E-2</c:v>
                </c:pt>
                <c:pt idx="16471">
                  <c:v>-4.4959217578210975E-3</c:v>
                </c:pt>
                <c:pt idx="16472">
                  <c:v>-9.7755793544270775E-3</c:v>
                </c:pt>
                <c:pt idx="16473">
                  <c:v>-3.7403440928845955E-3</c:v>
                </c:pt>
                <c:pt idx="16474">
                  <c:v>-3.1067851812919267E-3</c:v>
                </c:pt>
                <c:pt idx="16475">
                  <c:v>-1.0437296439868349E-2</c:v>
                </c:pt>
                <c:pt idx="16476">
                  <c:v>-1.3379825607043427E-2</c:v>
                </c:pt>
                <c:pt idx="16477">
                  <c:v>-1.3764653982973885E-2</c:v>
                </c:pt>
                <c:pt idx="16478">
                  <c:v>-3.4343586037300367E-2</c:v>
                </c:pt>
                <c:pt idx="16479">
                  <c:v>-3.1776499188105989E-2</c:v>
                </c:pt>
                <c:pt idx="16480">
                  <c:v>-2.5060774725223167E-2</c:v>
                </c:pt>
                <c:pt idx="16481">
                  <c:v>-2.5361128579607817E-2</c:v>
                </c:pt>
                <c:pt idx="16482">
                  <c:v>-2.9124937817366026E-2</c:v>
                </c:pt>
                <c:pt idx="16483">
                  <c:v>-2.3221107367116911E-2</c:v>
                </c:pt>
                <c:pt idx="16484">
                  <c:v>-3.9487145793638212E-2</c:v>
                </c:pt>
                <c:pt idx="16485">
                  <c:v>-3.7314273378323937E-2</c:v>
                </c:pt>
                <c:pt idx="16486">
                  <c:v>-2.5436217043204201E-2</c:v>
                </c:pt>
                <c:pt idx="16487">
                  <c:v>-1.4651636459203643E-2</c:v>
                </c:pt>
                <c:pt idx="16488">
                  <c:v>-1.0263654367802189E-2</c:v>
                </c:pt>
                <c:pt idx="16489">
                  <c:v>-1.0991073858890088E-2</c:v>
                </c:pt>
                <c:pt idx="16490">
                  <c:v>-3.0645479205189119E-3</c:v>
                </c:pt>
                <c:pt idx="16491">
                  <c:v>-1.9616861114502004E-3</c:v>
                </c:pt>
                <c:pt idx="16492">
                  <c:v>-1.1920293595892861E-3</c:v>
                </c:pt>
                <c:pt idx="16493">
                  <c:v>-5.4486066396974842E-3</c:v>
                </c:pt>
                <c:pt idx="16494">
                  <c:v>-7.8232793009264112E-3</c:v>
                </c:pt>
                <c:pt idx="16495">
                  <c:v>-1.3454914070639479E-2</c:v>
                </c:pt>
                <c:pt idx="16496">
                  <c:v>-2.401422926385155E-2</c:v>
                </c:pt>
                <c:pt idx="16497">
                  <c:v>-2.9650557062539384E-2</c:v>
                </c:pt>
                <c:pt idx="16498">
                  <c:v>-1.7631709858176747E-2</c:v>
                </c:pt>
                <c:pt idx="16499">
                  <c:v>-1.0441989468843005E-2</c:v>
                </c:pt>
                <c:pt idx="16500">
                  <c:v>-1.0413831294994402E-2</c:v>
                </c:pt>
                <c:pt idx="16501">
                  <c:v>-1.266179217390484E-2</c:v>
                </c:pt>
                <c:pt idx="16502">
                  <c:v>-1.538374897926631E-2</c:v>
                </c:pt>
                <c:pt idx="16503">
                  <c:v>-1.7598858655353378E-2</c:v>
                </c:pt>
                <c:pt idx="16504">
                  <c:v>-1.4539003763809233E-2</c:v>
                </c:pt>
                <c:pt idx="16505">
                  <c:v>-2.2179254934720061E-2</c:v>
                </c:pt>
                <c:pt idx="16506">
                  <c:v>-2.4990379290601772E-2</c:v>
                </c:pt>
                <c:pt idx="16507">
                  <c:v>-1.2502229188763203E-2</c:v>
                </c:pt>
                <c:pt idx="16508">
                  <c:v>-2.1939910457007161E-2</c:v>
                </c:pt>
                <c:pt idx="16509">
                  <c:v>-2.1010690720004499E-2</c:v>
                </c:pt>
                <c:pt idx="16510">
                  <c:v>-2.225903642729099E-2</c:v>
                </c:pt>
                <c:pt idx="16511">
                  <c:v>-1.843421781286092E-2</c:v>
                </c:pt>
                <c:pt idx="16512">
                  <c:v>-1.3318816230371455E-2</c:v>
                </c:pt>
                <c:pt idx="16513">
                  <c:v>-1.5909368224439446E-2</c:v>
                </c:pt>
                <c:pt idx="16514">
                  <c:v>-2.4033001379750507E-2</c:v>
                </c:pt>
                <c:pt idx="16515">
                  <c:v>-4.4626012521001401E-2</c:v>
                </c:pt>
                <c:pt idx="16516">
                  <c:v>-7.5055612393350901E-2</c:v>
                </c:pt>
                <c:pt idx="16517">
                  <c:v>-0.11151106146929357</c:v>
                </c:pt>
                <c:pt idx="16518">
                  <c:v>-0.12352521564468155</c:v>
                </c:pt>
                <c:pt idx="16519">
                  <c:v>-8.9313034418674553E-2</c:v>
                </c:pt>
                <c:pt idx="16520">
                  <c:v>-6.718540280267693E-2</c:v>
                </c:pt>
                <c:pt idx="16521">
                  <c:v>-6.6617546296731001E-2</c:v>
                </c:pt>
                <c:pt idx="16522">
                  <c:v>-7.4450211655606835E-2</c:v>
                </c:pt>
                <c:pt idx="16523">
                  <c:v>-0.10182464966538718</c:v>
                </c:pt>
                <c:pt idx="16524">
                  <c:v>-8.5394355224749252E-2</c:v>
                </c:pt>
                <c:pt idx="16525">
                  <c:v>-8.4329037647478455E-2</c:v>
                </c:pt>
                <c:pt idx="16526">
                  <c:v>-9.8365887310988276E-2</c:v>
                </c:pt>
                <c:pt idx="16527">
                  <c:v>-7.5750180681615542E-2</c:v>
                </c:pt>
                <c:pt idx="16528">
                  <c:v>-8.8595000985536188E-2</c:v>
                </c:pt>
                <c:pt idx="16529">
                  <c:v>-8.378464628640625E-2</c:v>
                </c:pt>
                <c:pt idx="16530">
                  <c:v>-7.9673552904515721E-2</c:v>
                </c:pt>
                <c:pt idx="16531">
                  <c:v>-8.343736214227393E-2</c:v>
                </c:pt>
                <c:pt idx="16532">
                  <c:v>-7.1676631531523149E-2</c:v>
                </c:pt>
                <c:pt idx="16533">
                  <c:v>-6.3595235636984881E-2</c:v>
                </c:pt>
                <c:pt idx="16534">
                  <c:v>-6.5993373443087644E-2</c:v>
                </c:pt>
                <c:pt idx="16535">
                  <c:v>-8.1090847654893494E-2</c:v>
                </c:pt>
                <c:pt idx="16536">
                  <c:v>-7.6895279751457268E-2</c:v>
                </c:pt>
                <c:pt idx="16537">
                  <c:v>-8.8266488957302935E-2</c:v>
                </c:pt>
                <c:pt idx="16538">
                  <c:v>-9.0134314489257683E-2</c:v>
                </c:pt>
                <c:pt idx="16539">
                  <c:v>-9.3194169380801828E-2</c:v>
                </c:pt>
                <c:pt idx="16540">
                  <c:v>-9.3616541988530311E-2</c:v>
                </c:pt>
                <c:pt idx="16541">
                  <c:v>-0.11687988661642001</c:v>
                </c:pt>
                <c:pt idx="16542">
                  <c:v>-0.1157911038942756</c:v>
                </c:pt>
                <c:pt idx="16543">
                  <c:v>-9.8924357758984893E-2</c:v>
                </c:pt>
                <c:pt idx="16544">
                  <c:v>-9.7145699777550498E-2</c:v>
                </c:pt>
                <c:pt idx="16545">
                  <c:v>-8.4221097981059034E-2</c:v>
                </c:pt>
                <c:pt idx="16546">
                  <c:v>-6.7471677570137389E-2</c:v>
                </c:pt>
                <c:pt idx="16547">
                  <c:v>-7.0817807229141883E-2</c:v>
                </c:pt>
                <c:pt idx="16548">
                  <c:v>-6.3351198130297326E-2</c:v>
                </c:pt>
                <c:pt idx="16549">
                  <c:v>-5.5091467134718131E-2</c:v>
                </c:pt>
                <c:pt idx="16550">
                  <c:v>-5.4406284904403024E-2</c:v>
                </c:pt>
                <c:pt idx="16551">
                  <c:v>-5.3200176457889548E-2</c:v>
                </c:pt>
                <c:pt idx="16552">
                  <c:v>-5.9662477356135279E-2</c:v>
                </c:pt>
                <c:pt idx="16553">
                  <c:v>-6.4097389737284294E-2</c:v>
                </c:pt>
                <c:pt idx="16554">
                  <c:v>-5.0196637914042608E-2</c:v>
                </c:pt>
                <c:pt idx="16555">
                  <c:v>-4.5855586112388824E-2</c:v>
                </c:pt>
                <c:pt idx="16556">
                  <c:v>-4.5597469518776856E-2</c:v>
                </c:pt>
                <c:pt idx="16557">
                  <c:v>-4.6953754892482769E-2</c:v>
                </c:pt>
                <c:pt idx="16558">
                  <c:v>-5.2505608169624907E-2</c:v>
                </c:pt>
                <c:pt idx="16559">
                  <c:v>-3.6751109901352552E-2</c:v>
                </c:pt>
                <c:pt idx="16560">
                  <c:v>-2.6126092302493853E-2</c:v>
                </c:pt>
                <c:pt idx="16561">
                  <c:v>-2.7989224805474056E-2</c:v>
                </c:pt>
                <c:pt idx="16562">
                  <c:v>-3.0471837133122626E-2</c:v>
                </c:pt>
                <c:pt idx="16563">
                  <c:v>-1.8992688260857427E-2</c:v>
                </c:pt>
                <c:pt idx="16564">
                  <c:v>-1.9433832984484978E-2</c:v>
                </c:pt>
                <c:pt idx="16565">
                  <c:v>-2.4150327104119573E-2</c:v>
                </c:pt>
                <c:pt idx="16566">
                  <c:v>-1.2563238565434842E-2</c:v>
                </c:pt>
                <c:pt idx="16567">
                  <c:v>-9.8694399339221972E-3</c:v>
                </c:pt>
                <c:pt idx="16568">
                  <c:v>-1.3379825607043427E-2</c:v>
                </c:pt>
                <c:pt idx="16569">
                  <c:v>-1.4496766503036551E-2</c:v>
                </c:pt>
                <c:pt idx="16570">
                  <c:v>-1.4839357618194104E-2</c:v>
                </c:pt>
                <c:pt idx="16571">
                  <c:v>-2.4516383364150962E-2</c:v>
                </c:pt>
                <c:pt idx="16572">
                  <c:v>-2.3042772266076095E-2</c:v>
                </c:pt>
                <c:pt idx="16573">
                  <c:v>-2.6196487737115359E-2</c:v>
                </c:pt>
                <c:pt idx="16574">
                  <c:v>-3.9820350850846231E-2</c:v>
                </c:pt>
                <c:pt idx="16575">
                  <c:v>-5.0581466289972954E-2</c:v>
                </c:pt>
                <c:pt idx="16576">
                  <c:v>-3.6431983931068834E-2</c:v>
                </c:pt>
                <c:pt idx="16577">
                  <c:v>-3.7722566899128118E-2</c:v>
                </c:pt>
                <c:pt idx="16578">
                  <c:v>-2.2169868876770527E-2</c:v>
                </c:pt>
                <c:pt idx="16579">
                  <c:v>-2.3268037656864693E-2</c:v>
                </c:pt>
                <c:pt idx="16580">
                  <c:v>-1.9546465679879166E-2</c:v>
                </c:pt>
                <c:pt idx="16581">
                  <c:v>-2.0757267155367409E-2</c:v>
                </c:pt>
                <c:pt idx="16582">
                  <c:v>-1.9560544766803578E-2</c:v>
                </c:pt>
                <c:pt idx="16583">
                  <c:v>-1.9687256549122067E-2</c:v>
                </c:pt>
                <c:pt idx="16584">
                  <c:v>-1.9105320956251615E-2</c:v>
                </c:pt>
                <c:pt idx="16585">
                  <c:v>-2.3657559061769806E-2</c:v>
                </c:pt>
                <c:pt idx="16586">
                  <c:v>-1.3229648679850992E-2</c:v>
                </c:pt>
                <c:pt idx="16587">
                  <c:v>-2.4079931669498067E-2</c:v>
                </c:pt>
                <c:pt idx="16588">
                  <c:v>-3.8107395275058575E-2</c:v>
                </c:pt>
                <c:pt idx="16589">
                  <c:v>-1.8363822378239414E-2</c:v>
                </c:pt>
                <c:pt idx="16590">
                  <c:v>-2.5225030739339793E-2</c:v>
                </c:pt>
                <c:pt idx="16591">
                  <c:v>-3.1551233797317502E-2</c:v>
                </c:pt>
                <c:pt idx="16592">
                  <c:v>-3.9046001070010772E-2</c:v>
                </c:pt>
                <c:pt idx="16593">
                  <c:v>-3.688251471264592E-2</c:v>
                </c:pt>
                <c:pt idx="16594">
                  <c:v>-5.5588928206042887E-2</c:v>
                </c:pt>
                <c:pt idx="16595">
                  <c:v>-5.1097699477196667E-2</c:v>
                </c:pt>
                <c:pt idx="16596">
                  <c:v>-4.102176626838494E-2</c:v>
                </c:pt>
                <c:pt idx="16597">
                  <c:v>-2.7102242329244186E-2</c:v>
                </c:pt>
                <c:pt idx="16598">
                  <c:v>-4.173510667254865E-2</c:v>
                </c:pt>
                <c:pt idx="16599">
                  <c:v>-5.8789573966829711E-2</c:v>
                </c:pt>
                <c:pt idx="16600">
                  <c:v>-5.1468448766202712E-2</c:v>
                </c:pt>
                <c:pt idx="16601">
                  <c:v>-4.3105471133178863E-2</c:v>
                </c:pt>
                <c:pt idx="16602">
                  <c:v>-3.122272176908425E-2</c:v>
                </c:pt>
                <c:pt idx="16603">
                  <c:v>-3.2771421330755501E-2</c:v>
                </c:pt>
                <c:pt idx="16604">
                  <c:v>-3.4878591340423037E-2</c:v>
                </c:pt>
                <c:pt idx="16605">
                  <c:v>-2.4619630001595616E-2</c:v>
                </c:pt>
                <c:pt idx="16606">
                  <c:v>-3.1659173463737034E-2</c:v>
                </c:pt>
                <c:pt idx="16607">
                  <c:v>-4.0773035732722618E-2</c:v>
                </c:pt>
                <c:pt idx="16608">
                  <c:v>-5.5452830365774752E-2</c:v>
                </c:pt>
                <c:pt idx="16609">
                  <c:v>-5.3552153630996524E-2</c:v>
                </c:pt>
                <c:pt idx="16610">
                  <c:v>-6.5965215269239152E-2</c:v>
                </c:pt>
                <c:pt idx="16611">
                  <c:v>-8.8102232943186309E-2</c:v>
                </c:pt>
                <c:pt idx="16612">
                  <c:v>-9.7985751964032697E-2</c:v>
                </c:pt>
                <c:pt idx="16613">
                  <c:v>-9.7216095212171894E-2</c:v>
                </c:pt>
                <c:pt idx="16614">
                  <c:v>-9.017185872105582E-2</c:v>
                </c:pt>
                <c:pt idx="16615">
                  <c:v>-0.11288611895889855</c:v>
                </c:pt>
                <c:pt idx="16616">
                  <c:v>-9.807491951455316E-2</c:v>
                </c:pt>
                <c:pt idx="16617">
                  <c:v>-0.11755568278878559</c:v>
                </c:pt>
                <c:pt idx="16618">
                  <c:v>-0.11708637989130954</c:v>
                </c:pt>
                <c:pt idx="16619">
                  <c:v>-0.12741104363578348</c:v>
                </c:pt>
                <c:pt idx="16620">
                  <c:v>-0.12287757764616447</c:v>
                </c:pt>
                <c:pt idx="16621">
                  <c:v>-0.10508630480284586</c:v>
                </c:pt>
                <c:pt idx="16622">
                  <c:v>-0.11908091720558289</c:v>
                </c:pt>
                <c:pt idx="16623">
                  <c:v>-0.1066209252775927</c:v>
                </c:pt>
                <c:pt idx="16624">
                  <c:v>-0.11632610919739828</c:v>
                </c:pt>
                <c:pt idx="16625">
                  <c:v>-0.11144066603467218</c:v>
                </c:pt>
                <c:pt idx="16626">
                  <c:v>-8.9439746200993153E-2</c:v>
                </c:pt>
                <c:pt idx="16627">
                  <c:v>-8.9843346692822457E-2</c:v>
                </c:pt>
                <c:pt idx="16628">
                  <c:v>-0.1069025070160784</c:v>
                </c:pt>
                <c:pt idx="16629">
                  <c:v>-0.10244412949005555</c:v>
                </c:pt>
                <c:pt idx="16630">
                  <c:v>-0.10107376502942533</c:v>
                </c:pt>
                <c:pt idx="16631">
                  <c:v>-0.11768708760007895</c:v>
                </c:pt>
                <c:pt idx="16632">
                  <c:v>-0.13017523770191763</c:v>
                </c:pt>
                <c:pt idx="16633">
                  <c:v>-0.13075248026581321</c:v>
                </c:pt>
                <c:pt idx="16634">
                  <c:v>-0.13091673627992995</c:v>
                </c:pt>
                <c:pt idx="16635">
                  <c:v>-0.14160745628443516</c:v>
                </c:pt>
                <c:pt idx="16636">
                  <c:v>-0.12485334284453875</c:v>
                </c:pt>
                <c:pt idx="16637">
                  <c:v>-0.11039881360227533</c:v>
                </c:pt>
                <c:pt idx="16638">
                  <c:v>-9.5737791085122259E-2</c:v>
                </c:pt>
                <c:pt idx="16639">
                  <c:v>-9.995682413343232E-2</c:v>
                </c:pt>
                <c:pt idx="16640">
                  <c:v>-9.9980289278306045E-2</c:v>
                </c:pt>
                <c:pt idx="16641">
                  <c:v>-8.6971212960268884E-2</c:v>
                </c:pt>
                <c:pt idx="16642">
                  <c:v>-9.8342422166114551E-2</c:v>
                </c:pt>
                <c:pt idx="16643">
                  <c:v>-9.4339268450643554E-2</c:v>
                </c:pt>
                <c:pt idx="16644">
                  <c:v>-8.4061534995917064E-2</c:v>
                </c:pt>
                <c:pt idx="16645">
                  <c:v>-8.5774490571704831E-2</c:v>
                </c:pt>
                <c:pt idx="16646">
                  <c:v>-9.3198862409776595E-2</c:v>
                </c:pt>
                <c:pt idx="16647">
                  <c:v>-7.1554612778179427E-2</c:v>
                </c:pt>
                <c:pt idx="16648">
                  <c:v>-6.7753259308622971E-2</c:v>
                </c:pt>
                <c:pt idx="16649">
                  <c:v>-6.4491604171164174E-2</c:v>
                </c:pt>
                <c:pt idx="16650">
                  <c:v>-6.1398898076796771E-2</c:v>
                </c:pt>
                <c:pt idx="16651">
                  <c:v>-6.0568231948264106E-2</c:v>
                </c:pt>
                <c:pt idx="16652">
                  <c:v>-7.1127547141476177E-2</c:v>
                </c:pt>
                <c:pt idx="16653">
                  <c:v>-6.6434518166715195E-2</c:v>
                </c:pt>
                <c:pt idx="16654">
                  <c:v>-6.6289034268497637E-2</c:v>
                </c:pt>
                <c:pt idx="16655">
                  <c:v>-5.0980373752827601E-2</c:v>
                </c:pt>
                <c:pt idx="16656">
                  <c:v>-5.2177096141391655E-2</c:v>
                </c:pt>
                <c:pt idx="16657">
                  <c:v>-5.3918209891027913E-2</c:v>
                </c:pt>
                <c:pt idx="16658">
                  <c:v>-4.8619780178522864E-2</c:v>
                </c:pt>
                <c:pt idx="16659">
                  <c:v>-4.2345200439267594E-2</c:v>
                </c:pt>
                <c:pt idx="16660">
                  <c:v>-3.8126167390957533E-2</c:v>
                </c:pt>
                <c:pt idx="16661">
                  <c:v>-3.7178175538055913E-2</c:v>
                </c:pt>
                <c:pt idx="16662">
                  <c:v>-3.8022920753512768E-2</c:v>
                </c:pt>
                <c:pt idx="16663">
                  <c:v>-4.4166095681474782E-2</c:v>
                </c:pt>
                <c:pt idx="16664">
                  <c:v>-4.4527458912531404E-2</c:v>
                </c:pt>
                <c:pt idx="16665">
                  <c:v>-4.4006532696332923E-2</c:v>
                </c:pt>
                <c:pt idx="16666">
                  <c:v>-3.5577852657662334E-2</c:v>
                </c:pt>
                <c:pt idx="16667">
                  <c:v>-3.138228475422622E-2</c:v>
                </c:pt>
                <c:pt idx="16668">
                  <c:v>-3.335804995260061E-2</c:v>
                </c:pt>
                <c:pt idx="16669">
                  <c:v>-2.723834016951221E-2</c:v>
                </c:pt>
                <c:pt idx="16670">
                  <c:v>-3.0359204437728216E-2</c:v>
                </c:pt>
                <c:pt idx="16671">
                  <c:v>-4.0195793168827043E-2</c:v>
                </c:pt>
                <c:pt idx="16672">
                  <c:v>-3.0110473902066004E-2</c:v>
                </c:pt>
                <c:pt idx="16673">
                  <c:v>-4.1725720614599116E-2</c:v>
                </c:pt>
                <c:pt idx="16674">
                  <c:v>-3.9055387127960195E-2</c:v>
                </c:pt>
                <c:pt idx="16675">
                  <c:v>-4.168817638280109E-2</c:v>
                </c:pt>
                <c:pt idx="16676">
                  <c:v>-3.2428830215597948E-2</c:v>
                </c:pt>
                <c:pt idx="16677">
                  <c:v>-2.2714260237842732E-2</c:v>
                </c:pt>
                <c:pt idx="16678">
                  <c:v>-2.2545311194751338E-2</c:v>
                </c:pt>
                <c:pt idx="16679">
                  <c:v>-2.350738213457737E-2</c:v>
                </c:pt>
                <c:pt idx="16680">
                  <c:v>-1.712016969992769E-2</c:v>
                </c:pt>
                <c:pt idx="16681">
                  <c:v>-1.4088472982232148E-2</c:v>
                </c:pt>
                <c:pt idx="16682">
                  <c:v>-1.3337588346270524E-2</c:v>
                </c:pt>
                <c:pt idx="16683">
                  <c:v>-1.8462375986709412E-2</c:v>
                </c:pt>
                <c:pt idx="16684">
                  <c:v>-1.8415445696961852E-2</c:v>
                </c:pt>
                <c:pt idx="16685">
                  <c:v>-2.0194103678396247E-2</c:v>
                </c:pt>
                <c:pt idx="16686">
                  <c:v>-1.8359129349264758E-2</c:v>
                </c:pt>
                <c:pt idx="16687">
                  <c:v>-1.6740034352972111E-2</c:v>
                </c:pt>
                <c:pt idx="16688">
                  <c:v>-2.581635239015978E-2</c:v>
                </c:pt>
                <c:pt idx="16689">
                  <c:v>-3.0748725842633329E-2</c:v>
                </c:pt>
                <c:pt idx="16690">
                  <c:v>-2.3178870106344229E-2</c:v>
                </c:pt>
                <c:pt idx="16691">
                  <c:v>-3.1654480434762378E-2</c:v>
                </c:pt>
                <c:pt idx="16692">
                  <c:v>-3.74034409288444E-2</c:v>
                </c:pt>
                <c:pt idx="16693">
                  <c:v>-3.7633399348607655E-2</c:v>
                </c:pt>
                <c:pt idx="16694">
                  <c:v>-3.4578237486038388E-2</c:v>
                </c:pt>
                <c:pt idx="16695">
                  <c:v>-3.3850817994950377E-2</c:v>
                </c:pt>
                <c:pt idx="16696">
                  <c:v>-2.1789733529814947E-2</c:v>
                </c:pt>
                <c:pt idx="16697">
                  <c:v>-3.114294027651332E-2</c:v>
                </c:pt>
                <c:pt idx="16698">
                  <c:v>-3.1307196290629946E-2</c:v>
                </c:pt>
                <c:pt idx="16699">
                  <c:v>-3.9519996996461582E-2</c:v>
                </c:pt>
                <c:pt idx="16700">
                  <c:v>-3.0110473902066004E-2</c:v>
                </c:pt>
                <c:pt idx="16701">
                  <c:v>-3.9238415257975889E-2</c:v>
                </c:pt>
                <c:pt idx="16702">
                  <c:v>-3.9041308041035894E-2</c:v>
                </c:pt>
                <c:pt idx="16703">
                  <c:v>-4.2603317032879451E-2</c:v>
                </c:pt>
                <c:pt idx="16704">
                  <c:v>-3.6840277451873016E-2</c:v>
                </c:pt>
                <c:pt idx="16705">
                  <c:v>-3.8848893853070776E-2</c:v>
                </c:pt>
                <c:pt idx="16706">
                  <c:v>-2.5699026665790714E-2</c:v>
                </c:pt>
                <c:pt idx="16707">
                  <c:v>-1.8903520710336963E-2</c:v>
                </c:pt>
                <c:pt idx="16708">
                  <c:v>-1.9110013985226493E-2</c:v>
                </c:pt>
                <c:pt idx="16709">
                  <c:v>-1.4905060023840733E-2</c:v>
                </c:pt>
                <c:pt idx="16710">
                  <c:v>-1.5890596108540378E-2</c:v>
                </c:pt>
                <c:pt idx="16711">
                  <c:v>-1.4778348241522132E-2</c:v>
                </c:pt>
                <c:pt idx="16712">
                  <c:v>-1.1995382059488802E-2</c:v>
                </c:pt>
                <c:pt idx="16713">
                  <c:v>-1.4872208821017252E-2</c:v>
                </c:pt>
                <c:pt idx="16714">
                  <c:v>-1.0047775034963236E-2</c:v>
                </c:pt>
                <c:pt idx="16715">
                  <c:v>-8.7712711538281418E-3</c:v>
                </c:pt>
                <c:pt idx="16716">
                  <c:v>-5.490843900470388E-3</c:v>
                </c:pt>
                <c:pt idx="16717">
                  <c:v>-7.1991064472832766E-3</c:v>
                </c:pt>
                <c:pt idx="16718">
                  <c:v>-1.6308275687294094E-2</c:v>
                </c:pt>
                <c:pt idx="16719">
                  <c:v>-2.4291117973362475E-2</c:v>
                </c:pt>
                <c:pt idx="16720">
                  <c:v>-2.6046310809922923E-2</c:v>
                </c:pt>
                <c:pt idx="16721">
                  <c:v>-2.783904787828162E-2</c:v>
                </c:pt>
                <c:pt idx="16722">
                  <c:v>-2.4793272073661998E-2</c:v>
                </c:pt>
                <c:pt idx="16723">
                  <c:v>-2.7970452689575098E-2</c:v>
                </c:pt>
                <c:pt idx="16724">
                  <c:v>-2.2324738832937618E-2</c:v>
                </c:pt>
                <c:pt idx="16725">
                  <c:v>-1.9673177462197655E-2</c:v>
                </c:pt>
                <c:pt idx="16726">
                  <c:v>-2.1292272458490302E-2</c:v>
                </c:pt>
                <c:pt idx="16727">
                  <c:v>-8.2128007058315244E-3</c:v>
                </c:pt>
                <c:pt idx="16728">
                  <c:v>-4.383758365324153E-2</c:v>
                </c:pt>
                <c:pt idx="16729">
                  <c:v>-6.1140781483184914E-2</c:v>
                </c:pt>
                <c:pt idx="16730">
                  <c:v>-4.4457063477910008E-2</c:v>
                </c:pt>
                <c:pt idx="16731">
                  <c:v>-2.8181638993439284E-2</c:v>
                </c:pt>
                <c:pt idx="16732">
                  <c:v>-1.4998920603335852E-2</c:v>
                </c:pt>
                <c:pt idx="16733">
                  <c:v>-1.3079471752658778E-2</c:v>
                </c:pt>
                <c:pt idx="16734">
                  <c:v>-1.9837433476314281E-2</c:v>
                </c:pt>
                <c:pt idx="16735">
                  <c:v>-1.4590627082531671E-2</c:v>
                </c:pt>
                <c:pt idx="16736">
                  <c:v>-1.5449451384912938E-2</c:v>
                </c:pt>
                <c:pt idx="16737">
                  <c:v>-4.3175866567801702E-4</c:v>
                </c:pt>
                <c:pt idx="16738">
                  <c:v>0</c:v>
                </c:pt>
                <c:pt idx="16739">
                  <c:v>0</c:v>
                </c:pt>
                <c:pt idx="16740">
                  <c:v>0</c:v>
                </c:pt>
                <c:pt idx="16741">
                  <c:v>0</c:v>
                </c:pt>
                <c:pt idx="16742">
                  <c:v>-9.2894280762578774E-4</c:v>
                </c:pt>
                <c:pt idx="16743">
                  <c:v>0</c:v>
                </c:pt>
                <c:pt idx="16744">
                  <c:v>-1.4352366756040791E-3</c:v>
                </c:pt>
                <c:pt idx="16745">
                  <c:v>0</c:v>
                </c:pt>
                <c:pt idx="16746">
                  <c:v>-3.6124840084306165E-3</c:v>
                </c:pt>
                <c:pt idx="16747">
                  <c:v>0</c:v>
                </c:pt>
                <c:pt idx="16748">
                  <c:v>-3.0114527155947757E-3</c:v>
                </c:pt>
                <c:pt idx="16749">
                  <c:v>-2.689618074233624E-3</c:v>
                </c:pt>
                <c:pt idx="16750">
                  <c:v>-3.8850038850040125E-3</c:v>
                </c:pt>
                <c:pt idx="16751">
                  <c:v>-2.2850259536650874E-3</c:v>
                </c:pt>
                <c:pt idx="16752">
                  <c:v>-6.5746219592388577E-4</c:v>
                </c:pt>
                <c:pt idx="16753">
                  <c:v>-1.9264102104339376E-3</c:v>
                </c:pt>
                <c:pt idx="16754">
                  <c:v>-8.2757479207182794E-3</c:v>
                </c:pt>
                <c:pt idx="16755">
                  <c:v>-5.1677448127153136E-3</c:v>
                </c:pt>
                <c:pt idx="16756">
                  <c:v>-4.9562534769636013E-3</c:v>
                </c:pt>
                <c:pt idx="16757">
                  <c:v>0</c:v>
                </c:pt>
                <c:pt idx="16758">
                  <c:v>-9.0706272018037382E-4</c:v>
                </c:pt>
                <c:pt idx="16759">
                  <c:v>-5.176671079817341E-4</c:v>
                </c:pt>
                <c:pt idx="16760">
                  <c:v>-3.3808701388539086E-3</c:v>
                </c:pt>
                <c:pt idx="16761">
                  <c:v>0</c:v>
                </c:pt>
                <c:pt idx="16762">
                  <c:v>-7.960508557545154E-4</c:v>
                </c:pt>
                <c:pt idx="16763">
                  <c:v>0</c:v>
                </c:pt>
                <c:pt idx="16764">
                  <c:v>-5.4790767755633629E-3</c:v>
                </c:pt>
                <c:pt idx="16765">
                  <c:v>-3.6207565691849242E-3</c:v>
                </c:pt>
                <c:pt idx="16766">
                  <c:v>-1.4291258589594902E-3</c:v>
                </c:pt>
                <c:pt idx="16767">
                  <c:v>-2.8673835125448965E-3</c:v>
                </c:pt>
                <c:pt idx="16768">
                  <c:v>-3.4289888820401293E-3</c:v>
                </c:pt>
                <c:pt idx="16769">
                  <c:v>-1.4839166267150983E-3</c:v>
                </c:pt>
                <c:pt idx="16770">
                  <c:v>-6.7164349473780582E-3</c:v>
                </c:pt>
                <c:pt idx="16771">
                  <c:v>-8.072506449330108E-3</c:v>
                </c:pt>
                <c:pt idx="16772">
                  <c:v>-9.6386092276785629E-3</c:v>
                </c:pt>
                <c:pt idx="16773">
                  <c:v>-4.4608816747711E-3</c:v>
                </c:pt>
                <c:pt idx="16774">
                  <c:v>-6.405953930096242E-3</c:v>
                </c:pt>
                <c:pt idx="16775">
                  <c:v>-8.7665228409014029E-3</c:v>
                </c:pt>
                <c:pt idx="16776">
                  <c:v>-8.8076159167179702E-3</c:v>
                </c:pt>
                <c:pt idx="16777">
                  <c:v>-4.6435175672899787E-3</c:v>
                </c:pt>
                <c:pt idx="16778">
                  <c:v>-1.6756843138597821E-3</c:v>
                </c:pt>
                <c:pt idx="16779">
                  <c:v>-1.8217930278748851E-3</c:v>
                </c:pt>
                <c:pt idx="16780">
                  <c:v>-4.0408191219779566E-3</c:v>
                </c:pt>
                <c:pt idx="16781">
                  <c:v>-2.846380384905145E-2</c:v>
                </c:pt>
                <c:pt idx="16782">
                  <c:v>-1.4204506540647976E-2</c:v>
                </c:pt>
                <c:pt idx="16783">
                  <c:v>-2.8824509736776083E-2</c:v>
                </c:pt>
                <c:pt idx="16784">
                  <c:v>-2.9395246900897232E-2</c:v>
                </c:pt>
                <c:pt idx="16785">
                  <c:v>-1.9583133575325817E-2</c:v>
                </c:pt>
                <c:pt idx="16786">
                  <c:v>-2.3281510398831196E-2</c:v>
                </c:pt>
                <c:pt idx="16787">
                  <c:v>-2.3299773988083139E-2</c:v>
                </c:pt>
                <c:pt idx="16788">
                  <c:v>-2.3007556560052933E-2</c:v>
                </c:pt>
                <c:pt idx="16789">
                  <c:v>-1.2341620436956413E-2</c:v>
                </c:pt>
                <c:pt idx="16790">
                  <c:v>-5.9219688149214633E-3</c:v>
                </c:pt>
                <c:pt idx="16791">
                  <c:v>-1.1624774558820161E-2</c:v>
                </c:pt>
                <c:pt idx="16792">
                  <c:v>-2.0112777663630399E-2</c:v>
                </c:pt>
                <c:pt idx="16793">
                  <c:v>-1.3798141679793763E-2</c:v>
                </c:pt>
                <c:pt idx="16794">
                  <c:v>-8.574755153756719E-3</c:v>
                </c:pt>
                <c:pt idx="16795">
                  <c:v>-1.7816131315206762E-2</c:v>
                </c:pt>
                <c:pt idx="16796">
                  <c:v>-9.9901833207771684E-3</c:v>
                </c:pt>
                <c:pt idx="16797">
                  <c:v>-1.3218272721046587E-2</c:v>
                </c:pt>
                <c:pt idx="16798">
                  <c:v>-1.8108348743236857E-2</c:v>
                </c:pt>
                <c:pt idx="16799">
                  <c:v>-1.3889459626053036E-2</c:v>
                </c:pt>
                <c:pt idx="16800">
                  <c:v>-1.3414606305504284E-2</c:v>
                </c:pt>
                <c:pt idx="16801">
                  <c:v>-1.662443211652187E-2</c:v>
                </c:pt>
                <c:pt idx="16802">
                  <c:v>-1.2095061982056121E-2</c:v>
                </c:pt>
                <c:pt idx="16803">
                  <c:v>-2.4391023445882731E-2</c:v>
                </c:pt>
                <c:pt idx="16804">
                  <c:v>-2.3272378604205279E-2</c:v>
                </c:pt>
                <c:pt idx="16805">
                  <c:v>-2.6299568522703876E-2</c:v>
                </c:pt>
                <c:pt idx="16806">
                  <c:v>-2.6103234938246289E-2</c:v>
                </c:pt>
                <c:pt idx="16807">
                  <c:v>-2.9061936397050459E-2</c:v>
                </c:pt>
                <c:pt idx="16808">
                  <c:v>-2.3080610917060596E-2</c:v>
                </c:pt>
                <c:pt idx="16809">
                  <c:v>-2.0939205077277867E-2</c:v>
                </c:pt>
                <c:pt idx="16810">
                  <c:v>-2.2286144784603779E-2</c:v>
                </c:pt>
                <c:pt idx="16811">
                  <c:v>-2.2368330936237357E-2</c:v>
                </c:pt>
                <c:pt idx="16812">
                  <c:v>-1.7724813368947379E-2</c:v>
                </c:pt>
                <c:pt idx="16813">
                  <c:v>-2.1455151473643519E-2</c:v>
                </c:pt>
                <c:pt idx="16814">
                  <c:v>-2.315823117138105E-2</c:v>
                </c:pt>
                <c:pt idx="16815">
                  <c:v>-2.607583955436843E-2</c:v>
                </c:pt>
                <c:pt idx="16816">
                  <c:v>-2.9103029472867248E-2</c:v>
                </c:pt>
                <c:pt idx="16817">
                  <c:v>-2.922174280300438E-2</c:v>
                </c:pt>
                <c:pt idx="16818">
                  <c:v>-3.581033262561939E-2</c:v>
                </c:pt>
                <c:pt idx="16819">
                  <c:v>-4.210213912289118E-2</c:v>
                </c:pt>
                <c:pt idx="16820">
                  <c:v>-4.6339291829326834E-2</c:v>
                </c:pt>
                <c:pt idx="16821">
                  <c:v>-4.7928224094240246E-2</c:v>
                </c:pt>
                <c:pt idx="16822">
                  <c:v>-2.6769855945939836E-2</c:v>
                </c:pt>
                <c:pt idx="16823">
                  <c:v>-2.3098874506312428E-2</c:v>
                </c:pt>
                <c:pt idx="16824">
                  <c:v>-1.2277697874574778E-2</c:v>
                </c:pt>
                <c:pt idx="16825">
                  <c:v>-1.035088920850169E-2</c:v>
                </c:pt>
                <c:pt idx="16826">
                  <c:v>-1.1734356094331599E-2</c:v>
                </c:pt>
                <c:pt idx="16827">
                  <c:v>-1.1848503527155829E-2</c:v>
                </c:pt>
                <c:pt idx="16828">
                  <c:v>-4.4563157774583084E-3</c:v>
                </c:pt>
                <c:pt idx="16829">
                  <c:v>-6.0315503504326795E-3</c:v>
                </c:pt>
                <c:pt idx="16830">
                  <c:v>-1.3834668858297983E-3</c:v>
                </c:pt>
                <c:pt idx="16831">
                  <c:v>-3.7668652831998051E-3</c:v>
                </c:pt>
                <c:pt idx="16832">
                  <c:v>0</c:v>
                </c:pt>
                <c:pt idx="16833">
                  <c:v>0</c:v>
                </c:pt>
                <c:pt idx="16834">
                  <c:v>0</c:v>
                </c:pt>
                <c:pt idx="16835">
                  <c:v>0</c:v>
                </c:pt>
                <c:pt idx="16836">
                  <c:v>-5.2544785054330356E-3</c:v>
                </c:pt>
                <c:pt idx="16837">
                  <c:v>-3.9261752547044004E-3</c:v>
                </c:pt>
                <c:pt idx="16838">
                  <c:v>-6.5692276413581441E-3</c:v>
                </c:pt>
                <c:pt idx="16839">
                  <c:v>-1.006167122235524E-2</c:v>
                </c:pt>
                <c:pt idx="16840">
                  <c:v>-9.6686018930580708E-3</c:v>
                </c:pt>
                <c:pt idx="16841">
                  <c:v>-3.9035850633654112E-3</c:v>
                </c:pt>
                <c:pt idx="16842">
                  <c:v>-5.0602028599178173E-4</c:v>
                </c:pt>
                <c:pt idx="16843">
                  <c:v>0</c:v>
                </c:pt>
                <c:pt idx="16844">
                  <c:v>0</c:v>
                </c:pt>
                <c:pt idx="16845">
                  <c:v>0</c:v>
                </c:pt>
                <c:pt idx="16846">
                  <c:v>-1.1374046815045835E-3</c:v>
                </c:pt>
                <c:pt idx="16847">
                  <c:v>0</c:v>
                </c:pt>
                <c:pt idx="16848">
                  <c:v>-8.1171975419503939E-3</c:v>
                </c:pt>
                <c:pt idx="16849">
                  <c:v>-4.2654904653740555E-3</c:v>
                </c:pt>
                <c:pt idx="16850">
                  <c:v>-6.0086630394589058E-3</c:v>
                </c:pt>
                <c:pt idx="16851">
                  <c:v>-4.0453929181410997E-3</c:v>
                </c:pt>
                <c:pt idx="16852">
                  <c:v>-4.2258729068700429E-4</c:v>
                </c:pt>
                <c:pt idx="16853">
                  <c:v>-2.878875917806778E-3</c:v>
                </c:pt>
                <c:pt idx="16854">
                  <c:v>-4.7364992164525832E-3</c:v>
                </c:pt>
                <c:pt idx="16855">
                  <c:v>-3.4907470991142331E-3</c:v>
                </c:pt>
                <c:pt idx="16856">
                  <c:v>-1.2501540682828827E-3</c:v>
                </c:pt>
                <c:pt idx="16857">
                  <c:v>-9.5962530593557416E-3</c:v>
                </c:pt>
                <c:pt idx="16858">
                  <c:v>-9.8867818217032166E-3</c:v>
                </c:pt>
                <c:pt idx="16859">
                  <c:v>-1.447801665698234E-2</c:v>
                </c:pt>
                <c:pt idx="16860">
                  <c:v>-6.1143098621307956E-3</c:v>
                </c:pt>
                <c:pt idx="16861">
                  <c:v>-4.2698924163175889E-4</c:v>
                </c:pt>
                <c:pt idx="16862">
                  <c:v>-1.1973306569470488E-3</c:v>
                </c:pt>
                <c:pt idx="16863">
                  <c:v>0</c:v>
                </c:pt>
                <c:pt idx="16864">
                  <c:v>-3.5485599346501973E-3</c:v>
                </c:pt>
                <c:pt idx="16865">
                  <c:v>-3.5485599346501973E-3</c:v>
                </c:pt>
                <c:pt idx="16866">
                  <c:v>-7.290358281583087E-4</c:v>
                </c:pt>
                <c:pt idx="16867">
                  <c:v>-2.8722254916599965E-3</c:v>
                </c:pt>
                <c:pt idx="16868">
                  <c:v>-1.0276770107775501E-3</c:v>
                </c:pt>
                <c:pt idx="16869">
                  <c:v>-3.9921299264816801E-3</c:v>
                </c:pt>
                <c:pt idx="16870">
                  <c:v>-2.2354170875458212E-3</c:v>
                </c:pt>
                <c:pt idx="16871">
                  <c:v>-5.8366784073641265E-3</c:v>
                </c:pt>
                <c:pt idx="16872">
                  <c:v>-2.4901404491914914E-3</c:v>
                </c:pt>
                <c:pt idx="16873">
                  <c:v>-5.1735193106660082E-3</c:v>
                </c:pt>
                <c:pt idx="16874">
                  <c:v>0</c:v>
                </c:pt>
                <c:pt idx="16875">
                  <c:v>0</c:v>
                </c:pt>
                <c:pt idx="16876">
                  <c:v>-7.3530371524166416E-4</c:v>
                </c:pt>
                <c:pt idx="16877">
                  <c:v>-1.6011347172125712E-3</c:v>
                </c:pt>
                <c:pt idx="16878">
                  <c:v>-7.6010389972023251E-3</c:v>
                </c:pt>
                <c:pt idx="16879">
                  <c:v>-8.4842736374038941E-3</c:v>
                </c:pt>
                <c:pt idx="16880">
                  <c:v>-8.1884117874840845E-3</c:v>
                </c:pt>
                <c:pt idx="16881">
                  <c:v>-7.6227935449906248E-3</c:v>
                </c:pt>
                <c:pt idx="16882">
                  <c:v>-4.1333640797602822E-4</c:v>
                </c:pt>
                <c:pt idx="16883">
                  <c:v>-2.5278784529906284E-3</c:v>
                </c:pt>
                <c:pt idx="16884">
                  <c:v>-2.3016311559931335E-3</c:v>
                </c:pt>
                <c:pt idx="16885">
                  <c:v>-1.6098365363278466E-3</c:v>
                </c:pt>
                <c:pt idx="16886">
                  <c:v>0</c:v>
                </c:pt>
                <c:pt idx="16887">
                  <c:v>0</c:v>
                </c:pt>
                <c:pt idx="16888">
                  <c:v>0</c:v>
                </c:pt>
                <c:pt idx="16889">
                  <c:v>0</c:v>
                </c:pt>
                <c:pt idx="16890">
                  <c:v>0</c:v>
                </c:pt>
                <c:pt idx="16891">
                  <c:v>-8.641055656061214E-4</c:v>
                </c:pt>
                <c:pt idx="16892">
                  <c:v>0</c:v>
                </c:pt>
                <c:pt idx="16893">
                  <c:v>0</c:v>
                </c:pt>
                <c:pt idx="16894">
                  <c:v>-1.0822785345272479E-3</c:v>
                </c:pt>
                <c:pt idx="16895">
                  <c:v>-6.6374113250311506E-4</c:v>
                </c:pt>
                <c:pt idx="16896">
                  <c:v>0</c:v>
                </c:pt>
                <c:pt idx="16897">
                  <c:v>0</c:v>
                </c:pt>
                <c:pt idx="16898">
                  <c:v>-2.5783310475788745E-3</c:v>
                </c:pt>
                <c:pt idx="16899">
                  <c:v>0</c:v>
                </c:pt>
                <c:pt idx="16900">
                  <c:v>-5.8598641045760624E-3</c:v>
                </c:pt>
                <c:pt idx="16901">
                  <c:v>-5.3590210187148823E-3</c:v>
                </c:pt>
                <c:pt idx="16902">
                  <c:v>-8.6186747691948673E-3</c:v>
                </c:pt>
                <c:pt idx="16903">
                  <c:v>-1.1506869897661143E-2</c:v>
                </c:pt>
                <c:pt idx="16904">
                  <c:v>-1.3764837476418657E-2</c:v>
                </c:pt>
                <c:pt idx="16905">
                  <c:v>-1.2976009616187278E-2</c:v>
                </c:pt>
                <c:pt idx="16906">
                  <c:v>-9.7497454047646981E-3</c:v>
                </c:pt>
                <c:pt idx="16907">
                  <c:v>-9.3866341675153953E-3</c:v>
                </c:pt>
                <c:pt idx="16908">
                  <c:v>-1.273393545802104E-2</c:v>
                </c:pt>
                <c:pt idx="16909">
                  <c:v>-4.4658508489289206E-3</c:v>
                </c:pt>
                <c:pt idx="16910">
                  <c:v>-6.085243493213599E-3</c:v>
                </c:pt>
                <c:pt idx="16911">
                  <c:v>-7.3916092088348595E-3</c:v>
                </c:pt>
                <c:pt idx="16912">
                  <c:v>-9.3866341675153953E-3</c:v>
                </c:pt>
                <c:pt idx="16913">
                  <c:v>-2.1678158233025657E-2</c:v>
                </c:pt>
                <c:pt idx="16914">
                  <c:v>-1.9829212507721405E-2</c:v>
                </c:pt>
                <c:pt idx="16915">
                  <c:v>-2.0868461910883318E-2</c:v>
                </c:pt>
                <c:pt idx="16916">
                  <c:v>-2.169485300255436E-2</c:v>
                </c:pt>
                <c:pt idx="16917">
                  <c:v>-2.2692365481894461E-2</c:v>
                </c:pt>
                <c:pt idx="16918">
                  <c:v>-1.5605435816958502E-2</c:v>
                </c:pt>
                <c:pt idx="16919">
                  <c:v>-1.4536970567121332E-2</c:v>
                </c:pt>
                <c:pt idx="16920">
                  <c:v>-1.1644601746272909E-2</c:v>
                </c:pt>
                <c:pt idx="16921">
                  <c:v>-1.3873353478355277E-2</c:v>
                </c:pt>
                <c:pt idx="16922">
                  <c:v>-1.5492746122639733E-2</c:v>
                </c:pt>
                <c:pt idx="16923">
                  <c:v>-1.4941818728192557E-2</c:v>
                </c:pt>
                <c:pt idx="16924">
                  <c:v>-1.7951050935741897E-2</c:v>
                </c:pt>
                <c:pt idx="16925">
                  <c:v>-1.6056194594233686E-2</c:v>
                </c:pt>
                <c:pt idx="16926">
                  <c:v>-1.6870064608758062E-2</c:v>
                </c:pt>
                <c:pt idx="16927">
                  <c:v>-1.6193926442845563E-2</c:v>
                </c:pt>
                <c:pt idx="16928">
                  <c:v>-1.7604634468021074E-2</c:v>
                </c:pt>
                <c:pt idx="16929">
                  <c:v>-2.1298352226247652E-2</c:v>
                </c:pt>
                <c:pt idx="16930">
                  <c:v>-2.7967912652965943E-2</c:v>
                </c:pt>
                <c:pt idx="16931">
                  <c:v>-1.9595485734319351E-2</c:v>
                </c:pt>
                <c:pt idx="16932">
                  <c:v>-2.2441943938963926E-2</c:v>
                </c:pt>
                <c:pt idx="16933">
                  <c:v>-2.4119768276598896E-2</c:v>
                </c:pt>
                <c:pt idx="16934">
                  <c:v>-1.6744853837292739E-2</c:v>
                </c:pt>
                <c:pt idx="16935">
                  <c:v>-1.9729043890549081E-2</c:v>
                </c:pt>
                <c:pt idx="16936">
                  <c:v>-9.1028230855272341E-3</c:v>
                </c:pt>
                <c:pt idx="16937">
                  <c:v>-3.067663900899853E-3</c:v>
                </c:pt>
                <c:pt idx="16938">
                  <c:v>-3.5518122172324418E-3</c:v>
                </c:pt>
                <c:pt idx="16939">
                  <c:v>-3.0008848227850438E-3</c:v>
                </c:pt>
                <c:pt idx="16940">
                  <c:v>-4.9082622414398092E-3</c:v>
                </c:pt>
                <c:pt idx="16941">
                  <c:v>-3.1845272876008801E-3</c:v>
                </c:pt>
                <c:pt idx="16942">
                  <c:v>-1.9991986510625726E-3</c:v>
                </c:pt>
                <c:pt idx="16943">
                  <c:v>-3.2680011352442806E-3</c:v>
                </c:pt>
                <c:pt idx="16944">
                  <c:v>-2.6878578941218478E-3</c:v>
                </c:pt>
                <c:pt idx="16945">
                  <c:v>0</c:v>
                </c:pt>
                <c:pt idx="16946">
                  <c:v>0</c:v>
                </c:pt>
                <c:pt idx="16947">
                  <c:v>-1.0252648600889147E-3</c:v>
                </c:pt>
                <c:pt idx="16948">
                  <c:v>0</c:v>
                </c:pt>
                <c:pt idx="16949">
                  <c:v>-2.162833436821554E-3</c:v>
                </c:pt>
                <c:pt idx="16950">
                  <c:v>-3.6380608677171189E-3</c:v>
                </c:pt>
                <c:pt idx="16951">
                  <c:v>0</c:v>
                </c:pt>
                <c:pt idx="16952">
                  <c:v>-6.8683605847685847E-4</c:v>
                </c:pt>
                <c:pt idx="16953">
                  <c:v>-1.8852609144493604E-2</c:v>
                </c:pt>
                <c:pt idx="16954">
                  <c:v>-1.5235272569849245E-2</c:v>
                </c:pt>
                <c:pt idx="16955">
                  <c:v>-8.5708814812348599E-3</c:v>
                </c:pt>
                <c:pt idx="16956">
                  <c:v>-3.4549935062773152E-3</c:v>
                </c:pt>
                <c:pt idx="16957">
                  <c:v>-1.6234306836724333E-3</c:v>
                </c:pt>
                <c:pt idx="16958">
                  <c:v>0</c:v>
                </c:pt>
                <c:pt idx="16959">
                  <c:v>0</c:v>
                </c:pt>
                <c:pt idx="16960">
                  <c:v>0</c:v>
                </c:pt>
                <c:pt idx="16961">
                  <c:v>-1.2045599423798903E-3</c:v>
                </c:pt>
                <c:pt idx="16962">
                  <c:v>-1.6640312606071017E-3</c:v>
                </c:pt>
                <c:pt idx="16963">
                  <c:v>0</c:v>
                </c:pt>
                <c:pt idx="16964">
                  <c:v>0</c:v>
                </c:pt>
                <c:pt idx="16965">
                  <c:v>-1.2176772294358873E-3</c:v>
                </c:pt>
                <c:pt idx="16966">
                  <c:v>-3.9933253248165546E-3</c:v>
                </c:pt>
                <c:pt idx="16967">
                  <c:v>-2.4312545355402726E-3</c:v>
                </c:pt>
                <c:pt idx="16968">
                  <c:v>-2.1647595189970836E-3</c:v>
                </c:pt>
                <c:pt idx="16969">
                  <c:v>-2.9929440319467204E-3</c:v>
                </c:pt>
                <c:pt idx="16970">
                  <c:v>-3.9687257848279867E-3</c:v>
                </c:pt>
                <c:pt idx="16971">
                  <c:v>0</c:v>
                </c:pt>
                <c:pt idx="16972">
                  <c:v>-9.9575880508939729E-4</c:v>
                </c:pt>
                <c:pt idx="16973">
                  <c:v>-3.2331427868952378E-3</c:v>
                </c:pt>
                <c:pt idx="16974">
                  <c:v>-2.9503964595242183E-3</c:v>
                </c:pt>
                <c:pt idx="16975">
                  <c:v>0</c:v>
                </c:pt>
                <c:pt idx="16976">
                  <c:v>-6.6966651178335113E-3</c:v>
                </c:pt>
                <c:pt idx="16977">
                  <c:v>-7.2754395832823615E-3</c:v>
                </c:pt>
                <c:pt idx="16978">
                  <c:v>-7.7278618766966067E-3</c:v>
                </c:pt>
                <c:pt idx="16979">
                  <c:v>-6.1790288001434268E-3</c:v>
                </c:pt>
                <c:pt idx="16980">
                  <c:v>-5.865186308315562E-3</c:v>
                </c:pt>
                <c:pt idx="16981">
                  <c:v>-1.3890587170771074E-2</c:v>
                </c:pt>
                <c:pt idx="16982">
                  <c:v>-5.2048943125219127E-3</c:v>
                </c:pt>
                <c:pt idx="16983">
                  <c:v>-1.3760159122219284E-2</c:v>
                </c:pt>
                <c:pt idx="16984">
                  <c:v>-1.224800893432143E-2</c:v>
                </c:pt>
                <c:pt idx="16985">
                  <c:v>-9.9655180846640601E-3</c:v>
                </c:pt>
                <c:pt idx="16986">
                  <c:v>-8.5267336740766364E-3</c:v>
                </c:pt>
                <c:pt idx="16987">
                  <c:v>-1.7815656256878087E-2</c:v>
                </c:pt>
                <c:pt idx="16988">
                  <c:v>-1.1526578790769015E-2</c:v>
                </c:pt>
                <c:pt idx="16989">
                  <c:v>-1.0609506574388861E-2</c:v>
                </c:pt>
                <c:pt idx="16990">
                  <c:v>-1.138392311266534E-2</c:v>
                </c:pt>
                <c:pt idx="16991">
                  <c:v>-4.1614699241071529E-3</c:v>
                </c:pt>
                <c:pt idx="16992">
                  <c:v>-2.2947184792090347E-3</c:v>
                </c:pt>
                <c:pt idx="16993">
                  <c:v>0</c:v>
                </c:pt>
                <c:pt idx="16994">
                  <c:v>-5.2861214913435539E-5</c:v>
                </c:pt>
                <c:pt idx="16995">
                  <c:v>0</c:v>
                </c:pt>
                <c:pt idx="16996">
                  <c:v>0</c:v>
                </c:pt>
                <c:pt idx="16997">
                  <c:v>-1.5360796821128897E-4</c:v>
                </c:pt>
                <c:pt idx="16998">
                  <c:v>-5.2145862892760686E-4</c:v>
                </c:pt>
                <c:pt idx="16999">
                  <c:v>-1.5845874615475486E-3</c:v>
                </c:pt>
                <c:pt idx="17000">
                  <c:v>0</c:v>
                </c:pt>
                <c:pt idx="17001">
                  <c:v>0</c:v>
                </c:pt>
                <c:pt idx="17002">
                  <c:v>-9.7262524063390643E-4</c:v>
                </c:pt>
                <c:pt idx="17003">
                  <c:v>-2.3125073148682063E-3</c:v>
                </c:pt>
                <c:pt idx="17004">
                  <c:v>-3.0389494033083997E-3</c:v>
                </c:pt>
                <c:pt idx="17005">
                  <c:v>-5.9729682827314168E-4</c:v>
                </c:pt>
                <c:pt idx="17006">
                  <c:v>-1.0493052388571567E-4</c:v>
                </c:pt>
                <c:pt idx="17007">
                  <c:v>-2.2882925785869812E-3</c:v>
                </c:pt>
                <c:pt idx="17008">
                  <c:v>-4.0357893802234202E-4</c:v>
                </c:pt>
                <c:pt idx="17009">
                  <c:v>0</c:v>
                </c:pt>
                <c:pt idx="17010">
                  <c:v>-2.4144366381689819E-3</c:v>
                </c:pt>
                <c:pt idx="17011">
                  <c:v>-2.777206750748662E-3</c:v>
                </c:pt>
                <c:pt idx="17012">
                  <c:v>-1.7211426452390377E-2</c:v>
                </c:pt>
                <c:pt idx="17013">
                  <c:v>-1.5957854174476149E-2</c:v>
                </c:pt>
                <c:pt idx="17014">
                  <c:v>-6.0743839961948654E-3</c:v>
                </c:pt>
                <c:pt idx="17015">
                  <c:v>-6.5701698167203171E-3</c:v>
                </c:pt>
                <c:pt idx="17016">
                  <c:v>-5.159397156688339E-3</c:v>
                </c:pt>
                <c:pt idx="17017">
                  <c:v>-2.0516665255893907E-2</c:v>
                </c:pt>
                <c:pt idx="17018">
                  <c:v>-2.2314392702677543E-2</c:v>
                </c:pt>
                <c:pt idx="17019">
                  <c:v>-2.1177713016594657E-2</c:v>
                </c:pt>
                <c:pt idx="17020">
                  <c:v>-1.1447412441402349E-2</c:v>
                </c:pt>
                <c:pt idx="17021">
                  <c:v>-1.4861482278680005E-2</c:v>
                </c:pt>
                <c:pt idx="17022">
                  <c:v>-1.6905087246212092E-2</c:v>
                </c:pt>
                <c:pt idx="17023">
                  <c:v>-1.5260529402517542E-2</c:v>
                </c:pt>
                <c:pt idx="17024">
                  <c:v>-1.4780866698106743E-2</c:v>
                </c:pt>
                <c:pt idx="17025">
                  <c:v>-1.3950526218202031E-2</c:v>
                </c:pt>
                <c:pt idx="17026">
                  <c:v>-9.3997766948417105E-3</c:v>
                </c:pt>
                <c:pt idx="17027">
                  <c:v>-3.7325013805417084E-3</c:v>
                </c:pt>
                <c:pt idx="17028">
                  <c:v>-1.7574196564968947E-3</c:v>
                </c:pt>
                <c:pt idx="17029">
                  <c:v>-9.2949764400965806E-3</c:v>
                </c:pt>
                <c:pt idx="17030">
                  <c:v>-6.1953073670547587E-3</c:v>
                </c:pt>
                <c:pt idx="17031">
                  <c:v>-6.3726616443159356E-3</c:v>
                </c:pt>
                <c:pt idx="17032">
                  <c:v>-7.8519575478352976E-3</c:v>
                </c:pt>
                <c:pt idx="17033">
                  <c:v>0</c:v>
                </c:pt>
                <c:pt idx="17034">
                  <c:v>0</c:v>
                </c:pt>
                <c:pt idx="17035">
                  <c:v>0</c:v>
                </c:pt>
                <c:pt idx="17036">
                  <c:v>-1.1007176679195263E-3</c:v>
                </c:pt>
                <c:pt idx="17037">
                  <c:v>0</c:v>
                </c:pt>
                <c:pt idx="17038">
                  <c:v>0</c:v>
                </c:pt>
                <c:pt idx="17039">
                  <c:v>0</c:v>
                </c:pt>
                <c:pt idx="17040">
                  <c:v>0</c:v>
                </c:pt>
                <c:pt idx="17041">
                  <c:v>-3.0459605141452961E-3</c:v>
                </c:pt>
                <c:pt idx="17042">
                  <c:v>-2.4000893056486117E-3</c:v>
                </c:pt>
                <c:pt idx="17043">
                  <c:v>-4.6167830829585421E-3</c:v>
                </c:pt>
                <c:pt idx="17044">
                  <c:v>-4.5450196153477007E-3</c:v>
                </c:pt>
                <c:pt idx="17045">
                  <c:v>-4.7842311740498022E-4</c:v>
                </c:pt>
                <c:pt idx="17046">
                  <c:v>0</c:v>
                </c:pt>
                <c:pt idx="17047">
                  <c:v>0</c:v>
                </c:pt>
                <c:pt idx="17048">
                  <c:v>0</c:v>
                </c:pt>
                <c:pt idx="17049">
                  <c:v>0</c:v>
                </c:pt>
                <c:pt idx="17050">
                  <c:v>0</c:v>
                </c:pt>
                <c:pt idx="17051">
                  <c:v>0</c:v>
                </c:pt>
                <c:pt idx="17052">
                  <c:v>-1.0736382622734686E-3</c:v>
                </c:pt>
                <c:pt idx="17053">
                  <c:v>-2.8760966587907388E-3</c:v>
                </c:pt>
                <c:pt idx="17054">
                  <c:v>-5.6032945804784795E-4</c:v>
                </c:pt>
                <c:pt idx="17055">
                  <c:v>0</c:v>
                </c:pt>
                <c:pt idx="17056">
                  <c:v>-1.6867300136190755E-3</c:v>
                </c:pt>
                <c:pt idx="17057">
                  <c:v>-8.1010002974268858E-4</c:v>
                </c:pt>
                <c:pt idx="17058">
                  <c:v>0</c:v>
                </c:pt>
                <c:pt idx="17059">
                  <c:v>0</c:v>
                </c:pt>
                <c:pt idx="17060">
                  <c:v>0</c:v>
                </c:pt>
                <c:pt idx="17061">
                  <c:v>0</c:v>
                </c:pt>
                <c:pt idx="17062">
                  <c:v>0</c:v>
                </c:pt>
                <c:pt idx="17063">
                  <c:v>-3.9724915637947555E-3</c:v>
                </c:pt>
                <c:pt idx="17064">
                  <c:v>-2.3609725032133211E-3</c:v>
                </c:pt>
                <c:pt idx="17065">
                  <c:v>-7.0130202973738287E-3</c:v>
                </c:pt>
                <c:pt idx="17066">
                  <c:v>-5.750987298123289E-3</c:v>
                </c:pt>
                <c:pt idx="17067">
                  <c:v>0</c:v>
                </c:pt>
                <c:pt idx="17068">
                  <c:v>-3.1924744388955872E-3</c:v>
                </c:pt>
                <c:pt idx="17069">
                  <c:v>-2.2510044283959862E-3</c:v>
                </c:pt>
                <c:pt idx="17070">
                  <c:v>-6.6251593331445591E-4</c:v>
                </c:pt>
                <c:pt idx="17071">
                  <c:v>-4.7267218634139407E-4</c:v>
                </c:pt>
                <c:pt idx="17072">
                  <c:v>0</c:v>
                </c:pt>
                <c:pt idx="17073">
                  <c:v>0</c:v>
                </c:pt>
                <c:pt idx="17074">
                  <c:v>-1.8910668318461443E-4</c:v>
                </c:pt>
                <c:pt idx="17075">
                  <c:v>0</c:v>
                </c:pt>
                <c:pt idx="17076">
                  <c:v>-3.761977813581785E-3</c:v>
                </c:pt>
                <c:pt idx="17077">
                  <c:v>-4.6562184414001839E-3</c:v>
                </c:pt>
                <c:pt idx="17078">
                  <c:v>-3.6771791333575221E-3</c:v>
                </c:pt>
                <c:pt idx="17079">
                  <c:v>-5.9783069558045909E-3</c:v>
                </c:pt>
                <c:pt idx="17080">
                  <c:v>-1.1470948743052323E-2</c:v>
                </c:pt>
                <c:pt idx="17081">
                  <c:v>-3.3688202961787983E-3</c:v>
                </c:pt>
                <c:pt idx="17082">
                  <c:v>-5.9860159267339785E-3</c:v>
                </c:pt>
                <c:pt idx="17083">
                  <c:v>-4.7178902088360619E-3</c:v>
                </c:pt>
                <c:pt idx="17084">
                  <c:v>0</c:v>
                </c:pt>
                <c:pt idx="17085">
                  <c:v>-7.5027991212117673E-4</c:v>
                </c:pt>
                <c:pt idx="17086">
                  <c:v>0</c:v>
                </c:pt>
                <c:pt idx="17087">
                  <c:v>-3.8425772934425062E-4</c:v>
                </c:pt>
                <c:pt idx="17088">
                  <c:v>0</c:v>
                </c:pt>
                <c:pt idx="17089">
                  <c:v>-3.6923685973555553E-4</c:v>
                </c:pt>
                <c:pt idx="17090">
                  <c:v>0</c:v>
                </c:pt>
                <c:pt idx="17091">
                  <c:v>-2.0244902892453398E-3</c:v>
                </c:pt>
                <c:pt idx="17092">
                  <c:v>-3.0745057750851679E-3</c:v>
                </c:pt>
                <c:pt idx="17093">
                  <c:v>-6.8024384532289206E-3</c:v>
                </c:pt>
                <c:pt idx="17094">
                  <c:v>-6.9157494768807837E-3</c:v>
                </c:pt>
                <c:pt idx="17095">
                  <c:v>-4.0036561690297567E-3</c:v>
                </c:pt>
                <c:pt idx="17096">
                  <c:v>0</c:v>
                </c:pt>
                <c:pt idx="17097">
                  <c:v>0</c:v>
                </c:pt>
                <c:pt idx="17098">
                  <c:v>0</c:v>
                </c:pt>
                <c:pt idx="17099">
                  <c:v>-4.7295344411457663E-4</c:v>
                </c:pt>
                <c:pt idx="17100">
                  <c:v>-4.5418545030047053E-3</c:v>
                </c:pt>
                <c:pt idx="17101">
                  <c:v>0</c:v>
                </c:pt>
                <c:pt idx="17102">
                  <c:v>0</c:v>
                </c:pt>
                <c:pt idx="17103">
                  <c:v>-3.230291135099761E-3</c:v>
                </c:pt>
                <c:pt idx="17104">
                  <c:v>-4.0555208612126359E-3</c:v>
                </c:pt>
                <c:pt idx="17105">
                  <c:v>-2.0779433193564012E-3</c:v>
                </c:pt>
                <c:pt idx="17106">
                  <c:v>-2.5351651946351472E-3</c:v>
                </c:pt>
                <c:pt idx="17107">
                  <c:v>-3.5908644838967829E-3</c:v>
                </c:pt>
                <c:pt idx="17108">
                  <c:v>-2.8028072679692206E-3</c:v>
                </c:pt>
                <c:pt idx="17109">
                  <c:v>-9.7391976685401449E-4</c:v>
                </c:pt>
                <c:pt idx="17110">
                  <c:v>-6.1520504356616934E-3</c:v>
                </c:pt>
                <c:pt idx="17111">
                  <c:v>0</c:v>
                </c:pt>
                <c:pt idx="17112">
                  <c:v>0</c:v>
                </c:pt>
                <c:pt idx="17113">
                  <c:v>0</c:v>
                </c:pt>
                <c:pt idx="17114">
                  <c:v>0</c:v>
                </c:pt>
                <c:pt idx="17115">
                  <c:v>0</c:v>
                </c:pt>
                <c:pt idx="17116">
                  <c:v>0</c:v>
                </c:pt>
                <c:pt idx="17117">
                  <c:v>-1.1122055472160275E-3</c:v>
                </c:pt>
                <c:pt idx="17118">
                  <c:v>0</c:v>
                </c:pt>
                <c:pt idx="17119">
                  <c:v>0</c:v>
                </c:pt>
                <c:pt idx="17120">
                  <c:v>-3.5244630756861017E-3</c:v>
                </c:pt>
                <c:pt idx="17121">
                  <c:v>0</c:v>
                </c:pt>
                <c:pt idx="17122">
                  <c:v>-1.616379310344751E-3</c:v>
                </c:pt>
                <c:pt idx="17123">
                  <c:v>0</c:v>
                </c:pt>
                <c:pt idx="17124">
                  <c:v>0</c:v>
                </c:pt>
                <c:pt idx="17125">
                  <c:v>0</c:v>
                </c:pt>
                <c:pt idx="17126">
                  <c:v>-5.6003071363419643E-4</c:v>
                </c:pt>
                <c:pt idx="17127">
                  <c:v>0</c:v>
                </c:pt>
                <c:pt idx="17128">
                  <c:v>0</c:v>
                </c:pt>
                <c:pt idx="17129">
                  <c:v>-6.731944014173874E-3</c:v>
                </c:pt>
                <c:pt idx="17130">
                  <c:v>-1.7557355536449659E-2</c:v>
                </c:pt>
                <c:pt idx="17131">
                  <c:v>-1.7076999655396885E-2</c:v>
                </c:pt>
                <c:pt idx="17132">
                  <c:v>-1.7713993323749344E-2</c:v>
                </c:pt>
                <c:pt idx="17133">
                  <c:v>-3.8546819034623869E-2</c:v>
                </c:pt>
                <c:pt idx="17134">
                  <c:v>-7.7946443800102294E-2</c:v>
                </c:pt>
                <c:pt idx="17135">
                  <c:v>-6.186496430398869E-2</c:v>
                </c:pt>
                <c:pt idx="17136">
                  <c:v>-6.6557136243547421E-2</c:v>
                </c:pt>
                <c:pt idx="17137">
                  <c:v>-0.10159526884265557</c:v>
                </c:pt>
                <c:pt idx="17138">
                  <c:v>-8.817663173063861E-2</c:v>
                </c:pt>
                <c:pt idx="17139">
                  <c:v>-7.5488970959354251E-2</c:v>
                </c:pt>
                <c:pt idx="17140">
                  <c:v>-7.307326819521931E-2</c:v>
                </c:pt>
                <c:pt idx="17141">
                  <c:v>-6.0650151242485628E-2</c:v>
                </c:pt>
                <c:pt idx="17142">
                  <c:v>-4.9313056281697465E-2</c:v>
                </c:pt>
                <c:pt idx="17143">
                  <c:v>-4.895801063048455E-2</c:v>
                </c:pt>
                <c:pt idx="17144">
                  <c:v>-5.451343082005089E-2</c:v>
                </c:pt>
                <c:pt idx="17145">
                  <c:v>-5.9710324518686853E-2</c:v>
                </c:pt>
                <c:pt idx="17146">
                  <c:v>-5.8794863672912423E-2</c:v>
                </c:pt>
                <c:pt idx="17147">
                  <c:v>-4.3708904336081988E-2</c:v>
                </c:pt>
                <c:pt idx="17148">
                  <c:v>-3.2465792047673525E-2</c:v>
                </c:pt>
                <c:pt idx="17149">
                  <c:v>-4.4760117930849552E-2</c:v>
                </c:pt>
                <c:pt idx="17150">
                  <c:v>-5.5359274871469966E-2</c:v>
                </c:pt>
                <c:pt idx="17151">
                  <c:v>-6.7945991290938923E-2</c:v>
                </c:pt>
                <c:pt idx="17152">
                  <c:v>-6.321901095420257E-2</c:v>
                </c:pt>
                <c:pt idx="17153">
                  <c:v>-5.2884397832132946E-2</c:v>
                </c:pt>
                <c:pt idx="17154">
                  <c:v>-5.038515491477169E-2</c:v>
                </c:pt>
                <c:pt idx="17155">
                  <c:v>-5.0844625757517692E-2</c:v>
                </c:pt>
                <c:pt idx="17156">
                  <c:v>-4.6608443820987389E-2</c:v>
                </c:pt>
                <c:pt idx="17157">
                  <c:v>-3.0039646764385308E-2</c:v>
                </c:pt>
                <c:pt idx="17158">
                  <c:v>-3.1275344864195032E-2</c:v>
                </c:pt>
                <c:pt idx="17159">
                  <c:v>-3.7439912004371911E-2</c:v>
                </c:pt>
                <c:pt idx="17160">
                  <c:v>-4.2950081277607355E-2</c:v>
                </c:pt>
                <c:pt idx="17161">
                  <c:v>-4.3698461816928713E-2</c:v>
                </c:pt>
                <c:pt idx="17162">
                  <c:v>-4.2069428829010547E-2</c:v>
                </c:pt>
                <c:pt idx="17163">
                  <c:v>-5.5676031285787353E-2</c:v>
                </c:pt>
                <c:pt idx="17164">
                  <c:v>-5.4276733719242354E-2</c:v>
                </c:pt>
                <c:pt idx="17165">
                  <c:v>-5.6020634417846993E-2</c:v>
                </c:pt>
                <c:pt idx="17166">
                  <c:v>-7.9773884651933358E-2</c:v>
                </c:pt>
                <c:pt idx="17167">
                  <c:v>-9.9068179207551954E-2</c:v>
                </c:pt>
                <c:pt idx="17168">
                  <c:v>-7.4601356831321852E-2</c:v>
                </c:pt>
                <c:pt idx="17169">
                  <c:v>-9.0588853655055757E-2</c:v>
                </c:pt>
                <c:pt idx="17170">
                  <c:v>-9.3241253519999123E-2</c:v>
                </c:pt>
                <c:pt idx="17171">
                  <c:v>-8.0755481452345568E-2</c:v>
                </c:pt>
                <c:pt idx="17172">
                  <c:v>-0.10128895494749146</c:v>
                </c:pt>
                <c:pt idx="17173">
                  <c:v>-8.9951859986703187E-2</c:v>
                </c:pt>
                <c:pt idx="17174">
                  <c:v>-7.9425800680156033E-2</c:v>
                </c:pt>
                <c:pt idx="17175">
                  <c:v>-7.3108076592397042E-2</c:v>
                </c:pt>
                <c:pt idx="17176">
                  <c:v>-9.3425738025041172E-2</c:v>
                </c:pt>
                <c:pt idx="17177">
                  <c:v>-9.0400888310296024E-2</c:v>
                </c:pt>
                <c:pt idx="17178">
                  <c:v>-7.5186137903907935E-2</c:v>
                </c:pt>
                <c:pt idx="17179">
                  <c:v>-8.0296010609599455E-2</c:v>
                </c:pt>
                <c:pt idx="17180">
                  <c:v>-7.270778002485323E-2</c:v>
                </c:pt>
                <c:pt idx="17181">
                  <c:v>-7.5384545767820943E-2</c:v>
                </c:pt>
                <c:pt idx="17182">
                  <c:v>-6.7886817015736844E-2</c:v>
                </c:pt>
                <c:pt idx="17183">
                  <c:v>-5.7949019621493458E-2</c:v>
                </c:pt>
                <c:pt idx="17184">
                  <c:v>-5.7165830684994479E-2</c:v>
                </c:pt>
                <c:pt idx="17185">
                  <c:v>-6.2564613087261134E-2</c:v>
                </c:pt>
                <c:pt idx="17186">
                  <c:v>-7.0567063598422464E-2</c:v>
                </c:pt>
                <c:pt idx="17187">
                  <c:v>-7.0514851002655865E-2</c:v>
                </c:pt>
                <c:pt idx="17188">
                  <c:v>-8.2951891314260617E-2</c:v>
                </c:pt>
                <c:pt idx="17189">
                  <c:v>-8.1267164890858168E-2</c:v>
                </c:pt>
                <c:pt idx="17190">
                  <c:v>-7.1680932308109901E-2</c:v>
                </c:pt>
                <c:pt idx="17191">
                  <c:v>-7.0647122911931315E-2</c:v>
                </c:pt>
                <c:pt idx="17192">
                  <c:v>-7.8256238534984091E-2</c:v>
                </c:pt>
                <c:pt idx="17193">
                  <c:v>-7.5906671725486929E-2</c:v>
                </c:pt>
                <c:pt idx="17194">
                  <c:v>-8.2565518105587765E-2</c:v>
                </c:pt>
                <c:pt idx="17195">
                  <c:v>-8.4633136897945271E-2</c:v>
                </c:pt>
                <c:pt idx="17196">
                  <c:v>-7.2906187888766238E-2</c:v>
                </c:pt>
                <c:pt idx="17197">
                  <c:v>-6.9700334508696837E-2</c:v>
                </c:pt>
                <c:pt idx="17198">
                  <c:v>-6.994747412865876E-2</c:v>
                </c:pt>
                <c:pt idx="17199">
                  <c:v>-6.0942541778778669E-2</c:v>
                </c:pt>
                <c:pt idx="17200">
                  <c:v>-5.2142978972247178E-2</c:v>
                </c:pt>
                <c:pt idx="17201">
                  <c:v>-5.052438850348262E-2</c:v>
                </c:pt>
                <c:pt idx="17202">
                  <c:v>-4.9685506131499135E-2</c:v>
                </c:pt>
                <c:pt idx="17203">
                  <c:v>-5.6187714724300064E-2</c:v>
                </c:pt>
                <c:pt idx="17204">
                  <c:v>-5.2355310195031368E-2</c:v>
                </c:pt>
                <c:pt idx="17205">
                  <c:v>-5.31663458492726E-2</c:v>
                </c:pt>
                <c:pt idx="17206">
                  <c:v>-5.5658627087198598E-2</c:v>
                </c:pt>
                <c:pt idx="17207">
                  <c:v>-4.8683024292780264E-2</c:v>
                </c:pt>
                <c:pt idx="17208">
                  <c:v>-5.1666103930912199E-2</c:v>
                </c:pt>
                <c:pt idx="17209">
                  <c:v>-4.8585560780682657E-2</c:v>
                </c:pt>
                <c:pt idx="17210">
                  <c:v>-5.0510465144611327E-2</c:v>
                </c:pt>
                <c:pt idx="17211">
                  <c:v>-5.2748645083139811E-2</c:v>
                </c:pt>
                <c:pt idx="17212">
                  <c:v>-6.3702847674973029E-2</c:v>
                </c:pt>
                <c:pt idx="17213">
                  <c:v>-5.1815780038776404E-2</c:v>
                </c:pt>
                <c:pt idx="17214">
                  <c:v>-5.8338873669884106E-2</c:v>
                </c:pt>
                <c:pt idx="17215">
                  <c:v>-4.812260909821886E-2</c:v>
                </c:pt>
                <c:pt idx="17216">
                  <c:v>-4.3858580443946305E-2</c:v>
                </c:pt>
                <c:pt idx="17217">
                  <c:v>-4.3186778378415891E-2</c:v>
                </c:pt>
                <c:pt idx="17218">
                  <c:v>-3.4989400843059348E-2</c:v>
                </c:pt>
                <c:pt idx="17219">
                  <c:v>-3.5678607107178517E-2</c:v>
                </c:pt>
                <c:pt idx="17220">
                  <c:v>-3.2664199911586533E-2</c:v>
                </c:pt>
                <c:pt idx="17221">
                  <c:v>-3.1630390515407947E-2</c:v>
                </c:pt>
                <c:pt idx="17222">
                  <c:v>-2.9942183252287813E-2</c:v>
                </c:pt>
                <c:pt idx="17223">
                  <c:v>-3.3847685415629547E-2</c:v>
                </c:pt>
                <c:pt idx="17224">
                  <c:v>-3.145982936923708E-2</c:v>
                </c:pt>
                <c:pt idx="17225">
                  <c:v>-3.2444907009366974E-2</c:v>
                </c:pt>
                <c:pt idx="17226">
                  <c:v>-3.4502083282571094E-2</c:v>
                </c:pt>
                <c:pt idx="17227">
                  <c:v>-3.8386700407606278E-2</c:v>
                </c:pt>
                <c:pt idx="17228">
                  <c:v>-3.6740263221099356E-2</c:v>
                </c:pt>
                <c:pt idx="17229">
                  <c:v>-4.2852617765509637E-2</c:v>
                </c:pt>
                <c:pt idx="17230">
                  <c:v>-4.1070427830009693E-2</c:v>
                </c:pt>
                <c:pt idx="17231">
                  <c:v>-5.4231482802911235E-2</c:v>
                </c:pt>
                <c:pt idx="17232">
                  <c:v>-5.2146459811964974E-2</c:v>
                </c:pt>
                <c:pt idx="17233">
                  <c:v>-6.0302067270708304E-2</c:v>
                </c:pt>
                <c:pt idx="17234">
                  <c:v>-5.4496026621462135E-2</c:v>
                </c:pt>
                <c:pt idx="17235">
                  <c:v>-5.3778973639600824E-2</c:v>
                </c:pt>
                <c:pt idx="17236">
                  <c:v>-5.0875953314977629E-2</c:v>
                </c:pt>
                <c:pt idx="17237">
                  <c:v>-5.5571606094254267E-2</c:v>
                </c:pt>
                <c:pt idx="17238">
                  <c:v>-4.7429921994381896E-2</c:v>
                </c:pt>
                <c:pt idx="17239">
                  <c:v>-3.9350893009429511E-2</c:v>
                </c:pt>
                <c:pt idx="17240">
                  <c:v>-3.0875048296650998E-2</c:v>
                </c:pt>
                <c:pt idx="17241">
                  <c:v>-2.7509076289564005E-2</c:v>
                </c:pt>
                <c:pt idx="17242">
                  <c:v>-3.4408100610191172E-2</c:v>
                </c:pt>
                <c:pt idx="17243">
                  <c:v>-2.5960102615154801E-2</c:v>
                </c:pt>
                <c:pt idx="17244">
                  <c:v>-2.4908889020387237E-2</c:v>
                </c:pt>
                <c:pt idx="17245">
                  <c:v>-2.5911370859106109E-2</c:v>
                </c:pt>
                <c:pt idx="17246">
                  <c:v>-2.2040677092941774E-2</c:v>
                </c:pt>
                <c:pt idx="17247">
                  <c:v>-1.9927807384253371E-2</c:v>
                </c:pt>
                <c:pt idx="17248">
                  <c:v>-2.380198199013539E-2</c:v>
                </c:pt>
                <c:pt idx="17249">
                  <c:v>-2.4727885355063095E-2</c:v>
                </c:pt>
                <c:pt idx="17250">
                  <c:v>-2.2935252900409653E-2</c:v>
                </c:pt>
                <c:pt idx="17251">
                  <c:v>-1.8263965999157583E-2</c:v>
                </c:pt>
                <c:pt idx="17252">
                  <c:v>-9.3286504436329576E-3</c:v>
                </c:pt>
                <c:pt idx="17253">
                  <c:v>-1.2332615120071555E-2</c:v>
                </c:pt>
                <c:pt idx="17254">
                  <c:v>-1.8813938674565711E-2</c:v>
                </c:pt>
                <c:pt idx="17255">
                  <c:v>-2.4459860696794511E-2</c:v>
                </c:pt>
                <c:pt idx="17256">
                  <c:v>-1.9694591123162519E-2</c:v>
                </c:pt>
                <c:pt idx="17257">
                  <c:v>-2.0714477160470146E-2</c:v>
                </c:pt>
                <c:pt idx="17258">
                  <c:v>-1.5890033311636076E-2</c:v>
                </c:pt>
                <c:pt idx="17259">
                  <c:v>-1.1319690762199519E-2</c:v>
                </c:pt>
                <c:pt idx="17260">
                  <c:v>-7.8214468458369657E-3</c:v>
                </c:pt>
                <c:pt idx="17261">
                  <c:v>-5.019370873029394E-3</c:v>
                </c:pt>
                <c:pt idx="17262">
                  <c:v>-5.2804338518624983E-3</c:v>
                </c:pt>
                <c:pt idx="17263">
                  <c:v>-6.7145398155851188E-3</c:v>
                </c:pt>
                <c:pt idx="17264">
                  <c:v>-1.3780644442665246E-2</c:v>
                </c:pt>
                <c:pt idx="17265">
                  <c:v>-1.7731397522338321E-2</c:v>
                </c:pt>
                <c:pt idx="17266">
                  <c:v>-1.1455443511192542E-2</c:v>
                </c:pt>
                <c:pt idx="17267">
                  <c:v>-1.8970576461865618E-2</c:v>
                </c:pt>
                <c:pt idx="17268">
                  <c:v>-1.120134221179514E-2</c:v>
                </c:pt>
                <c:pt idx="17269">
                  <c:v>-7.9154295182168877E-3</c:v>
                </c:pt>
                <c:pt idx="17270">
                  <c:v>-5.506688433517648E-3</c:v>
                </c:pt>
                <c:pt idx="17271">
                  <c:v>-3.4495121603135281E-3</c:v>
                </c:pt>
                <c:pt idx="17272">
                  <c:v>-3.8463278881396556E-3</c:v>
                </c:pt>
                <c:pt idx="17273">
                  <c:v>-5.5310543115421051E-3</c:v>
                </c:pt>
                <c:pt idx="17274">
                  <c:v>0</c:v>
                </c:pt>
                <c:pt idx="17275">
                  <c:v>0</c:v>
                </c:pt>
                <c:pt idx="17276">
                  <c:v>0</c:v>
                </c:pt>
                <c:pt idx="17277">
                  <c:v>0</c:v>
                </c:pt>
                <c:pt idx="17278">
                  <c:v>-4.4302754938161382E-3</c:v>
                </c:pt>
                <c:pt idx="17279">
                  <c:v>-4.296440680292668E-3</c:v>
                </c:pt>
                <c:pt idx="17280">
                  <c:v>-5.9436383851972918E-3</c:v>
                </c:pt>
                <c:pt idx="17281">
                  <c:v>-8.7301478359940177E-3</c:v>
                </c:pt>
                <c:pt idx="17282">
                  <c:v>-1.235055112489869E-2</c:v>
                </c:pt>
                <c:pt idx="17283">
                  <c:v>-1.4536519745782517E-2</c:v>
                </c:pt>
                <c:pt idx="17284">
                  <c:v>-1.2666264018338702E-2</c:v>
                </c:pt>
                <c:pt idx="17285">
                  <c:v>-8.9737958298444775E-3</c:v>
                </c:pt>
                <c:pt idx="17286">
                  <c:v>-8.6203346556670279E-3</c:v>
                </c:pt>
                <c:pt idx="17287">
                  <c:v>-3.3836186188247463E-3</c:v>
                </c:pt>
                <c:pt idx="17288">
                  <c:v>-3.109085668007272E-3</c:v>
                </c:pt>
                <c:pt idx="17289">
                  <c:v>-8.6615145982895658E-3</c:v>
                </c:pt>
                <c:pt idx="17290">
                  <c:v>-3.339007014316886E-3</c:v>
                </c:pt>
                <c:pt idx="17291">
                  <c:v>-2.0898820880976832E-3</c:v>
                </c:pt>
                <c:pt idx="17292">
                  <c:v>0</c:v>
                </c:pt>
                <c:pt idx="17293">
                  <c:v>-3.6850635502849727E-4</c:v>
                </c:pt>
                <c:pt idx="17294">
                  <c:v>-3.8829651113196917E-3</c:v>
                </c:pt>
                <c:pt idx="17295">
                  <c:v>-5.1829736415593963E-3</c:v>
                </c:pt>
                <c:pt idx="17296">
                  <c:v>-8.4551735903779512E-3</c:v>
                </c:pt>
                <c:pt idx="17297">
                  <c:v>-5.71526059882288E-3</c:v>
                </c:pt>
                <c:pt idx="17298">
                  <c:v>-5.72208479058256E-3</c:v>
                </c:pt>
                <c:pt idx="17299">
                  <c:v>-2.1018510620147701E-3</c:v>
                </c:pt>
                <c:pt idx="17300">
                  <c:v>-2.4976541840826538E-3</c:v>
                </c:pt>
                <c:pt idx="17301">
                  <c:v>-1.7879382410644906E-3</c:v>
                </c:pt>
                <c:pt idx="17302">
                  <c:v>-9.9428473940117446E-3</c:v>
                </c:pt>
                <c:pt idx="17303">
                  <c:v>-1.5415849185362096E-2</c:v>
                </c:pt>
                <c:pt idx="17304">
                  <c:v>-1.5804828115670078E-2</c:v>
                </c:pt>
                <c:pt idx="17305">
                  <c:v>-1.7200375330546747E-2</c:v>
                </c:pt>
                <c:pt idx="17306">
                  <c:v>-4.9499274929625581E-2</c:v>
                </c:pt>
                <c:pt idx="17307">
                  <c:v>-6.9053996417299368E-2</c:v>
                </c:pt>
                <c:pt idx="17308">
                  <c:v>-5.5828712786829326E-2</c:v>
                </c:pt>
                <c:pt idx="17309">
                  <c:v>-6.1404077454576433E-2</c:v>
                </c:pt>
                <c:pt idx="17310">
                  <c:v>-4.1228354516761878E-2</c:v>
                </c:pt>
                <c:pt idx="17311">
                  <c:v>-4.1470613324234407E-2</c:v>
                </c:pt>
                <c:pt idx="17312">
                  <c:v>-5.5265716966646727E-2</c:v>
                </c:pt>
                <c:pt idx="17313">
                  <c:v>-5.5606926554636171E-2</c:v>
                </c:pt>
                <c:pt idx="17314">
                  <c:v>-5.9667320651710321E-2</c:v>
                </c:pt>
                <c:pt idx="17315">
                  <c:v>-6.4850294293269606E-2</c:v>
                </c:pt>
                <c:pt idx="17316">
                  <c:v>-9.3713213341294899E-2</c:v>
                </c:pt>
                <c:pt idx="17317">
                  <c:v>-7.6833575023458112E-2</c:v>
                </c:pt>
                <c:pt idx="17318">
                  <c:v>-9.2829480508402229E-2</c:v>
                </c:pt>
                <c:pt idx="17319">
                  <c:v>-9.8780175722937846E-2</c:v>
                </c:pt>
                <c:pt idx="17320">
                  <c:v>-8.4660922971935504E-2</c:v>
                </c:pt>
                <c:pt idx="17321">
                  <c:v>-7.4728311865563501E-2</c:v>
                </c:pt>
                <c:pt idx="17322">
                  <c:v>-6.4959481361426263E-2</c:v>
                </c:pt>
                <c:pt idx="17323">
                  <c:v>-7.0865819329523183E-2</c:v>
                </c:pt>
                <c:pt idx="17324">
                  <c:v>-6.5662373112684524E-2</c:v>
                </c:pt>
                <c:pt idx="17325">
                  <c:v>-5.9814040774545774E-2</c:v>
                </c:pt>
                <c:pt idx="17326">
                  <c:v>-3.9873752452443956E-2</c:v>
                </c:pt>
                <c:pt idx="17327">
                  <c:v>-4.2282692143649214E-2</c:v>
                </c:pt>
                <c:pt idx="17328">
                  <c:v>-5.1092723705536081E-2</c:v>
                </c:pt>
                <c:pt idx="17329">
                  <c:v>-6.9787597031476634E-2</c:v>
                </c:pt>
                <c:pt idx="17330">
                  <c:v>-7.116608376695388E-2</c:v>
                </c:pt>
                <c:pt idx="17331">
                  <c:v>-7.8195001279535936E-2</c:v>
                </c:pt>
                <c:pt idx="17332">
                  <c:v>-6.842958287127876E-2</c:v>
                </c:pt>
                <c:pt idx="17333">
                  <c:v>-6.6358440672182883E-2</c:v>
                </c:pt>
                <c:pt idx="17334">
                  <c:v>-8.1897125309221219E-2</c:v>
                </c:pt>
                <c:pt idx="17335">
                  <c:v>-9.8561801586624642E-2</c:v>
                </c:pt>
                <c:pt idx="17336">
                  <c:v>-9.5818476499189731E-2</c:v>
                </c:pt>
                <c:pt idx="17337">
                  <c:v>-0.10174528704256591</c:v>
                </c:pt>
                <c:pt idx="17338">
                  <c:v>-8.7793226989678508E-2</c:v>
                </c:pt>
                <c:pt idx="17339">
                  <c:v>-8.4817879382410588E-2</c:v>
                </c:pt>
                <c:pt idx="17340">
                  <c:v>-6.379254457050243E-2</c:v>
                </c:pt>
                <c:pt idx="17341">
                  <c:v>-6.5850038386078613E-2</c:v>
                </c:pt>
                <c:pt idx="17342">
                  <c:v>-5.820353151923563E-2</c:v>
                </c:pt>
                <c:pt idx="17343">
                  <c:v>-4.7899001961955179E-2</c:v>
                </c:pt>
                <c:pt idx="17344">
                  <c:v>-7.8713639853279949E-2</c:v>
                </c:pt>
                <c:pt idx="17345">
                  <c:v>-8.011601125991652E-2</c:v>
                </c:pt>
                <c:pt idx="17346">
                  <c:v>-0.10156785805681146</c:v>
                </c:pt>
                <c:pt idx="17347">
                  <c:v>-9.9984645568540587E-2</c:v>
                </c:pt>
                <c:pt idx="17348">
                  <c:v>-0.10030538258125044</c:v>
                </c:pt>
                <c:pt idx="17349">
                  <c:v>-9.5429497568881638E-2</c:v>
                </c:pt>
                <c:pt idx="17350">
                  <c:v>-9.5610338650516047E-2</c:v>
                </c:pt>
                <c:pt idx="17351">
                  <c:v>-0.11287213170690102</c:v>
                </c:pt>
                <c:pt idx="17352">
                  <c:v>-0.13130086155420961</c:v>
                </c:pt>
                <c:pt idx="17353">
                  <c:v>-0.13122579544485202</c:v>
                </c:pt>
                <c:pt idx="17354">
                  <c:v>-0.14460121129403736</c:v>
                </c:pt>
                <c:pt idx="17355">
                  <c:v>-0.15809263840313914</c:v>
                </c:pt>
                <c:pt idx="17356">
                  <c:v>-0.17542608547300187</c:v>
                </c:pt>
                <c:pt idx="17357">
                  <c:v>-0.19778213767806874</c:v>
                </c:pt>
                <c:pt idx="17358">
                  <c:v>-0.15799709971850218</c:v>
                </c:pt>
                <c:pt idx="17359">
                  <c:v>-0.1507873411242856</c:v>
                </c:pt>
                <c:pt idx="17360">
                  <c:v>-0.15184167875117294</c:v>
                </c:pt>
                <c:pt idx="17361">
                  <c:v>-0.14463874434871626</c:v>
                </c:pt>
                <c:pt idx="17362">
                  <c:v>-0.14355369785890981</c:v>
                </c:pt>
                <c:pt idx="17363">
                  <c:v>-0.16475646165657254</c:v>
                </c:pt>
                <c:pt idx="17364">
                  <c:v>-0.13607779578606161</c:v>
                </c:pt>
                <c:pt idx="17365">
                  <c:v>-0.13002132559924928</c:v>
                </c:pt>
                <c:pt idx="17366">
                  <c:v>-0.12158662458415082</c:v>
                </c:pt>
                <c:pt idx="17367">
                  <c:v>-0.1179868634308624</c:v>
                </c:pt>
                <c:pt idx="17368">
                  <c:v>-0.11400153544314595</c:v>
                </c:pt>
                <c:pt idx="17369">
                  <c:v>-0.11413119508658187</c:v>
                </c:pt>
                <c:pt idx="17370">
                  <c:v>-0.11878870596263746</c:v>
                </c:pt>
                <c:pt idx="17371">
                  <c:v>-0.10934061247121041</c:v>
                </c:pt>
                <c:pt idx="17372">
                  <c:v>-0.10736159686087177</c:v>
                </c:pt>
                <c:pt idx="17373">
                  <c:v>-0.10058517444340187</c:v>
                </c:pt>
                <c:pt idx="17374">
                  <c:v>-8.8728141260769444E-2</c:v>
                </c:pt>
                <c:pt idx="17375">
                  <c:v>-0.10162927578264946</c:v>
                </c:pt>
                <c:pt idx="17376">
                  <c:v>-9.9650260172310934E-2</c:v>
                </c:pt>
                <c:pt idx="17377">
                  <c:v>-9.8411669367909238E-2</c:v>
                </c:pt>
                <c:pt idx="17378">
                  <c:v>-9.0758338309306463E-2</c:v>
                </c:pt>
                <c:pt idx="17379">
                  <c:v>-9.7893030794165337E-2</c:v>
                </c:pt>
                <c:pt idx="17380">
                  <c:v>-9.9206687707924623E-2</c:v>
                </c:pt>
                <c:pt idx="17381">
                  <c:v>-8.5200034120958779E-2</c:v>
                </c:pt>
                <c:pt idx="17382">
                  <c:v>-7.7335153117802591E-2</c:v>
                </c:pt>
                <c:pt idx="17383">
                  <c:v>-7.650601381898825E-2</c:v>
                </c:pt>
                <c:pt idx="17384">
                  <c:v>-7.0248229975262366E-2</c:v>
                </c:pt>
                <c:pt idx="17385">
                  <c:v>-6.5870510961358097E-2</c:v>
                </c:pt>
                <c:pt idx="17386">
                  <c:v>-6.7948477352213543E-2</c:v>
                </c:pt>
                <c:pt idx="17387">
                  <c:v>-7.6669794421223125E-2</c:v>
                </c:pt>
                <c:pt idx="17388">
                  <c:v>-7.6045380875202517E-2</c:v>
                </c:pt>
                <c:pt idx="17389">
                  <c:v>-7.5390258466262794E-2</c:v>
                </c:pt>
                <c:pt idx="17390">
                  <c:v>-6.3471807557792359E-2</c:v>
                </c:pt>
                <c:pt idx="17391">
                  <c:v>-6.0639767977480052E-2</c:v>
                </c:pt>
                <c:pt idx="17392">
                  <c:v>-6.3130597969802915E-2</c:v>
                </c:pt>
                <c:pt idx="17393">
                  <c:v>-5.2938667576558962E-2</c:v>
                </c:pt>
                <c:pt idx="17394">
                  <c:v>-5.1519235690522858E-2</c:v>
                </c:pt>
                <c:pt idx="17395">
                  <c:v>-4.9833660325855234E-2</c:v>
                </c:pt>
                <c:pt idx="17396">
                  <c:v>-5.318433847991122E-2</c:v>
                </c:pt>
                <c:pt idx="17397">
                  <c:v>-4.7114219909579425E-2</c:v>
                </c:pt>
                <c:pt idx="17398">
                  <c:v>-4.59404589268958E-2</c:v>
                </c:pt>
                <c:pt idx="17399">
                  <c:v>-4.6694532116352438E-2</c:v>
                </c:pt>
                <c:pt idx="17400">
                  <c:v>-4.721317069009634E-2</c:v>
                </c:pt>
                <c:pt idx="17401">
                  <c:v>-4.9905314339332985E-2</c:v>
                </c:pt>
                <c:pt idx="17402">
                  <c:v>-4.3354090249935973E-2</c:v>
                </c:pt>
                <c:pt idx="17403">
                  <c:v>-4.7066450567260998E-2</c:v>
                </c:pt>
                <c:pt idx="17404">
                  <c:v>-4.8144672865307436E-2</c:v>
                </c:pt>
                <c:pt idx="17405">
                  <c:v>-5.4354687366715115E-2</c:v>
                </c:pt>
                <c:pt idx="17406">
                  <c:v>-6.2038727288236895E-2</c:v>
                </c:pt>
                <c:pt idx="17407">
                  <c:v>-6.4038215473854798E-2</c:v>
                </c:pt>
                <c:pt idx="17408">
                  <c:v>-5.0311353749040277E-2</c:v>
                </c:pt>
                <c:pt idx="17409">
                  <c:v>-4.7506610935767246E-2</c:v>
                </c:pt>
                <c:pt idx="17410">
                  <c:v>-4.0887144928772434E-2</c:v>
                </c:pt>
                <c:pt idx="17411">
                  <c:v>-4.1719696323466726E-2</c:v>
                </c:pt>
                <c:pt idx="17412">
                  <c:v>-3.6942762091614734E-2</c:v>
                </c:pt>
                <c:pt idx="17413">
                  <c:v>-3.3373709801245433E-2</c:v>
                </c:pt>
                <c:pt idx="17414">
                  <c:v>-3.3499957348801401E-2</c:v>
                </c:pt>
                <c:pt idx="17415">
                  <c:v>-3.634564531263329E-2</c:v>
                </c:pt>
                <c:pt idx="17416">
                  <c:v>-2.5887571440757484E-2</c:v>
                </c:pt>
                <c:pt idx="17417">
                  <c:v>-4.4370894822144513E-2</c:v>
                </c:pt>
                <c:pt idx="17418">
                  <c:v>-4.5172737353919579E-2</c:v>
                </c:pt>
                <c:pt idx="17419">
                  <c:v>-3.8314424635332189E-2</c:v>
                </c:pt>
                <c:pt idx="17420">
                  <c:v>-4.2780858142113853E-2</c:v>
                </c:pt>
                <c:pt idx="17421">
                  <c:v>-3.9344877591060312E-2</c:v>
                </c:pt>
                <c:pt idx="17422">
                  <c:v>-3.2875543802780793E-2</c:v>
                </c:pt>
                <c:pt idx="17423">
                  <c:v>-2.1687281412607673E-2</c:v>
                </c:pt>
                <c:pt idx="17424">
                  <c:v>-2.1670220933208251E-2</c:v>
                </c:pt>
                <c:pt idx="17425">
                  <c:v>-1.956836987119337E-2</c:v>
                </c:pt>
                <c:pt idx="17426">
                  <c:v>-1.7524524439136768E-2</c:v>
                </c:pt>
                <c:pt idx="17427">
                  <c:v>-1.2969376439478042E-2</c:v>
                </c:pt>
                <c:pt idx="17428">
                  <c:v>-1.1935511387869968E-2</c:v>
                </c:pt>
                <c:pt idx="17429">
                  <c:v>-1.7930563848844172E-2</c:v>
                </c:pt>
                <c:pt idx="17430">
                  <c:v>-1.4515055873070004E-2</c:v>
                </c:pt>
                <c:pt idx="17431">
                  <c:v>-1.4477522818391098E-2</c:v>
                </c:pt>
                <c:pt idx="17432">
                  <c:v>-7.9638317836732142E-3</c:v>
                </c:pt>
                <c:pt idx="17433">
                  <c:v>-8.5882453296938221E-3</c:v>
                </c:pt>
                <c:pt idx="17434">
                  <c:v>-8.0832551394693919E-3</c:v>
                </c:pt>
                <c:pt idx="17435">
                  <c:v>-1.0338650516079517E-2</c:v>
                </c:pt>
                <c:pt idx="17436">
                  <c:v>-8.7759106030879108E-3</c:v>
                </c:pt>
                <c:pt idx="17437">
                  <c:v>-7.7727544143990634E-3</c:v>
                </c:pt>
                <c:pt idx="17438">
                  <c:v>0</c:v>
                </c:pt>
                <c:pt idx="17439">
                  <c:v>-2.1917864252406494E-3</c:v>
                </c:pt>
                <c:pt idx="17440">
                  <c:v>-2.559924736167507E-3</c:v>
                </c:pt>
                <c:pt idx="17441">
                  <c:v>0</c:v>
                </c:pt>
                <c:pt idx="17442">
                  <c:v>0</c:v>
                </c:pt>
                <c:pt idx="17443">
                  <c:v>0</c:v>
                </c:pt>
                <c:pt idx="17444">
                  <c:v>-7.502130129708795E-3</c:v>
                </c:pt>
                <c:pt idx="17445">
                  <c:v>-9.6101947498667961E-3</c:v>
                </c:pt>
                <c:pt idx="17446">
                  <c:v>-6.4497951341446758E-5</c:v>
                </c:pt>
                <c:pt idx="17447">
                  <c:v>-4.5352243680050197E-3</c:v>
                </c:pt>
                <c:pt idx="17448">
                  <c:v>-2.0972018073004861E-2</c:v>
                </c:pt>
                <c:pt idx="17449">
                  <c:v>-2.2543731308323878E-2</c:v>
                </c:pt>
                <c:pt idx="17450">
                  <c:v>-2.5497058553956009E-2</c:v>
                </c:pt>
                <c:pt idx="17451">
                  <c:v>-2.1871594762766344E-2</c:v>
                </c:pt>
                <c:pt idx="17452">
                  <c:v>-4.5474450324696325E-2</c:v>
                </c:pt>
                <c:pt idx="17453">
                  <c:v>-3.7822956518196893E-2</c:v>
                </c:pt>
                <c:pt idx="17454">
                  <c:v>-3.2204845493460255E-2</c:v>
                </c:pt>
                <c:pt idx="17455">
                  <c:v>-2.3596066303893881E-2</c:v>
                </c:pt>
                <c:pt idx="17456">
                  <c:v>-2.9295648425061827E-2</c:v>
                </c:pt>
                <c:pt idx="17457">
                  <c:v>-3.5847282429739669E-2</c:v>
                </c:pt>
                <c:pt idx="17458">
                  <c:v>-2.7656042609383369E-2</c:v>
                </c:pt>
                <c:pt idx="17459">
                  <c:v>-3.0402297484919294E-2</c:v>
                </c:pt>
                <c:pt idx="17460">
                  <c:v>-4.1954220033063705E-2</c:v>
                </c:pt>
                <c:pt idx="17461">
                  <c:v>-4.0657471748200003E-2</c:v>
                </c:pt>
                <c:pt idx="17462">
                  <c:v>-4.8692558633729788E-2</c:v>
                </c:pt>
                <c:pt idx="17463">
                  <c:v>-5.5267955041533257E-2</c:v>
                </c:pt>
                <c:pt idx="17464">
                  <c:v>-5.3285491695040044E-2</c:v>
                </c:pt>
                <c:pt idx="17465">
                  <c:v>-6.5777726481161536E-2</c:v>
                </c:pt>
                <c:pt idx="17466">
                  <c:v>-6.8361039163835069E-2</c:v>
                </c:pt>
                <c:pt idx="17467">
                  <c:v>-4.8393831280148514E-2</c:v>
                </c:pt>
                <c:pt idx="17468">
                  <c:v>-4.0626920087038276E-2</c:v>
                </c:pt>
                <c:pt idx="17469">
                  <c:v>-3.4740633369882201E-2</c:v>
                </c:pt>
                <c:pt idx="17470">
                  <c:v>-2.4607665751248287E-2</c:v>
                </c:pt>
                <c:pt idx="17471">
                  <c:v>-2.0062257496189506E-2</c:v>
                </c:pt>
                <c:pt idx="17472">
                  <c:v>-2.0405115027004372E-2</c:v>
                </c:pt>
                <c:pt idx="17473">
                  <c:v>-2.2401156889569229E-2</c:v>
                </c:pt>
                <c:pt idx="17474">
                  <c:v>-1.8395494648367428E-2</c:v>
                </c:pt>
                <c:pt idx="17475">
                  <c:v>-1.9977391770740316E-2</c:v>
                </c:pt>
                <c:pt idx="17476">
                  <c:v>-1.9064236564906967E-2</c:v>
                </c:pt>
                <c:pt idx="17477">
                  <c:v>-9.5321182824534834E-3</c:v>
                </c:pt>
                <c:pt idx="17478">
                  <c:v>-6.5753964078035798E-3</c:v>
                </c:pt>
                <c:pt idx="17479">
                  <c:v>0</c:v>
                </c:pt>
                <c:pt idx="17480">
                  <c:v>-1.2592326804730103E-3</c:v>
                </c:pt>
                <c:pt idx="17481">
                  <c:v>-2.988985099079966E-3</c:v>
                </c:pt>
                <c:pt idx="17482">
                  <c:v>-1.2456925441239108E-2</c:v>
                </c:pt>
                <c:pt idx="17483">
                  <c:v>-1.3675537712664609E-2</c:v>
                </c:pt>
                <c:pt idx="17484">
                  <c:v>-9.9046097394199784E-3</c:v>
                </c:pt>
                <c:pt idx="17485">
                  <c:v>-4.2042123364181005E-3</c:v>
                </c:pt>
              </c:numCache>
            </c:numRef>
          </c:val>
          <c:extLst>
            <c:ext xmlns:c16="http://schemas.microsoft.com/office/drawing/2014/chart" uri="{C3380CC4-5D6E-409C-BE32-E72D297353CC}">
              <c16:uniqueId val="{00000000-FC47-46AE-92E5-20CCA4893475}"/>
            </c:ext>
          </c:extLst>
        </c:ser>
        <c:dLbls>
          <c:showLegendKey val="0"/>
          <c:showVal val="0"/>
          <c:showCatName val="0"/>
          <c:showSerName val="0"/>
          <c:showPercent val="0"/>
          <c:showBubbleSize val="0"/>
        </c:dLbls>
        <c:axId val="1445345583"/>
        <c:axId val="1249351599"/>
      </c:areaChart>
      <c:dateAx>
        <c:axId val="1445345583"/>
        <c:scaling>
          <c:orientation val="minMax"/>
        </c:scaling>
        <c:delete val="0"/>
        <c:axPos val="b"/>
        <c:numFmt formatCode="yyyy" sourceLinked="0"/>
        <c:majorTickMark val="out"/>
        <c:minorTickMark val="none"/>
        <c:tickLblPos val="high"/>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249351599"/>
        <c:crosses val="autoZero"/>
        <c:auto val="1"/>
        <c:lblOffset val="100"/>
        <c:baseTimeUnit val="days"/>
        <c:majorUnit val="4"/>
        <c:majorTimeUnit val="years"/>
      </c:dateAx>
      <c:valAx>
        <c:axId val="124935159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445345583"/>
        <c:crosses val="autoZero"/>
        <c:crossBetween val="midCat"/>
      </c:valAx>
      <c:spPr>
        <a:noFill/>
        <a:ln>
          <a:noFill/>
        </a:ln>
        <a:effectLst/>
      </c:spPr>
    </c:plotArea>
    <c:plotVisOnly val="1"/>
    <c:dispBlanksAs val="zero"/>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GB" sz="1000" b="1">
                <a:solidFill>
                  <a:srgbClr val="0D2D40"/>
                </a:solidFill>
              </a:rPr>
              <a:t>BALANCED MANDATE ANNUAL WORST QUARTERLY DRAWDOWN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manualLayout>
          <c:layoutTarget val="inner"/>
          <c:xMode val="edge"/>
          <c:yMode val="edge"/>
          <c:x val="7.1234207968901841E-2"/>
          <c:y val="9.8125115378990935E-2"/>
          <c:w val="0.92571428571428571"/>
          <c:h val="0.69450563646355556"/>
        </c:manualLayout>
      </c:layout>
      <c:barChart>
        <c:barDir val="col"/>
        <c:grouping val="clustered"/>
        <c:varyColors val="0"/>
        <c:ser>
          <c:idx val="0"/>
          <c:order val="0"/>
          <c:tx>
            <c:strRef>
              <c:f>'Worst Quarter Return'!$B$71</c:f>
              <c:strCache>
                <c:ptCount val="1"/>
                <c:pt idx="0">
                  <c:v>50% S&amp;P 500 + 50% US 10YR</c:v>
                </c:pt>
              </c:strCache>
            </c:strRef>
          </c:tx>
          <c:spPr>
            <a:solidFill>
              <a:srgbClr val="0D2D40"/>
            </a:solidFill>
            <a:ln>
              <a:noFill/>
            </a:ln>
            <a:effectLst/>
          </c:spPr>
          <c:invertIfNegative val="0"/>
          <c:cat>
            <c:numRef>
              <c:f>'Worst Quarter Return'!$A$72:$A$90</c:f>
              <c:numCache>
                <c:formatCode>General</c:formatCode>
                <c:ptCount val="19"/>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numCache>
            </c:numRef>
          </c:cat>
          <c:val>
            <c:numRef>
              <c:f>'Worst Quarter Return'!$B$72:$B$90</c:f>
              <c:numCache>
                <c:formatCode>0.0%</c:formatCode>
                <c:ptCount val="19"/>
                <c:pt idx="0">
                  <c:v>-4.6542138362757453E-2</c:v>
                </c:pt>
                <c:pt idx="1">
                  <c:v>-4.4526724415612007E-2</c:v>
                </c:pt>
                <c:pt idx="2">
                  <c:v>-1.0615971330022461E-2</c:v>
                </c:pt>
                <c:pt idx="3">
                  <c:v>-1.2932086249593629E-2</c:v>
                </c:pt>
                <c:pt idx="4">
                  <c:v>-1.601067499449527E-2</c:v>
                </c:pt>
                <c:pt idx="5">
                  <c:v>-9.0104121078786736E-3</c:v>
                </c:pt>
                <c:pt idx="6">
                  <c:v>8.0495713747330555E-3</c:v>
                </c:pt>
                <c:pt idx="7">
                  <c:v>-5.2156505966941213E-2</c:v>
                </c:pt>
                <c:pt idx="8">
                  <c:v>-6.6774951502556856E-2</c:v>
                </c:pt>
                <c:pt idx="9">
                  <c:v>-2.1019868698839209E-2</c:v>
                </c:pt>
                <c:pt idx="10">
                  <c:v>-2.4915480325939932E-2</c:v>
                </c:pt>
                <c:pt idx="11">
                  <c:v>-2.9259010345108472E-3</c:v>
                </c:pt>
                <c:pt idx="12">
                  <c:v>-6.3578533951337279E-3</c:v>
                </c:pt>
                <c:pt idx="13">
                  <c:v>7.9082713095446344E-3</c:v>
                </c:pt>
                <c:pt idx="14">
                  <c:v>-1.7877566762513179E-2</c:v>
                </c:pt>
                <c:pt idx="15">
                  <c:v>-9.1635575127845259E-3</c:v>
                </c:pt>
                <c:pt idx="16">
                  <c:v>2.231921223874811E-2</c:v>
                </c:pt>
                <c:pt idx="17">
                  <c:v>-5.0386032681145047E-2</c:v>
                </c:pt>
                <c:pt idx="18">
                  <c:v>4.2999999999999997E-2</c:v>
                </c:pt>
              </c:numCache>
            </c:numRef>
          </c:val>
          <c:extLst>
            <c:ext xmlns:c16="http://schemas.microsoft.com/office/drawing/2014/chart" uri="{C3380CC4-5D6E-409C-BE32-E72D297353CC}">
              <c16:uniqueId val="{00000000-77CA-47A7-A773-7F51D4C4227B}"/>
            </c:ext>
          </c:extLst>
        </c:ser>
        <c:ser>
          <c:idx val="2"/>
          <c:order val="2"/>
          <c:tx>
            <c:strRef>
              <c:f>'Worst Quarter Return'!$D$71</c:f>
              <c:strCache>
                <c:ptCount val="1"/>
                <c:pt idx="0">
                  <c:v>S&amp;P 500</c:v>
                </c:pt>
              </c:strCache>
            </c:strRef>
          </c:tx>
          <c:spPr>
            <a:solidFill>
              <a:srgbClr val="66AACD"/>
            </a:solidFill>
            <a:ln>
              <a:solidFill>
                <a:srgbClr val="66AACD"/>
              </a:solidFill>
            </a:ln>
            <a:effectLst/>
          </c:spPr>
          <c:invertIfNegative val="0"/>
          <c:cat>
            <c:numRef>
              <c:f>'Worst Quarter Return'!$A$72:$A$90</c:f>
              <c:numCache>
                <c:formatCode>General</c:formatCode>
                <c:ptCount val="19"/>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numCache>
            </c:numRef>
          </c:cat>
          <c:val>
            <c:numRef>
              <c:f>'Worst Quarter Return'!$D$72:$D$90</c:f>
              <c:numCache>
                <c:formatCode>0.0%</c:formatCode>
                <c:ptCount val="19"/>
                <c:pt idx="0">
                  <c:v>-0.14678172874274939</c:v>
                </c:pt>
                <c:pt idx="1">
                  <c:v>-0.17276589449216639</c:v>
                </c:pt>
                <c:pt idx="2">
                  <c:v>-3.1494414736722098E-2</c:v>
                </c:pt>
                <c:pt idx="3">
                  <c:v>-1.867138107224953E-2</c:v>
                </c:pt>
                <c:pt idx="4">
                  <c:v>-2.1483728136176609E-2</c:v>
                </c:pt>
                <c:pt idx="5">
                  <c:v>-1.4405489548255599E-2</c:v>
                </c:pt>
                <c:pt idx="6">
                  <c:v>-3.3318243549117277E-2</c:v>
                </c:pt>
                <c:pt idx="7">
                  <c:v>-0.21943357769638339</c:v>
                </c:pt>
                <c:pt idx="8">
                  <c:v>-0.1101181299622295</c:v>
                </c:pt>
                <c:pt idx="9">
                  <c:v>-0.11425284162941279</c:v>
                </c:pt>
                <c:pt idx="10">
                  <c:v>-0.1386800781384179</c:v>
                </c:pt>
                <c:pt idx="11">
                  <c:v>-2.751745914200765E-2</c:v>
                </c:pt>
                <c:pt idx="12">
                  <c:v>2.9101279760291421E-2</c:v>
                </c:pt>
                <c:pt idx="13">
                  <c:v>1.127870137284726E-2</c:v>
                </c:pt>
                <c:pt idx="14">
                  <c:v>-6.4384555694362855E-2</c:v>
                </c:pt>
                <c:pt idx="15">
                  <c:v>1.347837543564845E-2</c:v>
                </c:pt>
                <c:pt idx="16">
                  <c:v>3.0881538614428109E-2</c:v>
                </c:pt>
                <c:pt idx="17">
                  <c:v>-0.13519832488407041</c:v>
                </c:pt>
                <c:pt idx="18">
                  <c:v>4.2999999999999997E-2</c:v>
                </c:pt>
              </c:numCache>
            </c:numRef>
          </c:val>
          <c:extLst>
            <c:ext xmlns:c16="http://schemas.microsoft.com/office/drawing/2014/chart" uri="{C3380CC4-5D6E-409C-BE32-E72D297353CC}">
              <c16:uniqueId val="{00000001-77CA-47A7-A773-7F51D4C4227B}"/>
            </c:ext>
          </c:extLst>
        </c:ser>
        <c:dLbls>
          <c:showLegendKey val="0"/>
          <c:showVal val="0"/>
          <c:showCatName val="0"/>
          <c:showSerName val="0"/>
          <c:showPercent val="0"/>
          <c:showBubbleSize val="0"/>
        </c:dLbls>
        <c:gapWidth val="219"/>
        <c:overlap val="-27"/>
        <c:axId val="1786650479"/>
        <c:axId val="71095439"/>
        <c:extLst>
          <c:ext xmlns:c15="http://schemas.microsoft.com/office/drawing/2012/chart" uri="{02D57815-91ED-43cb-92C2-25804820EDAC}">
            <c15:filteredBarSeries>
              <c15:ser>
                <c:idx val="1"/>
                <c:order val="1"/>
                <c:tx>
                  <c:strRef>
                    <c:extLst>
                      <c:ext uri="{02D57815-91ED-43cb-92C2-25804820EDAC}">
                        <c15:formulaRef>
                          <c15:sqref>'Worst Quarter Return'!$C$71</c15:sqref>
                        </c15:formulaRef>
                      </c:ext>
                    </c:extLst>
                    <c:strCache>
                      <c:ptCount val="1"/>
                      <c:pt idx="0">
                        <c:v>40% S&amp;P 500 + 40% Global Agg Bond Index + 20% HFRX Hedge Fund Index</c:v>
                      </c:pt>
                    </c:strCache>
                  </c:strRef>
                </c:tx>
                <c:spPr>
                  <a:solidFill>
                    <a:srgbClr val="00B0F0"/>
                  </a:solidFill>
                  <a:ln>
                    <a:noFill/>
                  </a:ln>
                  <a:effectLst/>
                </c:spPr>
                <c:invertIfNegative val="0"/>
                <c:cat>
                  <c:numRef>
                    <c:extLst>
                      <c:ext uri="{02D57815-91ED-43cb-92C2-25804820EDAC}">
                        <c15:formulaRef>
                          <c15:sqref>'Worst Quarter Return'!$A$72:$A$90</c15:sqref>
                        </c15:formulaRef>
                      </c:ext>
                    </c:extLst>
                    <c:numCache>
                      <c:formatCode>General</c:formatCode>
                      <c:ptCount val="19"/>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numCache>
                  </c:numRef>
                </c:cat>
                <c:val>
                  <c:numRef>
                    <c:extLst>
                      <c:ext uri="{02D57815-91ED-43cb-92C2-25804820EDAC}">
                        <c15:formulaRef>
                          <c15:sqref>'Worst Quarter Return'!$C$72:$C$90</c15:sqref>
                        </c15:formulaRef>
                      </c:ext>
                    </c:extLst>
                    <c:numCache>
                      <c:formatCode>0.0%</c:formatCode>
                      <c:ptCount val="19"/>
                      <c:pt idx="0">
                        <c:v>-4.4635634024051907E-2</c:v>
                      </c:pt>
                      <c:pt idx="1">
                        <c:v>-5.8481408202097802E-2</c:v>
                      </c:pt>
                      <c:pt idx="2">
                        <c:v>2.8714587042630861E-3</c:v>
                      </c:pt>
                      <c:pt idx="3">
                        <c:v>-8.8431446323163909E-3</c:v>
                      </c:pt>
                      <c:pt idx="4">
                        <c:v>-1.887212960810147E-2</c:v>
                      </c:pt>
                      <c:pt idx="5">
                        <c:v>2.49320573555134E-3</c:v>
                      </c:pt>
                      <c:pt idx="6">
                        <c:v>8.9138185007664461E-5</c:v>
                      </c:pt>
                      <c:pt idx="7">
                        <c:v>-9.8066778328564919E-2</c:v>
                      </c:pt>
                      <c:pt idx="8">
                        <c:v>-5.4549827651540261E-2</c:v>
                      </c:pt>
                      <c:pt idx="9">
                        <c:v>-5.1938636198716637E-2</c:v>
                      </c:pt>
                      <c:pt idx="10">
                        <c:v>-6.5968069543992702E-2</c:v>
                      </c:pt>
                      <c:pt idx="11">
                        <c:v>-1.18670201708333E-2</c:v>
                      </c:pt>
                      <c:pt idx="12">
                        <c:v>5.2835239650073085E-4</c:v>
                      </c:pt>
                      <c:pt idx="13">
                        <c:v>-9.2141623594387267E-3</c:v>
                      </c:pt>
                      <c:pt idx="14">
                        <c:v>-3.090610665491977E-2</c:v>
                      </c:pt>
                      <c:pt idx="15">
                        <c:v>-1.125366027904018E-2</c:v>
                      </c:pt>
                      <c:pt idx="16">
                        <c:v>2.451951060400415E-2</c:v>
                      </c:pt>
                      <c:pt idx="17">
                        <c:v>-6.1080554175816697E-2</c:v>
                      </c:pt>
                    </c:numCache>
                  </c:numRef>
                </c:val>
                <c:extLst>
                  <c:ext xmlns:c16="http://schemas.microsoft.com/office/drawing/2014/chart" uri="{C3380CC4-5D6E-409C-BE32-E72D297353CC}">
                    <c16:uniqueId val="{00000002-77CA-47A7-A773-7F51D4C4227B}"/>
                  </c:ext>
                </c:extLst>
              </c15:ser>
            </c15:filteredBarSeries>
          </c:ext>
        </c:extLst>
      </c:barChart>
      <c:catAx>
        <c:axId val="1786650479"/>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71095439"/>
        <c:crosses val="autoZero"/>
        <c:auto val="1"/>
        <c:lblAlgn val="ctr"/>
        <c:lblOffset val="100"/>
        <c:noMultiLvlLbl val="0"/>
      </c:catAx>
      <c:valAx>
        <c:axId val="71095439"/>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786650479"/>
        <c:crosses val="autoZero"/>
        <c:crossBetween val="between"/>
      </c:valAx>
      <c:spPr>
        <a:noFill/>
        <a:ln>
          <a:noFill/>
        </a:ln>
        <a:effectLst/>
      </c:spPr>
    </c:plotArea>
    <c:legend>
      <c:legendPos val="b"/>
      <c:layout>
        <c:manualLayout>
          <c:xMode val="edge"/>
          <c:yMode val="edge"/>
          <c:x val="5.2821841714230169E-2"/>
          <c:y val="0.89937864816112001"/>
          <c:w val="0.89999994445138798"/>
          <c:h val="4.9183106085572949E-2"/>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000" b="1" i="0" u="none" strike="noStrike" kern="1200" spc="0" baseline="0">
                <a:solidFill>
                  <a:srgbClr val="0D2D40"/>
                </a:solidFill>
                <a:latin typeface="Arial" panose="020B0604020202020204" pitchFamily="34" charset="0"/>
                <a:ea typeface="+mn-ea"/>
                <a:cs typeface="Arial" panose="020B0604020202020204" pitchFamily="34" charset="0"/>
              </a:defRPr>
            </a:pPr>
            <a:r>
              <a:rPr lang="en-GB" sz="1000" b="1">
                <a:solidFill>
                  <a:srgbClr val="0D2D40"/>
                </a:solidFill>
              </a:rPr>
              <a:t>ROLLING 5 YEARS ANNUALIZED ALPHA</a:t>
            </a:r>
          </a:p>
        </c:rich>
      </c:tx>
      <c:overlay val="0"/>
      <c:spPr>
        <a:noFill/>
        <a:ln>
          <a:noFill/>
        </a:ln>
        <a:effectLst/>
      </c:spPr>
      <c:txPr>
        <a:bodyPr rot="0" spcFirstLastPara="1" vertOverflow="ellipsis" vert="horz" wrap="square" anchor="ctr" anchorCtr="1"/>
        <a:lstStyle/>
        <a:p>
          <a:pPr>
            <a:defRPr sz="1000" b="1" i="0" u="none" strike="noStrike" kern="1200" spc="0" baseline="0">
              <a:solidFill>
                <a:srgbClr val="0D2D40"/>
              </a:solidFill>
              <a:latin typeface="Arial" panose="020B0604020202020204" pitchFamily="34" charset="0"/>
              <a:ea typeface="+mn-ea"/>
              <a:cs typeface="Arial" panose="020B0604020202020204" pitchFamily="34" charset="0"/>
            </a:defRPr>
          </a:pPr>
          <a:endParaRPr lang="en-US"/>
        </a:p>
      </c:txPr>
    </c:title>
    <c:autoTitleDeleted val="0"/>
    <c:plotArea>
      <c:layout>
        <c:manualLayout>
          <c:layoutTarget val="inner"/>
          <c:xMode val="edge"/>
          <c:yMode val="edge"/>
          <c:x val="6.7716700766734861E-2"/>
          <c:y val="0.1188477366255144"/>
          <c:w val="0.9091861863723727"/>
          <c:h val="0.74650335374744825"/>
        </c:manualLayout>
      </c:layout>
      <c:lineChart>
        <c:grouping val="standard"/>
        <c:varyColors val="0"/>
        <c:ser>
          <c:idx val="1"/>
          <c:order val="0"/>
          <c:tx>
            <c:v>Alpha HFRI vs S&amp;P 500</c:v>
          </c:tx>
          <c:spPr>
            <a:ln w="19050" cap="rnd">
              <a:solidFill>
                <a:srgbClr val="66AACD"/>
              </a:solidFill>
              <a:round/>
            </a:ln>
            <a:effectLst/>
          </c:spPr>
          <c:marker>
            <c:symbol val="none"/>
          </c:marker>
          <c:cat>
            <c:numRef>
              <c:f>'HFRI Alpha'!$B$125:$B$358</c:f>
              <c:numCache>
                <c:formatCode>m/d/yyyy</c:formatCode>
                <c:ptCount val="234"/>
                <c:pt idx="0">
                  <c:v>36556</c:v>
                </c:pt>
                <c:pt idx="1">
                  <c:v>36585</c:v>
                </c:pt>
                <c:pt idx="2">
                  <c:v>36616</c:v>
                </c:pt>
                <c:pt idx="3">
                  <c:v>36646</c:v>
                </c:pt>
                <c:pt idx="4">
                  <c:v>36677</c:v>
                </c:pt>
                <c:pt idx="5">
                  <c:v>36707</c:v>
                </c:pt>
                <c:pt idx="6">
                  <c:v>36738</c:v>
                </c:pt>
                <c:pt idx="7">
                  <c:v>36769</c:v>
                </c:pt>
                <c:pt idx="8">
                  <c:v>36799</c:v>
                </c:pt>
                <c:pt idx="9">
                  <c:v>36830</c:v>
                </c:pt>
                <c:pt idx="10">
                  <c:v>36860</c:v>
                </c:pt>
                <c:pt idx="11">
                  <c:v>36891</c:v>
                </c:pt>
                <c:pt idx="12">
                  <c:v>36922</c:v>
                </c:pt>
                <c:pt idx="13">
                  <c:v>36950</c:v>
                </c:pt>
                <c:pt idx="14">
                  <c:v>36981</c:v>
                </c:pt>
                <c:pt idx="15">
                  <c:v>37011</c:v>
                </c:pt>
                <c:pt idx="16">
                  <c:v>37042</c:v>
                </c:pt>
                <c:pt idx="17">
                  <c:v>37072</c:v>
                </c:pt>
                <c:pt idx="18">
                  <c:v>37103</c:v>
                </c:pt>
                <c:pt idx="19">
                  <c:v>37134</c:v>
                </c:pt>
                <c:pt idx="20">
                  <c:v>37164</c:v>
                </c:pt>
                <c:pt idx="21">
                  <c:v>37195</c:v>
                </c:pt>
                <c:pt idx="22">
                  <c:v>37225</c:v>
                </c:pt>
                <c:pt idx="23">
                  <c:v>37256</c:v>
                </c:pt>
                <c:pt idx="24">
                  <c:v>37287</c:v>
                </c:pt>
                <c:pt idx="25">
                  <c:v>37315</c:v>
                </c:pt>
                <c:pt idx="26">
                  <c:v>37346</c:v>
                </c:pt>
                <c:pt idx="27">
                  <c:v>37376</c:v>
                </c:pt>
                <c:pt idx="28">
                  <c:v>37407</c:v>
                </c:pt>
                <c:pt idx="29">
                  <c:v>37437</c:v>
                </c:pt>
                <c:pt idx="30">
                  <c:v>37468</c:v>
                </c:pt>
                <c:pt idx="31">
                  <c:v>37499</c:v>
                </c:pt>
                <c:pt idx="32">
                  <c:v>37529</c:v>
                </c:pt>
                <c:pt idx="33">
                  <c:v>37560</c:v>
                </c:pt>
                <c:pt idx="34">
                  <c:v>37590</c:v>
                </c:pt>
                <c:pt idx="35">
                  <c:v>37621</c:v>
                </c:pt>
                <c:pt idx="36">
                  <c:v>37652</c:v>
                </c:pt>
                <c:pt idx="37">
                  <c:v>37680</c:v>
                </c:pt>
                <c:pt idx="38">
                  <c:v>37711</c:v>
                </c:pt>
                <c:pt idx="39">
                  <c:v>37741</c:v>
                </c:pt>
                <c:pt idx="40">
                  <c:v>37772</c:v>
                </c:pt>
                <c:pt idx="41">
                  <c:v>37802</c:v>
                </c:pt>
                <c:pt idx="42">
                  <c:v>37833</c:v>
                </c:pt>
                <c:pt idx="43">
                  <c:v>37864</c:v>
                </c:pt>
                <c:pt idx="44">
                  <c:v>37894</c:v>
                </c:pt>
                <c:pt idx="45">
                  <c:v>37925</c:v>
                </c:pt>
                <c:pt idx="46">
                  <c:v>37955</c:v>
                </c:pt>
                <c:pt idx="47">
                  <c:v>37986</c:v>
                </c:pt>
                <c:pt idx="48">
                  <c:v>38017</c:v>
                </c:pt>
                <c:pt idx="49">
                  <c:v>38046</c:v>
                </c:pt>
                <c:pt idx="50">
                  <c:v>38077</c:v>
                </c:pt>
                <c:pt idx="51">
                  <c:v>38107</c:v>
                </c:pt>
                <c:pt idx="52">
                  <c:v>38138</c:v>
                </c:pt>
                <c:pt idx="53">
                  <c:v>38168</c:v>
                </c:pt>
                <c:pt idx="54">
                  <c:v>38199</c:v>
                </c:pt>
                <c:pt idx="55">
                  <c:v>38230</c:v>
                </c:pt>
                <c:pt idx="56">
                  <c:v>38260</c:v>
                </c:pt>
                <c:pt idx="57">
                  <c:v>38291</c:v>
                </c:pt>
                <c:pt idx="58">
                  <c:v>38321</c:v>
                </c:pt>
                <c:pt idx="59">
                  <c:v>38352</c:v>
                </c:pt>
                <c:pt idx="60">
                  <c:v>38383</c:v>
                </c:pt>
                <c:pt idx="61">
                  <c:v>38411</c:v>
                </c:pt>
                <c:pt idx="62">
                  <c:v>38442</c:v>
                </c:pt>
                <c:pt idx="63">
                  <c:v>38472</c:v>
                </c:pt>
                <c:pt idx="64">
                  <c:v>38503</c:v>
                </c:pt>
                <c:pt idx="65">
                  <c:v>38533</c:v>
                </c:pt>
                <c:pt idx="66">
                  <c:v>38564</c:v>
                </c:pt>
                <c:pt idx="67">
                  <c:v>38595</c:v>
                </c:pt>
                <c:pt idx="68">
                  <c:v>38625</c:v>
                </c:pt>
                <c:pt idx="69">
                  <c:v>38656</c:v>
                </c:pt>
                <c:pt idx="70">
                  <c:v>38686</c:v>
                </c:pt>
                <c:pt idx="71">
                  <c:v>38717</c:v>
                </c:pt>
                <c:pt idx="72">
                  <c:v>38748</c:v>
                </c:pt>
                <c:pt idx="73">
                  <c:v>38776</c:v>
                </c:pt>
                <c:pt idx="74">
                  <c:v>38807</c:v>
                </c:pt>
                <c:pt idx="75">
                  <c:v>38837</c:v>
                </c:pt>
                <c:pt idx="76">
                  <c:v>38868</c:v>
                </c:pt>
                <c:pt idx="77">
                  <c:v>38898</c:v>
                </c:pt>
                <c:pt idx="78">
                  <c:v>38929</c:v>
                </c:pt>
                <c:pt idx="79">
                  <c:v>38960</c:v>
                </c:pt>
                <c:pt idx="80">
                  <c:v>38990</c:v>
                </c:pt>
                <c:pt idx="81">
                  <c:v>39021</c:v>
                </c:pt>
                <c:pt idx="82">
                  <c:v>39051</c:v>
                </c:pt>
                <c:pt idx="83">
                  <c:v>39082</c:v>
                </c:pt>
                <c:pt idx="84">
                  <c:v>39113</c:v>
                </c:pt>
                <c:pt idx="85">
                  <c:v>39141</c:v>
                </c:pt>
                <c:pt idx="86">
                  <c:v>39172</c:v>
                </c:pt>
                <c:pt idx="87">
                  <c:v>39202</c:v>
                </c:pt>
                <c:pt idx="88">
                  <c:v>39233</c:v>
                </c:pt>
                <c:pt idx="89">
                  <c:v>39263</c:v>
                </c:pt>
                <c:pt idx="90">
                  <c:v>39294</c:v>
                </c:pt>
                <c:pt idx="91">
                  <c:v>39325</c:v>
                </c:pt>
                <c:pt idx="92">
                  <c:v>39355</c:v>
                </c:pt>
                <c:pt idx="93">
                  <c:v>39386</c:v>
                </c:pt>
                <c:pt idx="94">
                  <c:v>39416</c:v>
                </c:pt>
                <c:pt idx="95">
                  <c:v>39447</c:v>
                </c:pt>
                <c:pt idx="96">
                  <c:v>39478</c:v>
                </c:pt>
                <c:pt idx="97">
                  <c:v>39507</c:v>
                </c:pt>
                <c:pt idx="98">
                  <c:v>39538</c:v>
                </c:pt>
                <c:pt idx="99">
                  <c:v>39568</c:v>
                </c:pt>
                <c:pt idx="100">
                  <c:v>39599</c:v>
                </c:pt>
                <c:pt idx="101">
                  <c:v>39629</c:v>
                </c:pt>
                <c:pt idx="102">
                  <c:v>39660</c:v>
                </c:pt>
                <c:pt idx="103">
                  <c:v>39691</c:v>
                </c:pt>
                <c:pt idx="104">
                  <c:v>39721</c:v>
                </c:pt>
                <c:pt idx="105">
                  <c:v>39752</c:v>
                </c:pt>
                <c:pt idx="106">
                  <c:v>39782</c:v>
                </c:pt>
                <c:pt idx="107">
                  <c:v>39813</c:v>
                </c:pt>
                <c:pt idx="108">
                  <c:v>39844</c:v>
                </c:pt>
                <c:pt idx="109">
                  <c:v>39872</c:v>
                </c:pt>
                <c:pt idx="110">
                  <c:v>39903</c:v>
                </c:pt>
                <c:pt idx="111">
                  <c:v>39933</c:v>
                </c:pt>
                <c:pt idx="112">
                  <c:v>39964</c:v>
                </c:pt>
                <c:pt idx="113">
                  <c:v>39994</c:v>
                </c:pt>
                <c:pt idx="114">
                  <c:v>40025</c:v>
                </c:pt>
                <c:pt idx="115">
                  <c:v>40056</c:v>
                </c:pt>
                <c:pt idx="116">
                  <c:v>40086</c:v>
                </c:pt>
                <c:pt idx="117">
                  <c:v>40117</c:v>
                </c:pt>
                <c:pt idx="118">
                  <c:v>40147</c:v>
                </c:pt>
                <c:pt idx="119">
                  <c:v>40178</c:v>
                </c:pt>
                <c:pt idx="120">
                  <c:v>40209</c:v>
                </c:pt>
                <c:pt idx="121">
                  <c:v>40237</c:v>
                </c:pt>
                <c:pt idx="122">
                  <c:v>40268</c:v>
                </c:pt>
                <c:pt idx="123">
                  <c:v>40298</c:v>
                </c:pt>
                <c:pt idx="124">
                  <c:v>40329</c:v>
                </c:pt>
                <c:pt idx="125">
                  <c:v>40359</c:v>
                </c:pt>
                <c:pt idx="126">
                  <c:v>40390</c:v>
                </c:pt>
                <c:pt idx="127">
                  <c:v>40421</c:v>
                </c:pt>
                <c:pt idx="128">
                  <c:v>40451</c:v>
                </c:pt>
                <c:pt idx="129">
                  <c:v>40482</c:v>
                </c:pt>
                <c:pt idx="130">
                  <c:v>40512</c:v>
                </c:pt>
                <c:pt idx="131">
                  <c:v>40543</c:v>
                </c:pt>
                <c:pt idx="132">
                  <c:v>40574</c:v>
                </c:pt>
                <c:pt idx="133">
                  <c:v>40602</c:v>
                </c:pt>
                <c:pt idx="134">
                  <c:v>40633</c:v>
                </c:pt>
                <c:pt idx="135">
                  <c:v>40663</c:v>
                </c:pt>
                <c:pt idx="136">
                  <c:v>40694</c:v>
                </c:pt>
                <c:pt idx="137">
                  <c:v>40724</c:v>
                </c:pt>
                <c:pt idx="138">
                  <c:v>40755</c:v>
                </c:pt>
                <c:pt idx="139">
                  <c:v>40786</c:v>
                </c:pt>
                <c:pt idx="140">
                  <c:v>40816</c:v>
                </c:pt>
                <c:pt idx="141">
                  <c:v>40847</c:v>
                </c:pt>
                <c:pt idx="142">
                  <c:v>40877</c:v>
                </c:pt>
                <c:pt idx="143">
                  <c:v>40908</c:v>
                </c:pt>
                <c:pt idx="144">
                  <c:v>40939</c:v>
                </c:pt>
                <c:pt idx="145">
                  <c:v>40968</c:v>
                </c:pt>
                <c:pt idx="146">
                  <c:v>40999</c:v>
                </c:pt>
                <c:pt idx="147">
                  <c:v>41029</c:v>
                </c:pt>
                <c:pt idx="148">
                  <c:v>41060</c:v>
                </c:pt>
                <c:pt idx="149">
                  <c:v>41090</c:v>
                </c:pt>
                <c:pt idx="150">
                  <c:v>41121</c:v>
                </c:pt>
                <c:pt idx="151">
                  <c:v>41152</c:v>
                </c:pt>
                <c:pt idx="152">
                  <c:v>41182</c:v>
                </c:pt>
                <c:pt idx="153">
                  <c:v>41213</c:v>
                </c:pt>
                <c:pt idx="154">
                  <c:v>41243</c:v>
                </c:pt>
                <c:pt idx="155">
                  <c:v>41274</c:v>
                </c:pt>
                <c:pt idx="156">
                  <c:v>41305</c:v>
                </c:pt>
                <c:pt idx="157">
                  <c:v>41333</c:v>
                </c:pt>
                <c:pt idx="158">
                  <c:v>41364</c:v>
                </c:pt>
                <c:pt idx="159">
                  <c:v>41394</c:v>
                </c:pt>
                <c:pt idx="160">
                  <c:v>41425</c:v>
                </c:pt>
                <c:pt idx="161">
                  <c:v>41455</c:v>
                </c:pt>
                <c:pt idx="162">
                  <c:v>41486</c:v>
                </c:pt>
                <c:pt idx="163">
                  <c:v>41517</c:v>
                </c:pt>
                <c:pt idx="164">
                  <c:v>41547</c:v>
                </c:pt>
                <c:pt idx="165">
                  <c:v>41578</c:v>
                </c:pt>
                <c:pt idx="166">
                  <c:v>41608</c:v>
                </c:pt>
                <c:pt idx="167">
                  <c:v>41639</c:v>
                </c:pt>
                <c:pt idx="168">
                  <c:v>41670</c:v>
                </c:pt>
                <c:pt idx="169">
                  <c:v>41698</c:v>
                </c:pt>
                <c:pt idx="170">
                  <c:v>41729</c:v>
                </c:pt>
                <c:pt idx="171">
                  <c:v>41759</c:v>
                </c:pt>
                <c:pt idx="172">
                  <c:v>41790</c:v>
                </c:pt>
                <c:pt idx="173">
                  <c:v>41820</c:v>
                </c:pt>
                <c:pt idx="174">
                  <c:v>41851</c:v>
                </c:pt>
                <c:pt idx="175">
                  <c:v>41882</c:v>
                </c:pt>
                <c:pt idx="176">
                  <c:v>41912</c:v>
                </c:pt>
                <c:pt idx="177">
                  <c:v>41943</c:v>
                </c:pt>
                <c:pt idx="178">
                  <c:v>41973</c:v>
                </c:pt>
                <c:pt idx="179">
                  <c:v>42004</c:v>
                </c:pt>
                <c:pt idx="180">
                  <c:v>42035</c:v>
                </c:pt>
                <c:pt idx="181">
                  <c:v>42063</c:v>
                </c:pt>
                <c:pt idx="182">
                  <c:v>42094</c:v>
                </c:pt>
                <c:pt idx="183">
                  <c:v>42124</c:v>
                </c:pt>
                <c:pt idx="184">
                  <c:v>42155</c:v>
                </c:pt>
                <c:pt idx="185">
                  <c:v>42185</c:v>
                </c:pt>
                <c:pt idx="186">
                  <c:v>42216</c:v>
                </c:pt>
                <c:pt idx="187">
                  <c:v>42247</c:v>
                </c:pt>
                <c:pt idx="188">
                  <c:v>42277</c:v>
                </c:pt>
                <c:pt idx="189">
                  <c:v>42308</c:v>
                </c:pt>
                <c:pt idx="190">
                  <c:v>42338</c:v>
                </c:pt>
                <c:pt idx="191">
                  <c:v>42369</c:v>
                </c:pt>
                <c:pt idx="192">
                  <c:v>42400</c:v>
                </c:pt>
                <c:pt idx="193">
                  <c:v>42429</c:v>
                </c:pt>
                <c:pt idx="194">
                  <c:v>42460</c:v>
                </c:pt>
                <c:pt idx="195">
                  <c:v>42490</c:v>
                </c:pt>
                <c:pt idx="196">
                  <c:v>42521</c:v>
                </c:pt>
                <c:pt idx="197">
                  <c:v>42551</c:v>
                </c:pt>
                <c:pt idx="198">
                  <c:v>42582</c:v>
                </c:pt>
                <c:pt idx="199">
                  <c:v>42613</c:v>
                </c:pt>
                <c:pt idx="200">
                  <c:v>42643</c:v>
                </c:pt>
                <c:pt idx="201">
                  <c:v>42674</c:v>
                </c:pt>
                <c:pt idx="202">
                  <c:v>42704</c:v>
                </c:pt>
                <c:pt idx="203">
                  <c:v>42735</c:v>
                </c:pt>
                <c:pt idx="204">
                  <c:v>42766</c:v>
                </c:pt>
                <c:pt idx="205">
                  <c:v>42794</c:v>
                </c:pt>
                <c:pt idx="206">
                  <c:v>42825</c:v>
                </c:pt>
                <c:pt idx="207">
                  <c:v>42855</c:v>
                </c:pt>
                <c:pt idx="208">
                  <c:v>42886</c:v>
                </c:pt>
                <c:pt idx="209">
                  <c:v>42916</c:v>
                </c:pt>
                <c:pt idx="210">
                  <c:v>42947</c:v>
                </c:pt>
                <c:pt idx="211">
                  <c:v>42978</c:v>
                </c:pt>
                <c:pt idx="212">
                  <c:v>43008</c:v>
                </c:pt>
                <c:pt idx="213">
                  <c:v>43039</c:v>
                </c:pt>
                <c:pt idx="214">
                  <c:v>43069</c:v>
                </c:pt>
                <c:pt idx="215">
                  <c:v>43100</c:v>
                </c:pt>
                <c:pt idx="216">
                  <c:v>43131</c:v>
                </c:pt>
                <c:pt idx="217">
                  <c:v>43159</c:v>
                </c:pt>
                <c:pt idx="218">
                  <c:v>43190</c:v>
                </c:pt>
                <c:pt idx="219">
                  <c:v>43220</c:v>
                </c:pt>
                <c:pt idx="220">
                  <c:v>43251</c:v>
                </c:pt>
                <c:pt idx="221">
                  <c:v>43281</c:v>
                </c:pt>
                <c:pt idx="222">
                  <c:v>43312</c:v>
                </c:pt>
                <c:pt idx="223">
                  <c:v>43343</c:v>
                </c:pt>
                <c:pt idx="224">
                  <c:v>43373</c:v>
                </c:pt>
                <c:pt idx="225">
                  <c:v>43404</c:v>
                </c:pt>
                <c:pt idx="226">
                  <c:v>43434</c:v>
                </c:pt>
                <c:pt idx="227">
                  <c:v>43465</c:v>
                </c:pt>
                <c:pt idx="228">
                  <c:v>43496</c:v>
                </c:pt>
                <c:pt idx="229">
                  <c:v>43524</c:v>
                </c:pt>
                <c:pt idx="230">
                  <c:v>43555</c:v>
                </c:pt>
                <c:pt idx="231">
                  <c:v>43585</c:v>
                </c:pt>
                <c:pt idx="232">
                  <c:v>43616</c:v>
                </c:pt>
                <c:pt idx="233">
                  <c:v>43646</c:v>
                </c:pt>
              </c:numCache>
            </c:numRef>
          </c:cat>
          <c:val>
            <c:numRef>
              <c:f>'HFRI Alpha'!$AF$125:$AF$358</c:f>
              <c:numCache>
                <c:formatCode>0.00%</c:formatCode>
                <c:ptCount val="234"/>
                <c:pt idx="0">
                  <c:v>7.7014411762408849E-2</c:v>
                </c:pt>
                <c:pt idx="1">
                  <c:v>9.960416791737238E-2</c:v>
                </c:pt>
                <c:pt idx="2">
                  <c:v>9.8503335127899272E-2</c:v>
                </c:pt>
                <c:pt idx="3">
                  <c:v>8.921672857160784E-2</c:v>
                </c:pt>
                <c:pt idx="4">
                  <c:v>8.4277029946310936E-2</c:v>
                </c:pt>
                <c:pt idx="5">
                  <c:v>8.6713843140606567E-2</c:v>
                </c:pt>
                <c:pt idx="6">
                  <c:v>8.2335120738135384E-2</c:v>
                </c:pt>
                <c:pt idx="7">
                  <c:v>7.9363061411598684E-2</c:v>
                </c:pt>
                <c:pt idx="8">
                  <c:v>8.0982954548111788E-2</c:v>
                </c:pt>
                <c:pt idx="9">
                  <c:v>7.7904778676469097E-2</c:v>
                </c:pt>
                <c:pt idx="10">
                  <c:v>7.5289553628412637E-2</c:v>
                </c:pt>
                <c:pt idx="11">
                  <c:v>7.6826123458084275E-2</c:v>
                </c:pt>
                <c:pt idx="12">
                  <c:v>7.7661335960477015E-2</c:v>
                </c:pt>
                <c:pt idx="13">
                  <c:v>8.0311288540273695E-2</c:v>
                </c:pt>
                <c:pt idx="14">
                  <c:v>8.0219520185713572E-2</c:v>
                </c:pt>
                <c:pt idx="15">
                  <c:v>7.1621576972821663E-2</c:v>
                </c:pt>
                <c:pt idx="16">
                  <c:v>6.9374042482204579E-2</c:v>
                </c:pt>
                <c:pt idx="17">
                  <c:v>7.236825122512236E-2</c:v>
                </c:pt>
                <c:pt idx="18">
                  <c:v>7.2528004117026257E-2</c:v>
                </c:pt>
                <c:pt idx="19">
                  <c:v>7.4782167824553172E-2</c:v>
                </c:pt>
                <c:pt idx="20">
                  <c:v>7.4713221485547904E-2</c:v>
                </c:pt>
                <c:pt idx="21">
                  <c:v>7.7535585394218343E-2</c:v>
                </c:pt>
                <c:pt idx="22">
                  <c:v>7.7460175520224717E-2</c:v>
                </c:pt>
                <c:pt idx="23">
                  <c:v>7.5651437553801298E-2</c:v>
                </c:pt>
                <c:pt idx="24">
                  <c:v>7.6018709334590484E-2</c:v>
                </c:pt>
                <c:pt idx="25">
                  <c:v>7.4306249333515359E-2</c:v>
                </c:pt>
                <c:pt idx="26">
                  <c:v>7.598019502560438E-2</c:v>
                </c:pt>
                <c:pt idx="27">
                  <c:v>8.6482046713301008E-2</c:v>
                </c:pt>
                <c:pt idx="28">
                  <c:v>8.2643875182539184E-2</c:v>
                </c:pt>
                <c:pt idx="29">
                  <c:v>8.1593447407166661E-2</c:v>
                </c:pt>
                <c:pt idx="30">
                  <c:v>7.8800030314432862E-2</c:v>
                </c:pt>
                <c:pt idx="31">
                  <c:v>7.4318693750578382E-2</c:v>
                </c:pt>
                <c:pt idx="32">
                  <c:v>7.5465749758249545E-2</c:v>
                </c:pt>
                <c:pt idx="33">
                  <c:v>7.1727769281616158E-2</c:v>
                </c:pt>
                <c:pt idx="34">
                  <c:v>7.7377415985062037E-2</c:v>
                </c:pt>
                <c:pt idx="35">
                  <c:v>8.0397239260768583E-2</c:v>
                </c:pt>
                <c:pt idx="36">
                  <c:v>8.5884413213140984E-2</c:v>
                </c:pt>
                <c:pt idx="37">
                  <c:v>8.4660007231415493E-2</c:v>
                </c:pt>
                <c:pt idx="38">
                  <c:v>8.1201649561435135E-2</c:v>
                </c:pt>
                <c:pt idx="39">
                  <c:v>8.0082651992868251E-2</c:v>
                </c:pt>
                <c:pt idx="40">
                  <c:v>8.7671276960979455E-2</c:v>
                </c:pt>
                <c:pt idx="41">
                  <c:v>9.2745436869844877E-2</c:v>
                </c:pt>
                <c:pt idx="42">
                  <c:v>9.5385124443339214E-2</c:v>
                </c:pt>
                <c:pt idx="43">
                  <c:v>0.10846247715753653</c:v>
                </c:pt>
                <c:pt idx="44">
                  <c:v>0.11385881511259766</c:v>
                </c:pt>
                <c:pt idx="45">
                  <c:v>0.11793182244324556</c:v>
                </c:pt>
                <c:pt idx="46">
                  <c:v>0.11530810361286989</c:v>
                </c:pt>
                <c:pt idx="47">
                  <c:v>0.11360739484409507</c:v>
                </c:pt>
                <c:pt idx="48">
                  <c:v>0.11444589072804451</c:v>
                </c:pt>
                <c:pt idx="49">
                  <c:v>0.11721834058782928</c:v>
                </c:pt>
                <c:pt idx="50">
                  <c:v>0.11476366440681258</c:v>
                </c:pt>
                <c:pt idx="51">
                  <c:v>0.10487331570388808</c:v>
                </c:pt>
                <c:pt idx="52">
                  <c:v>0.10039892966662954</c:v>
                </c:pt>
                <c:pt idx="53">
                  <c:v>9.6170720431566686E-2</c:v>
                </c:pt>
                <c:pt idx="54">
                  <c:v>9.3123784963728085E-2</c:v>
                </c:pt>
                <c:pt idx="55">
                  <c:v>9.2860517238952181E-2</c:v>
                </c:pt>
                <c:pt idx="56">
                  <c:v>9.3824100072102373E-2</c:v>
                </c:pt>
                <c:pt idx="57">
                  <c:v>9.5008790793391765E-2</c:v>
                </c:pt>
                <c:pt idx="58">
                  <c:v>8.9150718316327912E-2</c:v>
                </c:pt>
                <c:pt idx="59">
                  <c:v>7.7639522344871897E-2</c:v>
                </c:pt>
                <c:pt idx="60">
                  <c:v>7.447835431275486E-2</c:v>
                </c:pt>
                <c:pt idx="61">
                  <c:v>6.3490220989418561E-2</c:v>
                </c:pt>
                <c:pt idx="62">
                  <c:v>6.6733295024823627E-2</c:v>
                </c:pt>
                <c:pt idx="63">
                  <c:v>6.8861391717303669E-2</c:v>
                </c:pt>
                <c:pt idx="64">
                  <c:v>7.2040245345370166E-2</c:v>
                </c:pt>
                <c:pt idx="65">
                  <c:v>6.8968057311343783E-2</c:v>
                </c:pt>
                <c:pt idx="66">
                  <c:v>7.201429258655638E-2</c:v>
                </c:pt>
                <c:pt idx="67">
                  <c:v>6.968777504474466E-2</c:v>
                </c:pt>
                <c:pt idx="68">
                  <c:v>7.282063286076712E-2</c:v>
                </c:pt>
                <c:pt idx="69">
                  <c:v>7.440388896283083E-2</c:v>
                </c:pt>
                <c:pt idx="70">
                  <c:v>7.8664256793299331E-2</c:v>
                </c:pt>
                <c:pt idx="71">
                  <c:v>7.8401330007933617E-2</c:v>
                </c:pt>
                <c:pt idx="72">
                  <c:v>7.9098656363242828E-2</c:v>
                </c:pt>
                <c:pt idx="73">
                  <c:v>7.9368039713935051E-2</c:v>
                </c:pt>
                <c:pt idx="74">
                  <c:v>8.2688206354447208E-2</c:v>
                </c:pt>
                <c:pt idx="75">
                  <c:v>8.5809568641762063E-2</c:v>
                </c:pt>
                <c:pt idx="76">
                  <c:v>8.1797433619435311E-2</c:v>
                </c:pt>
                <c:pt idx="77">
                  <c:v>7.9090594127160532E-2</c:v>
                </c:pt>
                <c:pt idx="78">
                  <c:v>7.9617750856818673E-2</c:v>
                </c:pt>
                <c:pt idx="79">
                  <c:v>7.7184393864797307E-2</c:v>
                </c:pt>
                <c:pt idx="80">
                  <c:v>7.8052150595593617E-2</c:v>
                </c:pt>
                <c:pt idx="81">
                  <c:v>7.678327950589113E-2</c:v>
                </c:pt>
                <c:pt idx="82">
                  <c:v>7.9570699881133189E-2</c:v>
                </c:pt>
                <c:pt idx="83">
                  <c:v>7.8751783272834414E-2</c:v>
                </c:pt>
                <c:pt idx="84">
                  <c:v>7.8312597286530256E-2</c:v>
                </c:pt>
                <c:pt idx="85">
                  <c:v>8.1698477305706535E-2</c:v>
                </c:pt>
                <c:pt idx="86">
                  <c:v>8.1234903714323126E-2</c:v>
                </c:pt>
                <c:pt idx="87">
                  <c:v>7.7034165376890243E-2</c:v>
                </c:pt>
                <c:pt idx="88">
                  <c:v>7.857096861833085E-2</c:v>
                </c:pt>
                <c:pt idx="89">
                  <c:v>8.1669726676054294E-2</c:v>
                </c:pt>
                <c:pt idx="90">
                  <c:v>8.7607274111278444E-2</c:v>
                </c:pt>
                <c:pt idx="91">
                  <c:v>8.2766802401575801E-2</c:v>
                </c:pt>
                <c:pt idx="92">
                  <c:v>7.9514304580823134E-2</c:v>
                </c:pt>
                <c:pt idx="93">
                  <c:v>8.1996762558314368E-2</c:v>
                </c:pt>
                <c:pt idx="94">
                  <c:v>7.7077562591851861E-2</c:v>
                </c:pt>
                <c:pt idx="95">
                  <c:v>7.1311192612558486E-2</c:v>
                </c:pt>
                <c:pt idx="96">
                  <c:v>6.3659086776635704E-2</c:v>
                </c:pt>
                <c:pt idx="97">
                  <c:v>7.1251820266808291E-2</c:v>
                </c:pt>
                <c:pt idx="98">
                  <c:v>6.6119671993592033E-2</c:v>
                </c:pt>
                <c:pt idx="99">
                  <c:v>6.5242400707146223E-2</c:v>
                </c:pt>
                <c:pt idx="100">
                  <c:v>6.603645609151293E-2</c:v>
                </c:pt>
                <c:pt idx="101">
                  <c:v>7.1366496709174429E-2</c:v>
                </c:pt>
                <c:pt idx="102">
                  <c:v>6.4935895319742601E-2</c:v>
                </c:pt>
                <c:pt idx="103">
                  <c:v>5.8693528635200186E-2</c:v>
                </c:pt>
                <c:pt idx="104">
                  <c:v>4.5905689800098598E-2</c:v>
                </c:pt>
                <c:pt idx="105">
                  <c:v>4.701543864256031E-2</c:v>
                </c:pt>
                <c:pt idx="106">
                  <c:v>4.6345327244669804E-2</c:v>
                </c:pt>
                <c:pt idx="107">
                  <c:v>4.6340126044959143E-2</c:v>
                </c:pt>
                <c:pt idx="108">
                  <c:v>4.9739470427064121E-2</c:v>
                </c:pt>
                <c:pt idx="109">
                  <c:v>5.2587305126523119E-2</c:v>
                </c:pt>
                <c:pt idx="110">
                  <c:v>4.7073628416711852E-2</c:v>
                </c:pt>
                <c:pt idx="111">
                  <c:v>4.9968966458963461E-2</c:v>
                </c:pt>
                <c:pt idx="112">
                  <c:v>5.8545048923058181E-2</c:v>
                </c:pt>
                <c:pt idx="113">
                  <c:v>5.8763395311763084E-2</c:v>
                </c:pt>
                <c:pt idx="114">
                  <c:v>5.8174209370549242E-2</c:v>
                </c:pt>
                <c:pt idx="115">
                  <c:v>5.8366228147730494E-2</c:v>
                </c:pt>
                <c:pt idx="116">
                  <c:v>5.8805335665995245E-2</c:v>
                </c:pt>
                <c:pt idx="117">
                  <c:v>5.9101190938246909E-2</c:v>
                </c:pt>
                <c:pt idx="118">
                  <c:v>5.5040850440302061E-2</c:v>
                </c:pt>
                <c:pt idx="119">
                  <c:v>5.5307302644241559E-2</c:v>
                </c:pt>
                <c:pt idx="120">
                  <c:v>5.4989255800265716E-2</c:v>
                </c:pt>
                <c:pt idx="121">
                  <c:v>5.1855752348414608E-2</c:v>
                </c:pt>
                <c:pt idx="122">
                  <c:v>5.3405765152333202E-2</c:v>
                </c:pt>
                <c:pt idx="123">
                  <c:v>5.6643593075159808E-2</c:v>
                </c:pt>
                <c:pt idx="124">
                  <c:v>5.6411507705611076E-2</c:v>
                </c:pt>
                <c:pt idx="125">
                  <c:v>5.4985276876581585E-2</c:v>
                </c:pt>
                <c:pt idx="126">
                  <c:v>5.1350126342572466E-2</c:v>
                </c:pt>
                <c:pt idx="127">
                  <c:v>5.1904309938287846E-2</c:v>
                </c:pt>
                <c:pt idx="128">
                  <c:v>4.9750103187968533E-2</c:v>
                </c:pt>
                <c:pt idx="129">
                  <c:v>5.3445476740333932E-2</c:v>
                </c:pt>
                <c:pt idx="130">
                  <c:v>5.2935190540571067E-2</c:v>
                </c:pt>
                <c:pt idx="131">
                  <c:v>5.0720813959933969E-2</c:v>
                </c:pt>
                <c:pt idx="132">
                  <c:v>4.4630257347657604E-2</c:v>
                </c:pt>
                <c:pt idx="133">
                  <c:v>4.4105622166130669E-2</c:v>
                </c:pt>
                <c:pt idx="134">
                  <c:v>4.1022467745457605E-2</c:v>
                </c:pt>
                <c:pt idx="135">
                  <c:v>3.9123011309779306E-2</c:v>
                </c:pt>
                <c:pt idx="136">
                  <c:v>3.8665697794802563E-2</c:v>
                </c:pt>
                <c:pt idx="137">
                  <c:v>3.7916491400918892E-2</c:v>
                </c:pt>
                <c:pt idx="138">
                  <c:v>4.0644276711596178E-2</c:v>
                </c:pt>
                <c:pt idx="139">
                  <c:v>3.7145619458476845E-2</c:v>
                </c:pt>
                <c:pt idx="140">
                  <c:v>3.5448743452255176E-2</c:v>
                </c:pt>
                <c:pt idx="141">
                  <c:v>3.2270458179974676E-2</c:v>
                </c:pt>
                <c:pt idx="142">
                  <c:v>2.6713184004807992E-2</c:v>
                </c:pt>
                <c:pt idx="143">
                  <c:v>2.3035365974252233E-2</c:v>
                </c:pt>
                <c:pt idx="144">
                  <c:v>2.4419124133431842E-2</c:v>
                </c:pt>
                <c:pt idx="145">
                  <c:v>2.2844177681058574E-2</c:v>
                </c:pt>
                <c:pt idx="146">
                  <c:v>1.90747928840618E-2</c:v>
                </c:pt>
                <c:pt idx="147">
                  <c:v>1.7898303376641306E-2</c:v>
                </c:pt>
                <c:pt idx="148">
                  <c:v>1.5159242064349916E-2</c:v>
                </c:pt>
                <c:pt idx="149">
                  <c:v>1.0334032669326624E-2</c:v>
                </c:pt>
                <c:pt idx="150">
                  <c:v>8.7522958596314791E-3</c:v>
                </c:pt>
                <c:pt idx="151">
                  <c:v>1.3013487358009574E-2</c:v>
                </c:pt>
                <c:pt idx="152">
                  <c:v>1.1065694525245161E-2</c:v>
                </c:pt>
                <c:pt idx="153">
                  <c:v>7.0180926449632253E-3</c:v>
                </c:pt>
                <c:pt idx="154">
                  <c:v>8.9942739930252598E-3</c:v>
                </c:pt>
                <c:pt idx="155">
                  <c:v>9.6919478013250144E-3</c:v>
                </c:pt>
                <c:pt idx="156">
                  <c:v>1.2438113203972303E-2</c:v>
                </c:pt>
                <c:pt idx="157">
                  <c:v>6.030756454010102E-3</c:v>
                </c:pt>
                <c:pt idx="158">
                  <c:v>9.7129597496121607E-3</c:v>
                </c:pt>
                <c:pt idx="159">
                  <c:v>9.7485988246018493E-3</c:v>
                </c:pt>
                <c:pt idx="160">
                  <c:v>6.2315461368087355E-3</c:v>
                </c:pt>
                <c:pt idx="161">
                  <c:v>-2.0132511688162463E-4</c:v>
                </c:pt>
                <c:pt idx="162">
                  <c:v>3.0421981359668795E-3</c:v>
                </c:pt>
                <c:pt idx="163">
                  <c:v>7.89756153925706E-3</c:v>
                </c:pt>
                <c:pt idx="164">
                  <c:v>1.6649997682911366E-2</c:v>
                </c:pt>
                <c:pt idx="165">
                  <c:v>2.0574918677669578E-2</c:v>
                </c:pt>
                <c:pt idx="166">
                  <c:v>2.1385767587376918E-2</c:v>
                </c:pt>
                <c:pt idx="167">
                  <c:v>2.2262942274006089E-2</c:v>
                </c:pt>
                <c:pt idx="168">
                  <c:v>1.3817972698529579E-2</c:v>
                </c:pt>
                <c:pt idx="169">
                  <c:v>1.7841282999115776E-3</c:v>
                </c:pt>
                <c:pt idx="170">
                  <c:v>1.7173625576487189E-3</c:v>
                </c:pt>
                <c:pt idx="171">
                  <c:v>1.0664722229498796E-3</c:v>
                </c:pt>
                <c:pt idx="172">
                  <c:v>-2.3444511751119362E-3</c:v>
                </c:pt>
                <c:pt idx="173">
                  <c:v>-1.7908602197578283E-3</c:v>
                </c:pt>
                <c:pt idx="174">
                  <c:v>-1.4134201727189558E-3</c:v>
                </c:pt>
                <c:pt idx="175">
                  <c:v>-1.741792675862254E-3</c:v>
                </c:pt>
                <c:pt idx="176">
                  <c:v>-4.8447692340481061E-3</c:v>
                </c:pt>
                <c:pt idx="177">
                  <c:v>-8.8197917126467268E-3</c:v>
                </c:pt>
                <c:pt idx="178">
                  <c:v>-8.1963920573499965E-3</c:v>
                </c:pt>
                <c:pt idx="179">
                  <c:v>-9.507196121704059E-3</c:v>
                </c:pt>
                <c:pt idx="180">
                  <c:v>-8.1615156909354628E-3</c:v>
                </c:pt>
                <c:pt idx="181">
                  <c:v>-7.7655247349948039E-3</c:v>
                </c:pt>
                <c:pt idx="182">
                  <c:v>-5.246449954695441E-3</c:v>
                </c:pt>
                <c:pt idx="183">
                  <c:v>-5.1833772257552438E-3</c:v>
                </c:pt>
                <c:pt idx="184">
                  <c:v>-5.3154267030495472E-3</c:v>
                </c:pt>
                <c:pt idx="185">
                  <c:v>-1.0554266120644196E-2</c:v>
                </c:pt>
                <c:pt idx="186">
                  <c:v>-1.1960956411094667E-2</c:v>
                </c:pt>
                <c:pt idx="187">
                  <c:v>-1.7688279250105271E-2</c:v>
                </c:pt>
                <c:pt idx="188">
                  <c:v>-1.7962278979114413E-2</c:v>
                </c:pt>
                <c:pt idx="189">
                  <c:v>-2.0130575648299585E-2</c:v>
                </c:pt>
                <c:pt idx="190">
                  <c:v>-2.0473864077609864E-2</c:v>
                </c:pt>
                <c:pt idx="191">
                  <c:v>-2.1717833749818297E-2</c:v>
                </c:pt>
                <c:pt idx="192">
                  <c:v>-2.2671095508676568E-2</c:v>
                </c:pt>
                <c:pt idx="193">
                  <c:v>-2.2332325226996609E-2</c:v>
                </c:pt>
                <c:pt idx="194">
                  <c:v>-2.3351417156880931E-2</c:v>
                </c:pt>
                <c:pt idx="195">
                  <c:v>-2.1962126845881773E-2</c:v>
                </c:pt>
                <c:pt idx="196">
                  <c:v>-2.0849862004254267E-2</c:v>
                </c:pt>
                <c:pt idx="197">
                  <c:v>-1.8885734212672832E-2</c:v>
                </c:pt>
                <c:pt idx="198">
                  <c:v>-2.1032007398366699E-2</c:v>
                </c:pt>
                <c:pt idx="199">
                  <c:v>-1.6411033511946505E-2</c:v>
                </c:pt>
                <c:pt idx="200">
                  <c:v>-9.4727471830140519E-3</c:v>
                </c:pt>
                <c:pt idx="201">
                  <c:v>-9.0943537719084255E-3</c:v>
                </c:pt>
                <c:pt idx="202">
                  <c:v>-6.9514046836021276E-3</c:v>
                </c:pt>
                <c:pt idx="203">
                  <c:v>-4.7031662856097875E-3</c:v>
                </c:pt>
                <c:pt idx="204">
                  <c:v>-4.9376974333497498E-3</c:v>
                </c:pt>
                <c:pt idx="205">
                  <c:v>-6.1934038636572777E-3</c:v>
                </c:pt>
                <c:pt idx="206">
                  <c:v>-3.2908232751159838E-3</c:v>
                </c:pt>
                <c:pt idx="207">
                  <c:v>-2.208621901858783E-3</c:v>
                </c:pt>
                <c:pt idx="208">
                  <c:v>-4.5554351769869217E-4</c:v>
                </c:pt>
                <c:pt idx="209">
                  <c:v>1.1024203639991015E-3</c:v>
                </c:pt>
                <c:pt idx="210">
                  <c:v>9.5085134679632338E-4</c:v>
                </c:pt>
                <c:pt idx="211">
                  <c:v>1.8238616027117932E-3</c:v>
                </c:pt>
                <c:pt idx="212">
                  <c:v>1.0429529204122115E-3</c:v>
                </c:pt>
                <c:pt idx="213">
                  <c:v>5.8134584429384017E-4</c:v>
                </c:pt>
                <c:pt idx="214">
                  <c:v>-8.3877649657036757E-4</c:v>
                </c:pt>
                <c:pt idx="215">
                  <c:v>-1.8749049674898141E-3</c:v>
                </c:pt>
                <c:pt idx="216">
                  <c:v>-2.2390203378328463E-3</c:v>
                </c:pt>
                <c:pt idx="217">
                  <c:v>-3.4280650801703505E-3</c:v>
                </c:pt>
                <c:pt idx="218">
                  <c:v>-1.6499455459795948E-3</c:v>
                </c:pt>
                <c:pt idx="219">
                  <c:v>-9.8961244359940803E-4</c:v>
                </c:pt>
                <c:pt idx="220">
                  <c:v>-3.4352460260486661E-4</c:v>
                </c:pt>
                <c:pt idx="221">
                  <c:v>1.0812956355957318E-3</c:v>
                </c:pt>
                <c:pt idx="222">
                  <c:v>4.5897028147959262E-4</c:v>
                </c:pt>
                <c:pt idx="223">
                  <c:v>-1.6988664950133708E-3</c:v>
                </c:pt>
                <c:pt idx="224">
                  <c:v>-3.3890571420793214E-3</c:v>
                </c:pt>
                <c:pt idx="225">
                  <c:v>-6.6601224455620847E-3</c:v>
                </c:pt>
                <c:pt idx="226">
                  <c:v>-8.2955927252455416E-3</c:v>
                </c:pt>
                <c:pt idx="227">
                  <c:v>-6.1857876109072257E-3</c:v>
                </c:pt>
                <c:pt idx="228">
                  <c:v>-7.6653866411344682E-3</c:v>
                </c:pt>
                <c:pt idx="229">
                  <c:v>-7.8105177256700895E-3</c:v>
                </c:pt>
                <c:pt idx="230">
                  <c:v>-6.7897417232821028E-3</c:v>
                </c:pt>
                <c:pt idx="231">
                  <c:v>-6.0440959224609264E-3</c:v>
                </c:pt>
                <c:pt idx="232">
                  <c:v>-3.730788444304925E-3</c:v>
                </c:pt>
                <c:pt idx="233">
                  <c:v>-8.0487296937286137E-3</c:v>
                </c:pt>
              </c:numCache>
            </c:numRef>
          </c:val>
          <c:smooth val="0"/>
          <c:extLst>
            <c:ext xmlns:c16="http://schemas.microsoft.com/office/drawing/2014/chart" uri="{C3380CC4-5D6E-409C-BE32-E72D297353CC}">
              <c16:uniqueId val="{00000000-20F6-49E1-98EE-84912A9E7340}"/>
            </c:ext>
          </c:extLst>
        </c:ser>
        <c:dLbls>
          <c:showLegendKey val="0"/>
          <c:showVal val="0"/>
          <c:showCatName val="0"/>
          <c:showSerName val="0"/>
          <c:showPercent val="0"/>
          <c:showBubbleSize val="0"/>
        </c:dLbls>
        <c:smooth val="0"/>
        <c:axId val="848556464"/>
        <c:axId val="848558432"/>
      </c:lineChart>
      <c:dateAx>
        <c:axId val="848556464"/>
        <c:scaling>
          <c:orientation val="minMax"/>
        </c:scaling>
        <c:delete val="0"/>
        <c:axPos val="b"/>
        <c:numFmt formatCode="yyyy" sourceLinked="0"/>
        <c:majorTickMark val="none"/>
        <c:minorTickMark val="none"/>
        <c:tickLblPos val="low"/>
        <c:spPr>
          <a:noFill/>
          <a:ln w="9525" cap="flat" cmpd="sng" algn="ctr">
            <a:solidFill>
              <a:schemeClr val="bg1">
                <a:lumMod val="85000"/>
              </a:schemeClr>
            </a:solidFill>
            <a:round/>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848558432"/>
        <c:crosses val="autoZero"/>
        <c:auto val="0"/>
        <c:lblOffset val="100"/>
        <c:baseTimeUnit val="months"/>
        <c:majorUnit val="2"/>
        <c:majorTimeUnit val="years"/>
      </c:dateAx>
      <c:valAx>
        <c:axId val="848558432"/>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848556464"/>
        <c:crosses val="autoZero"/>
        <c:crossBetween val="between"/>
      </c:valAx>
      <c:spPr>
        <a:noFill/>
        <a:ln>
          <a:noFill/>
        </a:ln>
        <a:effectLst/>
      </c:spPr>
    </c:plotArea>
    <c:legend>
      <c:legendPos val="b"/>
      <c:layout>
        <c:manualLayout>
          <c:xMode val="edge"/>
          <c:yMode val="edge"/>
          <c:x val="0.65111753156839647"/>
          <c:y val="0.23638015618418065"/>
          <c:w val="0.30248918097836197"/>
          <c:h val="5.2508732704708211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1051308476629434"/>
          <c:y val="3.413546329881046E-2"/>
          <c:w val="0.92940655496355096"/>
          <c:h val="0.84705242582968598"/>
        </c:manualLayout>
      </c:layout>
      <c:barChart>
        <c:barDir val="col"/>
        <c:grouping val="clustered"/>
        <c:varyColors val="0"/>
        <c:ser>
          <c:idx val="0"/>
          <c:order val="0"/>
          <c:tx>
            <c:strRef>
              <c:f>Sheet1!$AF$42</c:f>
              <c:strCache>
                <c:ptCount val="1"/>
                <c:pt idx="0">
                  <c:v>25 Delta Vol Premium</c:v>
                </c:pt>
              </c:strCache>
            </c:strRef>
          </c:tx>
          <c:spPr>
            <a:solidFill>
              <a:srgbClr val="66AACD"/>
            </a:solidFill>
            <a:ln>
              <a:solidFill>
                <a:srgbClr val="66AACD"/>
              </a:solidFill>
            </a:ln>
            <a:effectLst/>
          </c:spPr>
          <c:invertIfNegative val="1"/>
          <c:dPt>
            <c:idx val="3"/>
            <c:invertIfNegative val="0"/>
            <c:bubble3D val="0"/>
            <c:spPr>
              <a:solidFill>
                <a:srgbClr val="66AACD"/>
              </a:solidFill>
              <a:ln>
                <a:solidFill>
                  <a:srgbClr val="66AACD"/>
                </a:solidFill>
              </a:ln>
              <a:effectLst/>
            </c:spPr>
            <c:extLst>
              <c:ext xmlns:c16="http://schemas.microsoft.com/office/drawing/2014/chart" uri="{C3380CC4-5D6E-409C-BE32-E72D297353CC}">
                <c16:uniqueId val="{00000001-77A2-44CC-9D5E-93D4E9D7EBE0}"/>
              </c:ext>
            </c:extLst>
          </c:dPt>
          <c:cat>
            <c:numRef>
              <c:f>Sheet1!$Z$43:$Z$56</c:f>
              <c:numCache>
                <c:formatCode>General</c:formatCode>
                <c:ptCount val="14"/>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numCache>
            </c:numRef>
          </c:cat>
          <c:val>
            <c:numRef>
              <c:f>Sheet1!$AF$43:$AF$56</c:f>
              <c:numCache>
                <c:formatCode>0%</c:formatCode>
                <c:ptCount val="14"/>
                <c:pt idx="0">
                  <c:v>0.20540234583818101</c:v>
                </c:pt>
                <c:pt idx="1">
                  <c:v>0.32316174291077898</c:v>
                </c:pt>
                <c:pt idx="2">
                  <c:v>0.15891300268584599</c:v>
                </c:pt>
                <c:pt idx="3">
                  <c:v>-0.125917337417847</c:v>
                </c:pt>
                <c:pt idx="4">
                  <c:v>0.232457342583549</c:v>
                </c:pt>
                <c:pt idx="5">
                  <c:v>0.34098209986345801</c:v>
                </c:pt>
                <c:pt idx="6">
                  <c:v>0.144161045613243</c:v>
                </c:pt>
                <c:pt idx="7">
                  <c:v>0.46652784571308797</c:v>
                </c:pt>
                <c:pt idx="8">
                  <c:v>0.33626675553076901</c:v>
                </c:pt>
                <c:pt idx="9">
                  <c:v>0.32914903144726798</c:v>
                </c:pt>
                <c:pt idx="10">
                  <c:v>0.179782220313734</c:v>
                </c:pt>
                <c:pt idx="11">
                  <c:v>0.30692196203747402</c:v>
                </c:pt>
                <c:pt idx="12">
                  <c:v>0.73872503562300695</c:v>
                </c:pt>
                <c:pt idx="13">
                  <c:v>3.4358406451429298E-2</c:v>
                </c:pt>
              </c:numCache>
            </c:numRef>
          </c:val>
          <c:extLst>
            <c:ext xmlns:c14="http://schemas.microsoft.com/office/drawing/2007/8/2/chart" uri="{6F2FDCE9-48DA-4B69-8628-5D25D57E5C99}">
              <c14:invertSolidFillFmt>
                <c14:spPr xmlns:c14="http://schemas.microsoft.com/office/drawing/2007/8/2/chart">
                  <a:solidFill>
                    <a:srgbClr val="FFFFFF"/>
                  </a:solidFill>
                  <a:ln>
                    <a:solidFill>
                      <a:srgbClr val="66AACD"/>
                    </a:solidFill>
                  </a:ln>
                  <a:effectLst/>
                </c14:spPr>
              </c14:invertSolidFillFmt>
            </c:ext>
            <c:ext xmlns:c16="http://schemas.microsoft.com/office/drawing/2014/chart" uri="{C3380CC4-5D6E-409C-BE32-E72D297353CC}">
              <c16:uniqueId val="{00000002-77A2-44CC-9D5E-93D4E9D7EBE0}"/>
            </c:ext>
          </c:extLst>
        </c:ser>
        <c:dLbls>
          <c:showLegendKey val="0"/>
          <c:showVal val="0"/>
          <c:showCatName val="0"/>
          <c:showSerName val="0"/>
          <c:showPercent val="0"/>
          <c:showBubbleSize val="0"/>
        </c:dLbls>
        <c:gapWidth val="219"/>
        <c:overlap val="-27"/>
        <c:axId val="2104149144"/>
        <c:axId val="2104166648"/>
      </c:barChart>
      <c:catAx>
        <c:axId val="210414914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4166648"/>
        <c:crosses val="autoZero"/>
        <c:auto val="1"/>
        <c:lblAlgn val="ctr"/>
        <c:lblOffset val="100"/>
        <c:noMultiLvlLbl val="0"/>
      </c:catAx>
      <c:valAx>
        <c:axId val="210416664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41491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userShapes r:id="rId5"/>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92191937122551"/>
          <c:y val="7.0596099227833498E-2"/>
          <c:w val="0.88022177689182191"/>
          <c:h val="0.73218479113043988"/>
        </c:manualLayout>
      </c:layout>
      <c:barChart>
        <c:barDir val="col"/>
        <c:grouping val="clustered"/>
        <c:varyColors val="0"/>
        <c:ser>
          <c:idx val="1"/>
          <c:order val="0"/>
          <c:tx>
            <c:strRef>
              <c:f>'[HP Presentation_All Statistics Beta Premia vs Peers.xlsx]Rolling Returns 12m'!$CX$11</c:f>
              <c:strCache>
                <c:ptCount val="1"/>
                <c:pt idx="0">
                  <c:v>S&amp;P 500 + HedgePremia</c:v>
                </c:pt>
              </c:strCache>
            </c:strRef>
          </c:tx>
          <c:spPr>
            <a:solidFill>
              <a:srgbClr val="00B0F0"/>
            </a:solidFill>
            <a:ln>
              <a:solidFill>
                <a:srgbClr val="00B0F0"/>
              </a:solidFill>
            </a:ln>
            <a:effectLst/>
          </c:spPr>
          <c:invertIfNegative val="0"/>
          <c:cat>
            <c:strRef>
              <c:f>'[HP Presentation_All Statistics Beta Premia vs Peers.xlsx]Rolling Returns 12m'!$CV$12:$CV$19</c:f>
              <c:strCache>
                <c:ptCount val="8"/>
                <c:pt idx="0">
                  <c:v>Below -25%</c:v>
                </c:pt>
                <c:pt idx="1">
                  <c:v> -25% to -15%</c:v>
                </c:pt>
                <c:pt idx="2">
                  <c:v>-15% to -5%</c:v>
                </c:pt>
                <c:pt idx="3">
                  <c:v>-5% to 0%</c:v>
                </c:pt>
                <c:pt idx="4">
                  <c:v>0% to 5%</c:v>
                </c:pt>
                <c:pt idx="5">
                  <c:v>5% to 15%</c:v>
                </c:pt>
                <c:pt idx="6">
                  <c:v>15% to 25%</c:v>
                </c:pt>
                <c:pt idx="7">
                  <c:v>Above 25%</c:v>
                </c:pt>
              </c:strCache>
            </c:strRef>
          </c:cat>
          <c:val>
            <c:numRef>
              <c:f>'[HP Presentation_All Statistics Beta Premia vs Peers.xlsx]Rolling Returns 12m'!$CX$12:$CX$19</c:f>
              <c:numCache>
                <c:formatCode>0.00%</c:formatCode>
                <c:ptCount val="8"/>
                <c:pt idx="0">
                  <c:v>8.7532377080828991E-2</c:v>
                </c:pt>
                <c:pt idx="1">
                  <c:v>0.17354866275212721</c:v>
                </c:pt>
                <c:pt idx="2">
                  <c:v>5.5363955025349999E-2</c:v>
                </c:pt>
                <c:pt idx="3">
                  <c:v>-7.0345863016127996E-3</c:v>
                </c:pt>
                <c:pt idx="4">
                  <c:v>9.7705845637016762E-3</c:v>
                </c:pt>
                <c:pt idx="5">
                  <c:v>5.4982426122421102E-2</c:v>
                </c:pt>
                <c:pt idx="6">
                  <c:v>0.14541679199313476</c:v>
                </c:pt>
                <c:pt idx="7">
                  <c:v>0.21581806090311698</c:v>
                </c:pt>
              </c:numCache>
            </c:numRef>
          </c:val>
          <c:extLst>
            <c:ext xmlns:c16="http://schemas.microsoft.com/office/drawing/2014/chart" uri="{C3380CC4-5D6E-409C-BE32-E72D297353CC}">
              <c16:uniqueId val="{00000000-C21A-49CB-944F-D0B04E2A44F3}"/>
            </c:ext>
          </c:extLst>
        </c:ser>
        <c:ser>
          <c:idx val="2"/>
          <c:order val="1"/>
          <c:tx>
            <c:strRef>
              <c:f>'[HP Presentation_All Statistics Beta Premia vs Peers.xlsx]Rolling Returns 12m'!$CY$11</c:f>
              <c:strCache>
                <c:ptCount val="1"/>
                <c:pt idx="0">
                  <c:v>S&amp;P 500 BuyWrite Index</c:v>
                </c:pt>
              </c:strCache>
            </c:strRef>
          </c:tx>
          <c:spPr>
            <a:solidFill>
              <a:srgbClr val="0D2D40"/>
            </a:solidFill>
            <a:ln>
              <a:solidFill>
                <a:srgbClr val="0D2D40"/>
              </a:solidFill>
            </a:ln>
            <a:effectLst/>
          </c:spPr>
          <c:invertIfNegative val="0"/>
          <c:dPt>
            <c:idx val="0"/>
            <c:invertIfNegative val="0"/>
            <c:bubble3D val="0"/>
            <c:spPr>
              <a:solidFill>
                <a:srgbClr val="0D2D40"/>
              </a:solidFill>
              <a:ln>
                <a:solidFill>
                  <a:srgbClr val="0D2D40"/>
                </a:solidFill>
              </a:ln>
              <a:effectLst/>
            </c:spPr>
            <c:extLst>
              <c:ext xmlns:c16="http://schemas.microsoft.com/office/drawing/2014/chart" uri="{C3380CC4-5D6E-409C-BE32-E72D297353CC}">
                <c16:uniqueId val="{00000002-C21A-49CB-944F-D0B04E2A44F3}"/>
              </c:ext>
            </c:extLst>
          </c:dPt>
          <c:cat>
            <c:strRef>
              <c:f>'[HP Presentation_All Statistics Beta Premia vs Peers.xlsx]Rolling Returns 12m'!$CV$12:$CV$19</c:f>
              <c:strCache>
                <c:ptCount val="8"/>
                <c:pt idx="0">
                  <c:v>Below -25%</c:v>
                </c:pt>
                <c:pt idx="1">
                  <c:v> -25% to -15%</c:v>
                </c:pt>
                <c:pt idx="2">
                  <c:v>-15% to -5%</c:v>
                </c:pt>
                <c:pt idx="3">
                  <c:v>-5% to 0%</c:v>
                </c:pt>
                <c:pt idx="4">
                  <c:v>0% to 5%</c:v>
                </c:pt>
                <c:pt idx="5">
                  <c:v>5% to 15%</c:v>
                </c:pt>
                <c:pt idx="6">
                  <c:v>15% to 25%</c:v>
                </c:pt>
                <c:pt idx="7">
                  <c:v>Above 25%</c:v>
                </c:pt>
              </c:strCache>
            </c:strRef>
          </c:cat>
          <c:val>
            <c:numRef>
              <c:f>'[HP Presentation_All Statistics Beta Premia vs Peers.xlsx]Rolling Returns 12m'!$CY$12:$CY$19</c:f>
              <c:numCache>
                <c:formatCode>0.00%</c:formatCode>
                <c:ptCount val="8"/>
                <c:pt idx="0">
                  <c:v>-0.26260470874461844</c:v>
                </c:pt>
                <c:pt idx="1">
                  <c:v>-0.14716042185663264</c:v>
                </c:pt>
                <c:pt idx="2">
                  <c:v>-3.9406865552983339E-2</c:v>
                </c:pt>
                <c:pt idx="3">
                  <c:v>1.4147756267564059E-2</c:v>
                </c:pt>
                <c:pt idx="4">
                  <c:v>4.2682595439193005E-2</c:v>
                </c:pt>
                <c:pt idx="5">
                  <c:v>5.6258024273300594E-2</c:v>
                </c:pt>
                <c:pt idx="6">
                  <c:v>0.12067105994412959</c:v>
                </c:pt>
                <c:pt idx="7">
                  <c:v>0.23784514212390045</c:v>
                </c:pt>
              </c:numCache>
            </c:numRef>
          </c:val>
          <c:extLst>
            <c:ext xmlns:c16="http://schemas.microsoft.com/office/drawing/2014/chart" uri="{C3380CC4-5D6E-409C-BE32-E72D297353CC}">
              <c16:uniqueId val="{00000003-C21A-49CB-944F-D0B04E2A44F3}"/>
            </c:ext>
          </c:extLst>
        </c:ser>
        <c:ser>
          <c:idx val="0"/>
          <c:order val="2"/>
          <c:tx>
            <c:strRef>
              <c:f>'[HP Presentation_All Statistics Beta Premia vs Peers.xlsx]Rolling Returns 12m'!$CW$11</c:f>
              <c:strCache>
                <c:ptCount val="1"/>
                <c:pt idx="0">
                  <c:v>S&amp;P 500 Index</c:v>
                </c:pt>
              </c:strCache>
            </c:strRef>
          </c:tx>
          <c:spPr>
            <a:solidFill>
              <a:schemeClr val="bg1">
                <a:lumMod val="75000"/>
              </a:schemeClr>
            </a:solidFill>
            <a:ln>
              <a:solidFill>
                <a:schemeClr val="bg1">
                  <a:lumMod val="75000"/>
                </a:schemeClr>
              </a:solidFill>
            </a:ln>
            <a:effectLst/>
          </c:spPr>
          <c:invertIfNegative val="0"/>
          <c:cat>
            <c:strRef>
              <c:f>'[HP Presentation_All Statistics Beta Premia vs Peers.xlsx]Rolling Returns 12m'!$CV$12:$CV$19</c:f>
              <c:strCache>
                <c:ptCount val="8"/>
                <c:pt idx="0">
                  <c:v>Below -25%</c:v>
                </c:pt>
                <c:pt idx="1">
                  <c:v> -25% to -15%</c:v>
                </c:pt>
                <c:pt idx="2">
                  <c:v>-15% to -5%</c:v>
                </c:pt>
                <c:pt idx="3">
                  <c:v>-5% to 0%</c:v>
                </c:pt>
                <c:pt idx="4">
                  <c:v>0% to 5%</c:v>
                </c:pt>
                <c:pt idx="5">
                  <c:v>5% to 15%</c:v>
                </c:pt>
                <c:pt idx="6">
                  <c:v>15% to 25%</c:v>
                </c:pt>
                <c:pt idx="7">
                  <c:v>Above 25%</c:v>
                </c:pt>
              </c:strCache>
            </c:strRef>
          </c:cat>
          <c:val>
            <c:numRef>
              <c:f>'[HP Presentation_All Statistics Beta Premia vs Peers.xlsx]Rolling Returns 12m'!$CW$12:$CW$19</c:f>
              <c:numCache>
                <c:formatCode>0.00%</c:formatCode>
                <c:ptCount val="8"/>
                <c:pt idx="0">
                  <c:v>-0.37346125071918729</c:v>
                </c:pt>
                <c:pt idx="1">
                  <c:v>-0.21262058178312276</c:v>
                </c:pt>
                <c:pt idx="2">
                  <c:v>-7.9307906734058339E-2</c:v>
                </c:pt>
                <c:pt idx="3">
                  <c:v>-1.5660494792893807E-2</c:v>
                </c:pt>
                <c:pt idx="4">
                  <c:v>2.4155057371261463E-2</c:v>
                </c:pt>
                <c:pt idx="5">
                  <c:v>7.4700896427702487E-2</c:v>
                </c:pt>
                <c:pt idx="6">
                  <c:v>0.19344758225636788</c:v>
                </c:pt>
                <c:pt idx="7">
                  <c:v>0.34423345764388547</c:v>
                </c:pt>
              </c:numCache>
            </c:numRef>
          </c:val>
          <c:extLst>
            <c:ext xmlns:c16="http://schemas.microsoft.com/office/drawing/2014/chart" uri="{C3380CC4-5D6E-409C-BE32-E72D297353CC}">
              <c16:uniqueId val="{00000004-C21A-49CB-944F-D0B04E2A44F3}"/>
            </c:ext>
          </c:extLst>
        </c:ser>
        <c:dLbls>
          <c:showLegendKey val="0"/>
          <c:showVal val="0"/>
          <c:showCatName val="0"/>
          <c:showSerName val="0"/>
          <c:showPercent val="0"/>
          <c:showBubbleSize val="0"/>
        </c:dLbls>
        <c:gapWidth val="219"/>
        <c:overlap val="-27"/>
        <c:axId val="1557732671"/>
        <c:axId val="1650113375"/>
      </c:barChart>
      <c:catAx>
        <c:axId val="1557732671"/>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r>
                  <a:rPr lang="fr-CH" sz="800"/>
                  <a:t>S&amp;P 500 12 months performance </a:t>
                </a:r>
              </a:p>
            </c:rich>
          </c:tx>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650113375"/>
        <c:crosses val="autoZero"/>
        <c:auto val="1"/>
        <c:lblAlgn val="ctr"/>
        <c:lblOffset val="100"/>
        <c:noMultiLvlLbl val="0"/>
      </c:catAx>
      <c:valAx>
        <c:axId val="165011337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r>
                  <a:rPr lang="fr-CH" sz="800"/>
                  <a:t>Aveerage 12m performance</a:t>
                </a:r>
              </a:p>
            </c:rich>
          </c:tx>
          <c:overlay val="0"/>
          <c:spPr>
            <a:noFill/>
            <a:ln>
              <a:noFill/>
            </a:ln>
            <a:effectLst/>
          </c:spPr>
          <c:txPr>
            <a:bodyPr rot="-54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1557732671"/>
        <c:crosses val="autoZero"/>
        <c:crossBetween val="between"/>
      </c:valAx>
      <c:spPr>
        <a:noFill/>
        <a:ln>
          <a:noFill/>
        </a:ln>
        <a:effectLst/>
      </c:spPr>
    </c:plotArea>
    <c:legend>
      <c:legendPos val="r"/>
      <c:layout>
        <c:manualLayout>
          <c:xMode val="edge"/>
          <c:yMode val="edge"/>
          <c:x val="0.61941868504087239"/>
          <c:y val="0.53045261718745573"/>
          <c:w val="0.35992167539446479"/>
          <c:h val="0.24152498007044987"/>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'[HP Presentation_All Statistics with Peers.xlsx]Statistics'!$AT$52</c:f>
              <c:strCache>
                <c:ptCount val="1"/>
                <c:pt idx="0">
                  <c:v>Alpha Short Covered Put</c:v>
                </c:pt>
              </c:strCache>
            </c:strRef>
          </c:tx>
          <c:spPr>
            <a:solidFill>
              <a:schemeClr val="bg1">
                <a:lumMod val="50000"/>
              </a:schemeClr>
            </a:solidFill>
            <a:ln>
              <a:solidFill>
                <a:schemeClr val="bg1">
                  <a:lumMod val="50000"/>
                </a:schemeClr>
              </a:solidFill>
            </a:ln>
            <a:effectLst/>
          </c:spPr>
          <c:invertIfNegative val="0"/>
          <c:cat>
            <c:strRef>
              <c:f>'[HP Presentation_All Statistics with Peers.xlsx]Statistics'!$AP$53:$AP$65</c:f>
              <c:strCache>
                <c:ptCount val="13"/>
                <c:pt idx="0">
                  <c:v>2008</c:v>
                </c:pt>
                <c:pt idx="1">
                  <c:v>2009</c:v>
                </c:pt>
                <c:pt idx="2">
                  <c:v>2010</c:v>
                </c:pt>
                <c:pt idx="3">
                  <c:v>2011</c:v>
                </c:pt>
                <c:pt idx="4">
                  <c:v>2012</c:v>
                </c:pt>
                <c:pt idx="5">
                  <c:v>2013</c:v>
                </c:pt>
                <c:pt idx="6">
                  <c:v>2014</c:v>
                </c:pt>
                <c:pt idx="7">
                  <c:v>2015</c:v>
                </c:pt>
                <c:pt idx="8">
                  <c:v>2016</c:v>
                </c:pt>
                <c:pt idx="9">
                  <c:v>2017</c:v>
                </c:pt>
                <c:pt idx="10">
                  <c:v>2018</c:v>
                </c:pt>
                <c:pt idx="11">
                  <c:v>2019</c:v>
                </c:pt>
                <c:pt idx="12">
                  <c:v>Average</c:v>
                </c:pt>
              </c:strCache>
            </c:strRef>
          </c:cat>
          <c:val>
            <c:numRef>
              <c:f>'[HP Presentation_All Statistics with Peers.xlsx]Statistics'!$AT$53:$AT$65</c:f>
              <c:numCache>
                <c:formatCode>0.00%</c:formatCode>
                <c:ptCount val="13"/>
                <c:pt idx="0">
                  <c:v>8.3384816385672966E-2</c:v>
                </c:pt>
                <c:pt idx="1">
                  <c:v>0.11279079068479603</c:v>
                </c:pt>
                <c:pt idx="2">
                  <c:v>5.1431251633743957E-2</c:v>
                </c:pt>
                <c:pt idx="3">
                  <c:v>8.6658333508687013E-2</c:v>
                </c:pt>
                <c:pt idx="4">
                  <c:v>6.816403497963508E-2</c:v>
                </c:pt>
                <c:pt idx="5">
                  <c:v>5.1774137194045888E-2</c:v>
                </c:pt>
                <c:pt idx="6">
                  <c:v>4.8235918326625549E-2</c:v>
                </c:pt>
                <c:pt idx="7">
                  <c:v>3.8592224821131005E-2</c:v>
                </c:pt>
                <c:pt idx="8">
                  <c:v>5.8692156724554301E-2</c:v>
                </c:pt>
                <c:pt idx="9">
                  <c:v>4.5878383557946822E-2</c:v>
                </c:pt>
                <c:pt idx="10">
                  <c:v>-2.7181319295213058E-2</c:v>
                </c:pt>
                <c:pt idx="11">
                  <c:v>4.1332386871005711E-2</c:v>
                </c:pt>
                <c:pt idx="12">
                  <c:v>5.6220066229238683E-2</c:v>
                </c:pt>
              </c:numCache>
            </c:numRef>
          </c:val>
          <c:extLst>
            <c:ext xmlns:c16="http://schemas.microsoft.com/office/drawing/2014/chart" uri="{C3380CC4-5D6E-409C-BE32-E72D297353CC}">
              <c16:uniqueId val="{00000000-44EB-42E8-BC4D-A66051CE9566}"/>
            </c:ext>
          </c:extLst>
        </c:ser>
        <c:ser>
          <c:idx val="1"/>
          <c:order val="1"/>
          <c:tx>
            <c:strRef>
              <c:f>'[HP Presentation_All Statistics with Peers.xlsx]Statistics'!$AU$52</c:f>
              <c:strCache>
                <c:ptCount val="1"/>
                <c:pt idx="0">
                  <c:v>Alpha Tactical Adjustment</c:v>
                </c:pt>
              </c:strCache>
            </c:strRef>
          </c:tx>
          <c:spPr>
            <a:solidFill>
              <a:srgbClr val="0D2D40"/>
            </a:solidFill>
            <a:ln>
              <a:noFill/>
            </a:ln>
            <a:effectLst/>
          </c:spPr>
          <c:invertIfNegative val="0"/>
          <c:cat>
            <c:strRef>
              <c:f>'[HP Presentation_All Statistics with Peers.xlsx]Statistics'!$AP$53:$AP$65</c:f>
              <c:strCache>
                <c:ptCount val="13"/>
                <c:pt idx="0">
                  <c:v>2008</c:v>
                </c:pt>
                <c:pt idx="1">
                  <c:v>2009</c:v>
                </c:pt>
                <c:pt idx="2">
                  <c:v>2010</c:v>
                </c:pt>
                <c:pt idx="3">
                  <c:v>2011</c:v>
                </c:pt>
                <c:pt idx="4">
                  <c:v>2012</c:v>
                </c:pt>
                <c:pt idx="5">
                  <c:v>2013</c:v>
                </c:pt>
                <c:pt idx="6">
                  <c:v>2014</c:v>
                </c:pt>
                <c:pt idx="7">
                  <c:v>2015</c:v>
                </c:pt>
                <c:pt idx="8">
                  <c:v>2016</c:v>
                </c:pt>
                <c:pt idx="9">
                  <c:v>2017</c:v>
                </c:pt>
                <c:pt idx="10">
                  <c:v>2018</c:v>
                </c:pt>
                <c:pt idx="11">
                  <c:v>2019</c:v>
                </c:pt>
                <c:pt idx="12">
                  <c:v>Average</c:v>
                </c:pt>
              </c:strCache>
            </c:strRef>
          </c:cat>
          <c:val>
            <c:numRef>
              <c:f>'[HP Presentation_All Statistics with Peers.xlsx]Statistics'!$AU$53:$AU$65</c:f>
              <c:numCache>
                <c:formatCode>0.00%</c:formatCode>
                <c:ptCount val="13"/>
                <c:pt idx="0">
                  <c:v>0.25297894219002082</c:v>
                </c:pt>
                <c:pt idx="1">
                  <c:v>8.9261629544194809E-2</c:v>
                </c:pt>
                <c:pt idx="2">
                  <c:v>8.2159229858376204E-3</c:v>
                </c:pt>
                <c:pt idx="3">
                  <c:v>-3.2860402861091931E-2</c:v>
                </c:pt>
                <c:pt idx="4">
                  <c:v>3.6380845242314774E-2</c:v>
                </c:pt>
                <c:pt idx="5">
                  <c:v>0.10909093867485165</c:v>
                </c:pt>
                <c:pt idx="6">
                  <c:v>3.8497379959242073E-2</c:v>
                </c:pt>
                <c:pt idx="7">
                  <c:v>-3.540360264900011E-2</c:v>
                </c:pt>
                <c:pt idx="8">
                  <c:v>3.5585721830852401E-2</c:v>
                </c:pt>
                <c:pt idx="9">
                  <c:v>8.1031065225191989E-2</c:v>
                </c:pt>
                <c:pt idx="10">
                  <c:v>2.4947174342445422E-2</c:v>
                </c:pt>
                <c:pt idx="11">
                  <c:v>-8.2923091670905613E-5</c:v>
                </c:pt>
                <c:pt idx="12">
                  <c:v>5.5247783134987231E-2</c:v>
                </c:pt>
              </c:numCache>
            </c:numRef>
          </c:val>
          <c:extLst>
            <c:ext xmlns:c16="http://schemas.microsoft.com/office/drawing/2014/chart" uri="{C3380CC4-5D6E-409C-BE32-E72D297353CC}">
              <c16:uniqueId val="{00000001-44EB-42E8-BC4D-A66051CE9566}"/>
            </c:ext>
          </c:extLst>
        </c:ser>
        <c:ser>
          <c:idx val="2"/>
          <c:order val="2"/>
          <c:tx>
            <c:strRef>
              <c:f>'[HP Presentation_All Statistics with Peers.xlsx]Statistics'!$AV$52</c:f>
              <c:strCache>
                <c:ptCount val="1"/>
                <c:pt idx="0">
                  <c:v>Total Alpha</c:v>
                </c:pt>
              </c:strCache>
            </c:strRef>
          </c:tx>
          <c:spPr>
            <a:solidFill>
              <a:srgbClr val="66AACD"/>
            </a:solidFill>
            <a:ln>
              <a:solidFill>
                <a:srgbClr val="66AACD"/>
              </a:solidFill>
            </a:ln>
            <a:effectLst/>
          </c:spPr>
          <c:invertIfNegative val="0"/>
          <c:cat>
            <c:strRef>
              <c:f>'[HP Presentation_All Statistics with Peers.xlsx]Statistics'!$AP$53:$AP$65</c:f>
              <c:strCache>
                <c:ptCount val="13"/>
                <c:pt idx="0">
                  <c:v>2008</c:v>
                </c:pt>
                <c:pt idx="1">
                  <c:v>2009</c:v>
                </c:pt>
                <c:pt idx="2">
                  <c:v>2010</c:v>
                </c:pt>
                <c:pt idx="3">
                  <c:v>2011</c:v>
                </c:pt>
                <c:pt idx="4">
                  <c:v>2012</c:v>
                </c:pt>
                <c:pt idx="5">
                  <c:v>2013</c:v>
                </c:pt>
                <c:pt idx="6">
                  <c:v>2014</c:v>
                </c:pt>
                <c:pt idx="7">
                  <c:v>2015</c:v>
                </c:pt>
                <c:pt idx="8">
                  <c:v>2016</c:v>
                </c:pt>
                <c:pt idx="9">
                  <c:v>2017</c:v>
                </c:pt>
                <c:pt idx="10">
                  <c:v>2018</c:v>
                </c:pt>
                <c:pt idx="11">
                  <c:v>2019</c:v>
                </c:pt>
                <c:pt idx="12">
                  <c:v>Average</c:v>
                </c:pt>
              </c:strCache>
            </c:strRef>
          </c:cat>
          <c:val>
            <c:numRef>
              <c:f>'[HP Presentation_All Statistics with Peers.xlsx]Statistics'!$AV$53:$AV$65</c:f>
              <c:numCache>
                <c:formatCode>0.00%</c:formatCode>
                <c:ptCount val="13"/>
                <c:pt idx="0">
                  <c:v>0.33636375857569378</c:v>
                </c:pt>
                <c:pt idx="1">
                  <c:v>0.20205242022899084</c:v>
                </c:pt>
                <c:pt idx="2">
                  <c:v>5.9647174619581578E-2</c:v>
                </c:pt>
                <c:pt idx="3">
                  <c:v>5.3797930647595082E-2</c:v>
                </c:pt>
                <c:pt idx="4">
                  <c:v>0.10454488022194985</c:v>
                </c:pt>
                <c:pt idx="5">
                  <c:v>0.16086507586889753</c:v>
                </c:pt>
                <c:pt idx="6">
                  <c:v>8.6733298285867622E-2</c:v>
                </c:pt>
                <c:pt idx="7">
                  <c:v>3.1886221721308949E-3</c:v>
                </c:pt>
                <c:pt idx="8">
                  <c:v>9.4277878555406702E-2</c:v>
                </c:pt>
                <c:pt idx="9">
                  <c:v>0.12690944878313881</c:v>
                </c:pt>
                <c:pt idx="10">
                  <c:v>-2.234144952767636E-3</c:v>
                </c:pt>
                <c:pt idx="11">
                  <c:v>4.1249463779334805E-2</c:v>
                </c:pt>
                <c:pt idx="12">
                  <c:v>0.11146784936422592</c:v>
                </c:pt>
              </c:numCache>
            </c:numRef>
          </c:val>
          <c:extLst>
            <c:ext xmlns:c16="http://schemas.microsoft.com/office/drawing/2014/chart" uri="{C3380CC4-5D6E-409C-BE32-E72D297353CC}">
              <c16:uniqueId val="{00000002-44EB-42E8-BC4D-A66051CE9566}"/>
            </c:ext>
          </c:extLst>
        </c:ser>
        <c:dLbls>
          <c:showLegendKey val="0"/>
          <c:showVal val="0"/>
          <c:showCatName val="0"/>
          <c:showSerName val="0"/>
          <c:showPercent val="0"/>
          <c:showBubbleSize val="0"/>
        </c:dLbls>
        <c:gapWidth val="219"/>
        <c:overlap val="-27"/>
        <c:axId val="1841994847"/>
        <c:axId val="1878490607"/>
      </c:barChart>
      <c:catAx>
        <c:axId val="1841994847"/>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78490607"/>
        <c:crosses val="autoZero"/>
        <c:auto val="1"/>
        <c:lblAlgn val="ctr"/>
        <c:lblOffset val="100"/>
        <c:noMultiLvlLbl val="0"/>
      </c:catAx>
      <c:valAx>
        <c:axId val="187849060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4199484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withinLinear" id="14">
  <a:schemeClr val="accent1"/>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3C20A1-CDEC-5247-B131-9DB2E5F8DB22}" type="doc">
      <dgm:prSet loTypeId="urn:microsoft.com/office/officeart/2005/8/layout/hList6" loCatId="" qsTypeId="urn:microsoft.com/office/officeart/2005/8/quickstyle/simple4" qsCatId="simple" csTypeId="urn:microsoft.com/office/officeart/2005/8/colors/accent5_4" csCatId="accent5" phldr="1"/>
      <dgm:spPr/>
      <dgm:t>
        <a:bodyPr/>
        <a:lstStyle/>
        <a:p>
          <a:endParaRPr lang="fr-FR"/>
        </a:p>
      </dgm:t>
    </dgm:pt>
    <dgm:pt modelId="{9C5A0808-0DB9-C14C-B898-A4F94D9B197D}">
      <dgm:prSet phldrT="[Texte]"/>
      <dgm:spPr>
        <a:solidFill>
          <a:srgbClr val="0D2D40"/>
        </a:solidFill>
        <a:effectLst/>
      </dgm:spPr>
      <dgm:t>
        <a:bodyPr/>
        <a:lstStyle/>
        <a:p>
          <a:r>
            <a:rPr lang="en-US" sz="1300" b="1" noProof="0" dirty="0"/>
            <a:t>Strategic Positioning</a:t>
          </a:r>
          <a:br>
            <a:rPr lang="en-US" sz="1300" b="1" noProof="0" dirty="0"/>
          </a:br>
          <a:endParaRPr lang="en-US" sz="1300" b="1" noProof="0" dirty="0"/>
        </a:p>
        <a:p>
          <a:endParaRPr lang="en-US" sz="1300" b="1" noProof="0" dirty="0"/>
        </a:p>
      </dgm:t>
    </dgm:pt>
    <dgm:pt modelId="{AE7CF36D-6430-6246-A0FD-E87439FF69AB}" type="parTrans" cxnId="{A3A56FDF-02B9-D748-94F1-2D17173B3F60}">
      <dgm:prSet/>
      <dgm:spPr/>
      <dgm:t>
        <a:bodyPr/>
        <a:lstStyle/>
        <a:p>
          <a:endParaRPr lang="fr-FR"/>
        </a:p>
      </dgm:t>
    </dgm:pt>
    <dgm:pt modelId="{61AC39B9-D94B-4D4B-9345-9DE18A5491AB}" type="sibTrans" cxnId="{A3A56FDF-02B9-D748-94F1-2D17173B3F60}">
      <dgm:prSet/>
      <dgm:spPr/>
      <dgm:t>
        <a:bodyPr/>
        <a:lstStyle/>
        <a:p>
          <a:endParaRPr lang="fr-FR"/>
        </a:p>
      </dgm:t>
    </dgm:pt>
    <dgm:pt modelId="{ED4D6E4E-9B91-3F4C-8A05-1F6419EAE38F}">
      <dgm:prSet phldrT="[Texte]" custT="1"/>
      <dgm:spPr>
        <a:solidFill>
          <a:srgbClr val="0D2D40"/>
        </a:solidFill>
        <a:effectLst/>
      </dgm:spPr>
      <dgm:t>
        <a:bodyPr/>
        <a:lstStyle/>
        <a:p>
          <a:r>
            <a:rPr lang="en-US" sz="1000" noProof="0" dirty="0"/>
            <a:t>Short 100% 25/5 Delta Put Spread or 25 Delta Put (monthly) </a:t>
          </a:r>
          <a:r>
            <a:rPr lang="en-US" sz="1000" b="1" noProof="0" dirty="0"/>
            <a:t>-&gt; CAPTURING PREMIA</a:t>
          </a:r>
        </a:p>
      </dgm:t>
    </dgm:pt>
    <dgm:pt modelId="{5465C464-FFBB-6345-8B5A-C5C40882DE11}" type="parTrans" cxnId="{A99AC2C2-E54E-A546-8C5A-BB7FA110F04C}">
      <dgm:prSet/>
      <dgm:spPr/>
      <dgm:t>
        <a:bodyPr/>
        <a:lstStyle/>
        <a:p>
          <a:endParaRPr lang="fr-FR"/>
        </a:p>
      </dgm:t>
    </dgm:pt>
    <dgm:pt modelId="{AB591314-C2F0-A54E-841A-26D30F63CF4A}" type="sibTrans" cxnId="{A99AC2C2-E54E-A546-8C5A-BB7FA110F04C}">
      <dgm:prSet/>
      <dgm:spPr/>
      <dgm:t>
        <a:bodyPr/>
        <a:lstStyle/>
        <a:p>
          <a:endParaRPr lang="fr-FR"/>
        </a:p>
      </dgm:t>
    </dgm:pt>
    <dgm:pt modelId="{BA77CA4E-DC4A-7744-817C-FEFC58247E2D}">
      <dgm:prSet phldrT="[Texte]" custT="1"/>
      <dgm:spPr>
        <a:solidFill>
          <a:srgbClr val="66AACD"/>
        </a:solidFill>
        <a:effectLst/>
      </dgm:spPr>
      <dgm:t>
        <a:bodyPr/>
        <a:lstStyle/>
        <a:p>
          <a:r>
            <a:rPr lang="en-US" sz="1300" b="1" noProof="0" dirty="0"/>
            <a:t>Systematic Tactical Adjustment</a:t>
          </a:r>
        </a:p>
        <a:p>
          <a:endParaRPr lang="en-US" sz="1100" b="1" noProof="0" dirty="0"/>
        </a:p>
      </dgm:t>
    </dgm:pt>
    <dgm:pt modelId="{56086800-1916-8F43-A181-38330CF92A4B}" type="parTrans" cxnId="{076AC586-CF68-8B49-A8E6-95C4FC6542EE}">
      <dgm:prSet/>
      <dgm:spPr/>
      <dgm:t>
        <a:bodyPr/>
        <a:lstStyle/>
        <a:p>
          <a:endParaRPr lang="fr-FR"/>
        </a:p>
      </dgm:t>
    </dgm:pt>
    <dgm:pt modelId="{62ED7ED6-F006-7945-B963-9C362ABEB134}" type="sibTrans" cxnId="{076AC586-CF68-8B49-A8E6-95C4FC6542EE}">
      <dgm:prSet/>
      <dgm:spPr/>
      <dgm:t>
        <a:bodyPr/>
        <a:lstStyle/>
        <a:p>
          <a:endParaRPr lang="fr-FR"/>
        </a:p>
      </dgm:t>
    </dgm:pt>
    <dgm:pt modelId="{5F740E80-9C0B-FB44-8BC2-BA32E0A2FC5A}">
      <dgm:prSet phldrT="[Texte]" custT="1"/>
      <dgm:spPr>
        <a:solidFill>
          <a:srgbClr val="66AACD"/>
        </a:solidFill>
        <a:effectLst/>
      </dgm:spPr>
      <dgm:t>
        <a:bodyPr/>
        <a:lstStyle/>
        <a:p>
          <a:r>
            <a:rPr lang="en-US" sz="1000" noProof="0" dirty="0"/>
            <a:t>Market trend evaluation</a:t>
          </a:r>
        </a:p>
      </dgm:t>
    </dgm:pt>
    <dgm:pt modelId="{1C244050-CCC5-CB48-8468-24BBACB30AD1}" type="parTrans" cxnId="{C4C43D8E-4026-F14E-9265-7E71FC8DDFA7}">
      <dgm:prSet/>
      <dgm:spPr/>
      <dgm:t>
        <a:bodyPr/>
        <a:lstStyle/>
        <a:p>
          <a:endParaRPr lang="fr-FR"/>
        </a:p>
      </dgm:t>
    </dgm:pt>
    <dgm:pt modelId="{1D95C9CE-C1DC-0542-B15F-C93500B96C9B}" type="sibTrans" cxnId="{C4C43D8E-4026-F14E-9265-7E71FC8DDFA7}">
      <dgm:prSet/>
      <dgm:spPr/>
      <dgm:t>
        <a:bodyPr/>
        <a:lstStyle/>
        <a:p>
          <a:endParaRPr lang="fr-FR"/>
        </a:p>
      </dgm:t>
    </dgm:pt>
    <dgm:pt modelId="{25E998D3-C372-2845-ABE5-429EC6594EF8}">
      <dgm:prSet phldrT="[Texte]" custT="1"/>
      <dgm:spPr>
        <a:solidFill>
          <a:srgbClr val="66AACD"/>
        </a:solidFill>
        <a:effectLst/>
      </dgm:spPr>
      <dgm:t>
        <a:bodyPr/>
        <a:lstStyle/>
        <a:p>
          <a:r>
            <a:rPr lang="en-US" sz="1000" noProof="0" dirty="0"/>
            <a:t>Market stress assessment </a:t>
          </a:r>
        </a:p>
      </dgm:t>
    </dgm:pt>
    <dgm:pt modelId="{27270401-0575-2F40-9303-9D25BB2AFAD0}" type="parTrans" cxnId="{3D22B92C-F645-D842-867A-DF38307E8BD6}">
      <dgm:prSet/>
      <dgm:spPr/>
      <dgm:t>
        <a:bodyPr/>
        <a:lstStyle/>
        <a:p>
          <a:endParaRPr lang="fr-FR"/>
        </a:p>
      </dgm:t>
    </dgm:pt>
    <dgm:pt modelId="{BAC5336D-ADB3-894A-9904-2749F03E2ADA}" type="sibTrans" cxnId="{3D22B92C-F645-D842-867A-DF38307E8BD6}">
      <dgm:prSet/>
      <dgm:spPr/>
      <dgm:t>
        <a:bodyPr/>
        <a:lstStyle/>
        <a:p>
          <a:endParaRPr lang="fr-FR"/>
        </a:p>
      </dgm:t>
    </dgm:pt>
    <dgm:pt modelId="{2AAD9EC9-5AB7-482A-99D9-CEDB52A19A87}">
      <dgm:prSet phldrT="[Texte]" custT="1"/>
      <dgm:spPr>
        <a:solidFill>
          <a:srgbClr val="66AACD"/>
        </a:solidFill>
        <a:effectLst/>
      </dgm:spPr>
      <dgm:t>
        <a:bodyPr/>
        <a:lstStyle/>
        <a:p>
          <a:endParaRPr lang="en-US" sz="1000" noProof="0" dirty="0"/>
        </a:p>
      </dgm:t>
    </dgm:pt>
    <dgm:pt modelId="{A54A13B8-AEF3-40DD-B50C-51B38EEA204C}" type="parTrans" cxnId="{2D746F9F-A154-4322-B417-CA5F78260514}">
      <dgm:prSet/>
      <dgm:spPr/>
      <dgm:t>
        <a:bodyPr/>
        <a:lstStyle/>
        <a:p>
          <a:endParaRPr lang="en-US"/>
        </a:p>
      </dgm:t>
    </dgm:pt>
    <dgm:pt modelId="{B764B9E3-E33A-4A87-A985-EBBE66349DB3}" type="sibTrans" cxnId="{2D746F9F-A154-4322-B417-CA5F78260514}">
      <dgm:prSet/>
      <dgm:spPr/>
      <dgm:t>
        <a:bodyPr/>
        <a:lstStyle/>
        <a:p>
          <a:endParaRPr lang="en-US"/>
        </a:p>
      </dgm:t>
    </dgm:pt>
    <dgm:pt modelId="{B633E638-275F-47D7-955A-511FFD8C4464}">
      <dgm:prSet phldrT="[Texte]" custT="1"/>
      <dgm:spPr>
        <a:solidFill>
          <a:srgbClr val="0D2D40"/>
        </a:solidFill>
        <a:effectLst/>
      </dgm:spPr>
      <dgm:t>
        <a:bodyPr/>
        <a:lstStyle/>
        <a:p>
          <a:endParaRPr lang="en-US" sz="1000" noProof="0" dirty="0"/>
        </a:p>
      </dgm:t>
    </dgm:pt>
    <dgm:pt modelId="{0B082448-D044-43E5-8555-06EBF1445433}" type="parTrans" cxnId="{9CFD51FE-D667-458E-A9C2-C05A8D491F38}">
      <dgm:prSet/>
      <dgm:spPr/>
      <dgm:t>
        <a:bodyPr/>
        <a:lstStyle/>
        <a:p>
          <a:endParaRPr lang="en-US"/>
        </a:p>
      </dgm:t>
    </dgm:pt>
    <dgm:pt modelId="{C2728524-3A49-4406-8B31-B85C236F56E2}" type="sibTrans" cxnId="{9CFD51FE-D667-458E-A9C2-C05A8D491F38}">
      <dgm:prSet/>
      <dgm:spPr/>
      <dgm:t>
        <a:bodyPr/>
        <a:lstStyle/>
        <a:p>
          <a:endParaRPr lang="en-US"/>
        </a:p>
      </dgm:t>
    </dgm:pt>
    <dgm:pt modelId="{D2D86F5D-67B8-9E4A-B049-053C1A3F8757}">
      <dgm:prSet phldrT="[Texte]" custT="1"/>
      <dgm:spPr>
        <a:solidFill>
          <a:srgbClr val="0D2D40"/>
        </a:solidFill>
        <a:effectLst/>
      </dgm:spPr>
      <dgm:t>
        <a:bodyPr/>
        <a:lstStyle/>
        <a:p>
          <a:r>
            <a:rPr lang="en-US" sz="1000" noProof="0" dirty="0"/>
            <a:t>Short 50 or 100% S&amp;P Future (quarterly) </a:t>
          </a:r>
          <a:r>
            <a:rPr lang="en-US" sz="1000" b="1" noProof="0" dirty="0"/>
            <a:t>-&gt; HEDGING</a:t>
          </a:r>
        </a:p>
      </dgm:t>
    </dgm:pt>
    <dgm:pt modelId="{1AC76CAE-7D51-2445-80EE-D7D1AC752E1C}" type="sibTrans" cxnId="{82C848A7-467C-2742-8947-E8A19ABD3B73}">
      <dgm:prSet/>
      <dgm:spPr/>
      <dgm:t>
        <a:bodyPr/>
        <a:lstStyle/>
        <a:p>
          <a:endParaRPr lang="fr-FR"/>
        </a:p>
      </dgm:t>
    </dgm:pt>
    <dgm:pt modelId="{0228DEED-2B96-624C-9B2A-20C58817C948}" type="parTrans" cxnId="{82C848A7-467C-2742-8947-E8A19ABD3B73}">
      <dgm:prSet/>
      <dgm:spPr/>
      <dgm:t>
        <a:bodyPr/>
        <a:lstStyle/>
        <a:p>
          <a:endParaRPr lang="fr-FR"/>
        </a:p>
      </dgm:t>
    </dgm:pt>
    <dgm:pt modelId="{D2433F11-C82F-42FF-9342-39A3A4224A66}">
      <dgm:prSet/>
      <dgm:spPr>
        <a:solidFill>
          <a:schemeClr val="bg1">
            <a:lumMod val="65000"/>
          </a:schemeClr>
        </a:solidFill>
      </dgm:spPr>
      <dgm:t>
        <a:bodyPr/>
        <a:lstStyle/>
        <a:p>
          <a:r>
            <a:rPr lang="en-US" sz="1300" b="1" noProof="0" dirty="0">
              <a:solidFill>
                <a:schemeClr val="tx1"/>
              </a:solidFill>
            </a:rPr>
            <a:t>Risk Monitoring</a:t>
          </a:r>
        </a:p>
      </dgm:t>
    </dgm:pt>
    <dgm:pt modelId="{6519BC23-1C43-47F5-B198-46C99D8AB3E1}" type="parTrans" cxnId="{2A61C7DD-4B01-42C3-B389-75FF787AD4AF}">
      <dgm:prSet/>
      <dgm:spPr/>
      <dgm:t>
        <a:bodyPr/>
        <a:lstStyle/>
        <a:p>
          <a:endParaRPr lang="en-GB"/>
        </a:p>
      </dgm:t>
    </dgm:pt>
    <dgm:pt modelId="{077F0F60-C258-4630-B615-ABE8E22A6C54}" type="sibTrans" cxnId="{2A61C7DD-4B01-42C3-B389-75FF787AD4AF}">
      <dgm:prSet/>
      <dgm:spPr/>
      <dgm:t>
        <a:bodyPr/>
        <a:lstStyle/>
        <a:p>
          <a:endParaRPr lang="en-GB"/>
        </a:p>
      </dgm:t>
    </dgm:pt>
    <dgm:pt modelId="{686AFE08-87E6-4A82-8958-9F6E2BB9AA0E}">
      <dgm:prSet custT="1"/>
      <dgm:spPr>
        <a:solidFill>
          <a:schemeClr val="bg1">
            <a:lumMod val="65000"/>
          </a:schemeClr>
        </a:solidFill>
      </dgm:spPr>
      <dgm:t>
        <a:bodyPr/>
        <a:lstStyle/>
        <a:p>
          <a:r>
            <a:rPr lang="en-US" sz="1000" noProof="0" dirty="0">
              <a:solidFill>
                <a:schemeClr val="tx1"/>
              </a:solidFill>
            </a:rPr>
            <a:t>Continuous market monitoring</a:t>
          </a:r>
        </a:p>
      </dgm:t>
    </dgm:pt>
    <dgm:pt modelId="{7B43C059-E315-4F96-8FE1-4DFDD4D9E5E3}" type="parTrans" cxnId="{CAA74131-769F-4028-AC85-17CFA33A8F55}">
      <dgm:prSet/>
      <dgm:spPr/>
      <dgm:t>
        <a:bodyPr/>
        <a:lstStyle/>
        <a:p>
          <a:endParaRPr lang="en-GB"/>
        </a:p>
      </dgm:t>
    </dgm:pt>
    <dgm:pt modelId="{BFDDA9E7-FDF2-40C6-B6E0-0CFF1844F4F7}" type="sibTrans" cxnId="{CAA74131-769F-4028-AC85-17CFA33A8F55}">
      <dgm:prSet/>
      <dgm:spPr/>
      <dgm:t>
        <a:bodyPr/>
        <a:lstStyle/>
        <a:p>
          <a:endParaRPr lang="en-GB"/>
        </a:p>
      </dgm:t>
    </dgm:pt>
    <dgm:pt modelId="{19BCF27E-C30C-4346-B822-3217A9576B42}">
      <dgm:prSet custT="1"/>
      <dgm:spPr>
        <a:solidFill>
          <a:schemeClr val="bg1">
            <a:lumMod val="65000"/>
          </a:schemeClr>
        </a:solidFill>
      </dgm:spPr>
      <dgm:t>
        <a:bodyPr/>
        <a:lstStyle/>
        <a:p>
          <a:r>
            <a:rPr lang="en-US" sz="1000" noProof="0" dirty="0">
              <a:solidFill>
                <a:schemeClr val="tx1"/>
              </a:solidFill>
            </a:rPr>
            <a:t>NAV &amp; Index prices control</a:t>
          </a:r>
        </a:p>
      </dgm:t>
    </dgm:pt>
    <dgm:pt modelId="{EC6B5883-91D5-4050-A21A-ABE7A0EE55B6}" type="parTrans" cxnId="{094C6958-18BA-404F-9BA9-87E0BCD68D17}">
      <dgm:prSet/>
      <dgm:spPr/>
      <dgm:t>
        <a:bodyPr/>
        <a:lstStyle/>
        <a:p>
          <a:endParaRPr lang="en-GB"/>
        </a:p>
      </dgm:t>
    </dgm:pt>
    <dgm:pt modelId="{1B62BFD7-EEE0-400D-88EE-06454EF8955A}" type="sibTrans" cxnId="{094C6958-18BA-404F-9BA9-87E0BCD68D17}">
      <dgm:prSet/>
      <dgm:spPr/>
      <dgm:t>
        <a:bodyPr/>
        <a:lstStyle/>
        <a:p>
          <a:endParaRPr lang="en-GB"/>
        </a:p>
      </dgm:t>
    </dgm:pt>
    <dgm:pt modelId="{C4906258-C22E-4D53-8052-EAE431A5C3C9}">
      <dgm:prSet custT="1"/>
      <dgm:spPr>
        <a:solidFill>
          <a:schemeClr val="bg1">
            <a:lumMod val="65000"/>
          </a:schemeClr>
        </a:solidFill>
      </dgm:spPr>
      <dgm:t>
        <a:bodyPr/>
        <a:lstStyle/>
        <a:p>
          <a:endParaRPr lang="en-US" sz="1000" noProof="0" dirty="0">
            <a:solidFill>
              <a:schemeClr val="tx1"/>
            </a:solidFill>
          </a:endParaRPr>
        </a:p>
      </dgm:t>
    </dgm:pt>
    <dgm:pt modelId="{9EDAEB30-4DCD-4D24-8ABE-FB1F01CEFEE6}" type="parTrans" cxnId="{4889D6A9-2B20-41D9-BC1C-DACAAE81811E}">
      <dgm:prSet/>
      <dgm:spPr/>
      <dgm:t>
        <a:bodyPr/>
        <a:lstStyle/>
        <a:p>
          <a:endParaRPr lang="en-GB"/>
        </a:p>
      </dgm:t>
    </dgm:pt>
    <dgm:pt modelId="{518DEE8B-2BD8-4988-AD7A-2F024158E811}" type="sibTrans" cxnId="{4889D6A9-2B20-41D9-BC1C-DACAAE81811E}">
      <dgm:prSet/>
      <dgm:spPr/>
      <dgm:t>
        <a:bodyPr/>
        <a:lstStyle/>
        <a:p>
          <a:endParaRPr lang="en-GB"/>
        </a:p>
      </dgm:t>
    </dgm:pt>
    <dgm:pt modelId="{BDE227FE-BEDB-40DD-97C3-B1B5FB86BF14}">
      <dgm:prSet custT="1"/>
      <dgm:spPr>
        <a:solidFill>
          <a:schemeClr val="bg1">
            <a:lumMod val="65000"/>
          </a:schemeClr>
        </a:solidFill>
      </dgm:spPr>
      <dgm:t>
        <a:bodyPr/>
        <a:lstStyle/>
        <a:p>
          <a:r>
            <a:rPr lang="en-US" sz="1000" noProof="0" dirty="0">
              <a:solidFill>
                <a:schemeClr val="tx1"/>
              </a:solidFill>
            </a:rPr>
            <a:t>Daily risk report and analysis</a:t>
          </a:r>
        </a:p>
      </dgm:t>
    </dgm:pt>
    <dgm:pt modelId="{FBBFDCCF-B50B-499E-90E6-8D1FD13D6028}" type="parTrans" cxnId="{D68E6BA6-D1EC-44CB-A5D2-2D6AE8154E02}">
      <dgm:prSet/>
      <dgm:spPr/>
      <dgm:t>
        <a:bodyPr/>
        <a:lstStyle/>
        <a:p>
          <a:endParaRPr lang="en-GB"/>
        </a:p>
      </dgm:t>
    </dgm:pt>
    <dgm:pt modelId="{183F3E83-84AE-4C71-B618-B32EE1D2F1EB}" type="sibTrans" cxnId="{D68E6BA6-D1EC-44CB-A5D2-2D6AE8154E02}">
      <dgm:prSet/>
      <dgm:spPr/>
      <dgm:t>
        <a:bodyPr/>
        <a:lstStyle/>
        <a:p>
          <a:endParaRPr lang="en-GB"/>
        </a:p>
      </dgm:t>
    </dgm:pt>
    <dgm:pt modelId="{9B7F8BED-BCC0-483E-873E-617391D468E9}">
      <dgm:prSet phldrT="[Texte]" custT="1"/>
      <dgm:spPr>
        <a:solidFill>
          <a:srgbClr val="66AACD"/>
        </a:solidFill>
        <a:effectLst/>
      </dgm:spPr>
      <dgm:t>
        <a:bodyPr/>
        <a:lstStyle/>
        <a:p>
          <a:endParaRPr lang="en-US" sz="1000" noProof="0" dirty="0"/>
        </a:p>
      </dgm:t>
    </dgm:pt>
    <dgm:pt modelId="{FB0B9B32-41B6-4259-92D3-9EA725B1C1E0}" type="sibTrans" cxnId="{2F6FB8A9-13F6-4CC2-BB2D-544A1B86981B}">
      <dgm:prSet/>
      <dgm:spPr/>
      <dgm:t>
        <a:bodyPr/>
        <a:lstStyle/>
        <a:p>
          <a:endParaRPr lang="en-US"/>
        </a:p>
      </dgm:t>
    </dgm:pt>
    <dgm:pt modelId="{E22FD096-6F26-4871-8E17-03211426E453}" type="parTrans" cxnId="{2F6FB8A9-13F6-4CC2-BB2D-544A1B86981B}">
      <dgm:prSet/>
      <dgm:spPr/>
      <dgm:t>
        <a:bodyPr/>
        <a:lstStyle/>
        <a:p>
          <a:endParaRPr lang="en-US"/>
        </a:p>
      </dgm:t>
    </dgm:pt>
    <dgm:pt modelId="{CB7F515B-7F3C-43F1-93EA-F88899ABAA09}">
      <dgm:prSet custT="1"/>
      <dgm:spPr>
        <a:solidFill>
          <a:srgbClr val="C4E1F3"/>
        </a:solidFill>
        <a:effectLst/>
      </dgm:spPr>
      <dgm:t>
        <a:bodyPr/>
        <a:lstStyle/>
        <a:p>
          <a:pPr algn="l"/>
          <a:r>
            <a:rPr lang="en-US" sz="1300" b="1" kern="1200" noProof="0" dirty="0">
              <a:solidFill>
                <a:srgbClr val="0D2D40"/>
              </a:solidFill>
            </a:rPr>
            <a:t>Implementation &amp;      Execution</a:t>
          </a:r>
        </a:p>
        <a:p>
          <a:pPr algn="l"/>
          <a:endParaRPr lang="en-US" sz="1000" b="1" kern="1200" noProof="0" dirty="0">
            <a:solidFill>
              <a:srgbClr val="0D2D40"/>
            </a:solidFill>
          </a:endParaRPr>
        </a:p>
      </dgm:t>
    </dgm:pt>
    <dgm:pt modelId="{AD1F1521-6A50-45A3-A329-3ADB0E60DB9C}" type="sibTrans" cxnId="{6E627019-6B90-4CE9-841C-21546DEA06C6}">
      <dgm:prSet/>
      <dgm:spPr/>
      <dgm:t>
        <a:bodyPr/>
        <a:lstStyle/>
        <a:p>
          <a:endParaRPr lang="en-GB"/>
        </a:p>
      </dgm:t>
    </dgm:pt>
    <dgm:pt modelId="{FE3500EB-D2E7-4CAA-9A9F-A6B712AFAE55}" type="parTrans" cxnId="{6E627019-6B90-4CE9-841C-21546DEA06C6}">
      <dgm:prSet/>
      <dgm:spPr/>
      <dgm:t>
        <a:bodyPr/>
        <a:lstStyle/>
        <a:p>
          <a:endParaRPr lang="en-GB"/>
        </a:p>
      </dgm:t>
    </dgm:pt>
    <dgm:pt modelId="{1DC2B706-CF06-4728-9ED9-BAB8C02155F6}">
      <dgm:prSet custT="1"/>
      <dgm:spPr/>
      <dgm:t>
        <a:bodyPr/>
        <a:lstStyle/>
        <a:p>
          <a:r>
            <a:rPr lang="en-GB" sz="1000" dirty="0">
              <a:solidFill>
                <a:schemeClr val="tx1"/>
              </a:solidFill>
            </a:rPr>
            <a:t>Monthly implementation &amp; rebalancing</a:t>
          </a:r>
        </a:p>
      </dgm:t>
    </dgm:pt>
    <dgm:pt modelId="{A55DC882-0E6B-49EC-82A1-DEB9EEEB125B}" type="parTrans" cxnId="{DB361434-BC0A-44A5-8EFA-BDEAC3BC894C}">
      <dgm:prSet/>
      <dgm:spPr/>
      <dgm:t>
        <a:bodyPr/>
        <a:lstStyle/>
        <a:p>
          <a:endParaRPr lang="en-GB"/>
        </a:p>
      </dgm:t>
    </dgm:pt>
    <dgm:pt modelId="{55263A7E-47B3-4A46-84A8-C46A2F4924F2}" type="sibTrans" cxnId="{DB361434-BC0A-44A5-8EFA-BDEAC3BC894C}">
      <dgm:prSet/>
      <dgm:spPr/>
      <dgm:t>
        <a:bodyPr/>
        <a:lstStyle/>
        <a:p>
          <a:endParaRPr lang="en-GB"/>
        </a:p>
      </dgm:t>
    </dgm:pt>
    <dgm:pt modelId="{693AF949-2328-4B07-906F-76D2C362AEAF}">
      <dgm:prSet custT="1"/>
      <dgm:spPr/>
      <dgm:t>
        <a:bodyPr/>
        <a:lstStyle/>
        <a:p>
          <a:r>
            <a:rPr lang="en-GB" sz="1000" dirty="0">
              <a:solidFill>
                <a:schemeClr val="tx1"/>
              </a:solidFill>
            </a:rPr>
            <a:t>Weekly tactical assessment (trend indicators)</a:t>
          </a:r>
        </a:p>
      </dgm:t>
    </dgm:pt>
    <dgm:pt modelId="{C8859486-EE52-4ED9-8724-69A43584FAED}" type="parTrans" cxnId="{EA9E7087-5A34-471F-BDB9-9030C30ABCF6}">
      <dgm:prSet/>
      <dgm:spPr/>
      <dgm:t>
        <a:bodyPr/>
        <a:lstStyle/>
        <a:p>
          <a:endParaRPr lang="en-GB"/>
        </a:p>
      </dgm:t>
    </dgm:pt>
    <dgm:pt modelId="{2D0229C2-333E-4CF7-AEEE-152267DAEADA}" type="sibTrans" cxnId="{EA9E7087-5A34-471F-BDB9-9030C30ABCF6}">
      <dgm:prSet/>
      <dgm:spPr/>
      <dgm:t>
        <a:bodyPr/>
        <a:lstStyle/>
        <a:p>
          <a:endParaRPr lang="en-GB"/>
        </a:p>
      </dgm:t>
    </dgm:pt>
    <dgm:pt modelId="{C559451A-CA29-45CF-AB35-7832323561D4}">
      <dgm:prSet custT="1"/>
      <dgm:spPr/>
      <dgm:t>
        <a:bodyPr/>
        <a:lstStyle/>
        <a:p>
          <a:r>
            <a:rPr lang="en-GB" sz="1000" dirty="0">
              <a:solidFill>
                <a:schemeClr val="tx1"/>
              </a:solidFill>
            </a:rPr>
            <a:t>Quarterly rolling the Future</a:t>
          </a:r>
        </a:p>
      </dgm:t>
    </dgm:pt>
    <dgm:pt modelId="{824146CF-C90E-4705-BF9E-53ECDF169032}" type="parTrans" cxnId="{4051CEF9-9851-4D21-A115-4CE63D164BEB}">
      <dgm:prSet/>
      <dgm:spPr/>
      <dgm:t>
        <a:bodyPr/>
        <a:lstStyle/>
        <a:p>
          <a:endParaRPr lang="en-GB"/>
        </a:p>
      </dgm:t>
    </dgm:pt>
    <dgm:pt modelId="{82F8C3B3-4BE0-488F-9511-9BA6ACA57124}" type="sibTrans" cxnId="{4051CEF9-9851-4D21-A115-4CE63D164BEB}">
      <dgm:prSet/>
      <dgm:spPr/>
      <dgm:t>
        <a:bodyPr/>
        <a:lstStyle/>
        <a:p>
          <a:endParaRPr lang="en-GB"/>
        </a:p>
      </dgm:t>
    </dgm:pt>
    <dgm:pt modelId="{C4A5914B-7B4E-487D-839A-227CD785DB12}">
      <dgm:prSet custT="1"/>
      <dgm:spPr/>
      <dgm:t>
        <a:bodyPr/>
        <a:lstStyle/>
        <a:p>
          <a:r>
            <a:rPr lang="en-GB" sz="1000" dirty="0">
              <a:solidFill>
                <a:schemeClr val="tx1"/>
              </a:solidFill>
            </a:rPr>
            <a:t>Calculation &amp; administration by </a:t>
          </a:r>
          <a:r>
            <a:rPr lang="en-GB" sz="1000" dirty="0" err="1">
              <a:solidFill>
                <a:schemeClr val="tx1"/>
              </a:solidFill>
            </a:rPr>
            <a:t>Stoxx</a:t>
          </a:r>
          <a:r>
            <a:rPr lang="en-GB" sz="1000" dirty="0">
              <a:solidFill>
                <a:schemeClr val="tx1"/>
              </a:solidFill>
            </a:rPr>
            <a:t> Ltd.</a:t>
          </a:r>
        </a:p>
      </dgm:t>
    </dgm:pt>
    <dgm:pt modelId="{41103337-503A-4954-B033-E6561C729885}" type="parTrans" cxnId="{D9680E30-4DEC-492E-B47C-EEB3228FA588}">
      <dgm:prSet/>
      <dgm:spPr/>
      <dgm:t>
        <a:bodyPr/>
        <a:lstStyle/>
        <a:p>
          <a:endParaRPr lang="en-GB"/>
        </a:p>
      </dgm:t>
    </dgm:pt>
    <dgm:pt modelId="{FA380D64-C93F-4837-B089-33DE1FDA8C36}" type="sibTrans" cxnId="{D9680E30-4DEC-492E-B47C-EEB3228FA588}">
      <dgm:prSet/>
      <dgm:spPr/>
      <dgm:t>
        <a:bodyPr/>
        <a:lstStyle/>
        <a:p>
          <a:endParaRPr lang="en-GB"/>
        </a:p>
      </dgm:t>
    </dgm:pt>
    <dgm:pt modelId="{DFFCC274-E328-48E3-A4B1-C31DBDDD16A2}">
      <dgm:prSet custT="1"/>
      <dgm:spPr/>
      <dgm:t>
        <a:bodyPr/>
        <a:lstStyle/>
        <a:p>
          <a:endParaRPr lang="en-GB" sz="1000" dirty="0">
            <a:solidFill>
              <a:schemeClr val="tx1"/>
            </a:solidFill>
          </a:endParaRPr>
        </a:p>
      </dgm:t>
    </dgm:pt>
    <dgm:pt modelId="{B1DEEA4B-70CA-411A-A388-1337332B4E01}" type="parTrans" cxnId="{260F422F-43E1-4B26-B346-0DAB1C358347}">
      <dgm:prSet/>
      <dgm:spPr/>
      <dgm:t>
        <a:bodyPr/>
        <a:lstStyle/>
        <a:p>
          <a:endParaRPr lang="en-GB"/>
        </a:p>
      </dgm:t>
    </dgm:pt>
    <dgm:pt modelId="{BEFA4DB7-C3F1-491E-96F0-26322CF768EC}" type="sibTrans" cxnId="{260F422F-43E1-4B26-B346-0DAB1C358347}">
      <dgm:prSet/>
      <dgm:spPr/>
      <dgm:t>
        <a:bodyPr/>
        <a:lstStyle/>
        <a:p>
          <a:endParaRPr lang="en-GB"/>
        </a:p>
      </dgm:t>
    </dgm:pt>
    <dgm:pt modelId="{40E87FFC-9F7E-474A-87A6-2F1964E1644C}">
      <dgm:prSet custT="1"/>
      <dgm:spPr/>
      <dgm:t>
        <a:bodyPr/>
        <a:lstStyle/>
        <a:p>
          <a:endParaRPr lang="en-GB" sz="1000" dirty="0">
            <a:solidFill>
              <a:schemeClr val="tx1"/>
            </a:solidFill>
          </a:endParaRPr>
        </a:p>
      </dgm:t>
    </dgm:pt>
    <dgm:pt modelId="{254B3623-84F8-40D8-92B7-7970F45CED9C}" type="parTrans" cxnId="{2121CE3F-4F6C-422B-B7D4-42BA098A98B2}">
      <dgm:prSet/>
      <dgm:spPr/>
      <dgm:t>
        <a:bodyPr/>
        <a:lstStyle/>
        <a:p>
          <a:endParaRPr lang="en-GB"/>
        </a:p>
      </dgm:t>
    </dgm:pt>
    <dgm:pt modelId="{1007ED28-CD7F-4DF6-A8C6-72BC46FB989F}" type="sibTrans" cxnId="{2121CE3F-4F6C-422B-B7D4-42BA098A98B2}">
      <dgm:prSet/>
      <dgm:spPr/>
      <dgm:t>
        <a:bodyPr/>
        <a:lstStyle/>
        <a:p>
          <a:endParaRPr lang="en-GB"/>
        </a:p>
      </dgm:t>
    </dgm:pt>
    <dgm:pt modelId="{53C7D8B4-5D32-4B34-BBF2-C75C83725D0F}">
      <dgm:prSet custT="1"/>
      <dgm:spPr/>
      <dgm:t>
        <a:bodyPr/>
        <a:lstStyle/>
        <a:p>
          <a:r>
            <a:rPr lang="en-GB" sz="1000" dirty="0">
              <a:solidFill>
                <a:schemeClr val="tx1"/>
              </a:solidFill>
            </a:rPr>
            <a:t>Execution through Société Générale</a:t>
          </a:r>
        </a:p>
      </dgm:t>
    </dgm:pt>
    <dgm:pt modelId="{1088B20B-7B4F-4C74-88A0-7FC17C39E1D0}" type="parTrans" cxnId="{2ECE29E0-CDC5-4298-8EEA-CE47BD36E5B2}">
      <dgm:prSet/>
      <dgm:spPr/>
      <dgm:t>
        <a:bodyPr/>
        <a:lstStyle/>
        <a:p>
          <a:endParaRPr lang="en-GB"/>
        </a:p>
      </dgm:t>
    </dgm:pt>
    <dgm:pt modelId="{C4ADD488-53B5-4E37-9BC9-3D3B9F3E53AF}" type="sibTrans" cxnId="{2ECE29E0-CDC5-4298-8EEA-CE47BD36E5B2}">
      <dgm:prSet/>
      <dgm:spPr/>
      <dgm:t>
        <a:bodyPr/>
        <a:lstStyle/>
        <a:p>
          <a:endParaRPr lang="en-GB"/>
        </a:p>
      </dgm:t>
    </dgm:pt>
    <dgm:pt modelId="{11692574-1047-413F-B4E8-C398D8279143}">
      <dgm:prSet custT="1"/>
      <dgm:spPr/>
      <dgm:t>
        <a:bodyPr/>
        <a:lstStyle/>
        <a:p>
          <a:endParaRPr lang="en-GB" sz="1000" dirty="0">
            <a:solidFill>
              <a:schemeClr val="tx1"/>
            </a:solidFill>
          </a:endParaRPr>
        </a:p>
      </dgm:t>
    </dgm:pt>
    <dgm:pt modelId="{B4ED8C0E-C7B3-4766-B41A-2EA3C1DC5AA3}" type="parTrans" cxnId="{E2C5C9A7-873F-42F7-92E1-37D5C88BB5CF}">
      <dgm:prSet/>
      <dgm:spPr/>
      <dgm:t>
        <a:bodyPr/>
        <a:lstStyle/>
        <a:p>
          <a:endParaRPr lang="en-GB"/>
        </a:p>
      </dgm:t>
    </dgm:pt>
    <dgm:pt modelId="{BEC81A01-601E-4772-B0A9-789B6F8EC273}" type="sibTrans" cxnId="{E2C5C9A7-873F-42F7-92E1-37D5C88BB5CF}">
      <dgm:prSet/>
      <dgm:spPr/>
      <dgm:t>
        <a:bodyPr/>
        <a:lstStyle/>
        <a:p>
          <a:endParaRPr lang="en-GB"/>
        </a:p>
      </dgm:t>
    </dgm:pt>
    <dgm:pt modelId="{C0370D50-86D7-47E9-8FDA-C80233CD049A}">
      <dgm:prSet custT="1"/>
      <dgm:spPr>
        <a:solidFill>
          <a:schemeClr val="bg1">
            <a:lumMod val="65000"/>
          </a:schemeClr>
        </a:solidFill>
      </dgm:spPr>
      <dgm:t>
        <a:bodyPr/>
        <a:lstStyle/>
        <a:p>
          <a:endParaRPr lang="en-US" sz="800" noProof="0" dirty="0">
            <a:solidFill>
              <a:schemeClr val="tx1"/>
            </a:solidFill>
          </a:endParaRPr>
        </a:p>
      </dgm:t>
    </dgm:pt>
    <dgm:pt modelId="{261E0CCD-B27B-4057-A44B-E9F9EDBA0AD3}" type="parTrans" cxnId="{DC8E407F-8BDF-4E57-8A68-20EEF5B80FE5}">
      <dgm:prSet/>
      <dgm:spPr/>
      <dgm:t>
        <a:bodyPr/>
        <a:lstStyle/>
        <a:p>
          <a:endParaRPr lang="en-GB"/>
        </a:p>
      </dgm:t>
    </dgm:pt>
    <dgm:pt modelId="{642F94DF-4972-4E3A-9585-861DFD254D84}" type="sibTrans" cxnId="{DC8E407F-8BDF-4E57-8A68-20EEF5B80FE5}">
      <dgm:prSet/>
      <dgm:spPr/>
      <dgm:t>
        <a:bodyPr/>
        <a:lstStyle/>
        <a:p>
          <a:endParaRPr lang="en-GB"/>
        </a:p>
      </dgm:t>
    </dgm:pt>
    <dgm:pt modelId="{EB0E92C8-9523-432A-AEE2-D85BB8F63CD2}">
      <dgm:prSet custT="1"/>
      <dgm:spPr>
        <a:solidFill>
          <a:schemeClr val="bg1">
            <a:lumMod val="65000"/>
          </a:schemeClr>
        </a:solidFill>
      </dgm:spPr>
      <dgm:t>
        <a:bodyPr/>
        <a:lstStyle/>
        <a:p>
          <a:endParaRPr lang="en-US" sz="1000" noProof="0" dirty="0">
            <a:solidFill>
              <a:schemeClr val="tx1"/>
            </a:solidFill>
          </a:endParaRPr>
        </a:p>
      </dgm:t>
    </dgm:pt>
    <dgm:pt modelId="{044FE4E0-AC0A-4010-B2B6-7CA174617F00}" type="parTrans" cxnId="{6FFDFCB7-3F6C-432D-8199-CB0683B7D59C}">
      <dgm:prSet/>
      <dgm:spPr/>
      <dgm:t>
        <a:bodyPr/>
        <a:lstStyle/>
        <a:p>
          <a:endParaRPr lang="en-GB"/>
        </a:p>
      </dgm:t>
    </dgm:pt>
    <dgm:pt modelId="{D4523D8F-1133-45C2-81F1-046EC74AED97}" type="sibTrans" cxnId="{6FFDFCB7-3F6C-432D-8199-CB0683B7D59C}">
      <dgm:prSet/>
      <dgm:spPr/>
      <dgm:t>
        <a:bodyPr/>
        <a:lstStyle/>
        <a:p>
          <a:endParaRPr lang="en-GB"/>
        </a:p>
      </dgm:t>
    </dgm:pt>
    <dgm:pt modelId="{32F476C5-BCCD-4A10-A940-ECA158A6B2DA}">
      <dgm:prSet custT="1"/>
      <dgm:spPr>
        <a:solidFill>
          <a:schemeClr val="bg1">
            <a:lumMod val="65000"/>
          </a:schemeClr>
        </a:solidFill>
      </dgm:spPr>
      <dgm:t>
        <a:bodyPr/>
        <a:lstStyle/>
        <a:p>
          <a:endParaRPr lang="en-US" sz="1000" noProof="0" dirty="0">
            <a:solidFill>
              <a:schemeClr val="tx1"/>
            </a:solidFill>
          </a:endParaRPr>
        </a:p>
      </dgm:t>
    </dgm:pt>
    <dgm:pt modelId="{4D1AB104-21D3-40FB-B20E-04F071D8ADFD}" type="parTrans" cxnId="{C061993B-9BDC-454F-B466-5D1C8F9FC469}">
      <dgm:prSet/>
      <dgm:spPr/>
      <dgm:t>
        <a:bodyPr/>
        <a:lstStyle/>
        <a:p>
          <a:endParaRPr lang="en-GB"/>
        </a:p>
      </dgm:t>
    </dgm:pt>
    <dgm:pt modelId="{2C91C190-0524-4E2F-A72E-F82B8903FB48}" type="sibTrans" cxnId="{C061993B-9BDC-454F-B466-5D1C8F9FC469}">
      <dgm:prSet/>
      <dgm:spPr/>
      <dgm:t>
        <a:bodyPr/>
        <a:lstStyle/>
        <a:p>
          <a:endParaRPr lang="en-GB"/>
        </a:p>
      </dgm:t>
    </dgm:pt>
    <dgm:pt modelId="{33B610D7-2FEE-4BA3-AB2F-67D2CEADF031}">
      <dgm:prSet custT="1"/>
      <dgm:spPr/>
      <dgm:t>
        <a:bodyPr/>
        <a:lstStyle/>
        <a:p>
          <a:endParaRPr lang="en-GB" sz="1000" dirty="0">
            <a:solidFill>
              <a:schemeClr val="tx1"/>
            </a:solidFill>
          </a:endParaRPr>
        </a:p>
      </dgm:t>
    </dgm:pt>
    <dgm:pt modelId="{C40E100E-FB25-4522-860C-78968007813A}" type="parTrans" cxnId="{8304AD2C-5B9F-4AE4-8B93-67C149C5237D}">
      <dgm:prSet/>
      <dgm:spPr/>
      <dgm:t>
        <a:bodyPr/>
        <a:lstStyle/>
        <a:p>
          <a:endParaRPr lang="en-GB"/>
        </a:p>
      </dgm:t>
    </dgm:pt>
    <dgm:pt modelId="{BB346E86-EF07-45A4-B412-1C413A1EB3F1}" type="sibTrans" cxnId="{8304AD2C-5B9F-4AE4-8B93-67C149C5237D}">
      <dgm:prSet/>
      <dgm:spPr/>
      <dgm:t>
        <a:bodyPr/>
        <a:lstStyle/>
        <a:p>
          <a:endParaRPr lang="en-GB"/>
        </a:p>
      </dgm:t>
    </dgm:pt>
    <dgm:pt modelId="{A0F1109C-C364-4E2E-8B92-7E691C91016E}">
      <dgm:prSet custT="1"/>
      <dgm:spPr>
        <a:solidFill>
          <a:schemeClr val="bg1">
            <a:lumMod val="65000"/>
          </a:schemeClr>
        </a:solidFill>
      </dgm:spPr>
      <dgm:t>
        <a:bodyPr/>
        <a:lstStyle/>
        <a:p>
          <a:r>
            <a:rPr lang="en-US" sz="1000" noProof="0" dirty="0">
              <a:solidFill>
                <a:schemeClr val="tx1"/>
              </a:solidFill>
            </a:rPr>
            <a:t>Slippage and execution monitoring </a:t>
          </a:r>
        </a:p>
      </dgm:t>
    </dgm:pt>
    <dgm:pt modelId="{E60722C8-6B21-40CA-8781-DD995BAEC7F8}" type="parTrans" cxnId="{B9718C20-6654-448A-B75B-3EB32E8943C9}">
      <dgm:prSet/>
      <dgm:spPr/>
      <dgm:t>
        <a:bodyPr/>
        <a:lstStyle/>
        <a:p>
          <a:endParaRPr lang="en-GB"/>
        </a:p>
      </dgm:t>
    </dgm:pt>
    <dgm:pt modelId="{8804048F-582E-469C-A601-DA755256E6AC}" type="sibTrans" cxnId="{B9718C20-6654-448A-B75B-3EB32E8943C9}">
      <dgm:prSet/>
      <dgm:spPr/>
      <dgm:t>
        <a:bodyPr/>
        <a:lstStyle/>
        <a:p>
          <a:endParaRPr lang="en-GB"/>
        </a:p>
      </dgm:t>
    </dgm:pt>
    <dgm:pt modelId="{C8EF868C-9191-4340-871A-99FFCCC320C8}">
      <dgm:prSet custT="1"/>
      <dgm:spPr>
        <a:solidFill>
          <a:schemeClr val="bg1">
            <a:lumMod val="65000"/>
          </a:schemeClr>
        </a:solidFill>
      </dgm:spPr>
      <dgm:t>
        <a:bodyPr/>
        <a:lstStyle/>
        <a:p>
          <a:endParaRPr lang="en-US" sz="1000" noProof="0" dirty="0">
            <a:solidFill>
              <a:schemeClr val="tx1"/>
            </a:solidFill>
          </a:endParaRPr>
        </a:p>
      </dgm:t>
    </dgm:pt>
    <dgm:pt modelId="{DC3CED79-9D10-49EF-B01E-EE81A7A1E888}" type="parTrans" cxnId="{D0944CD0-69E9-4E52-9A6F-90DDF2353B7D}">
      <dgm:prSet/>
      <dgm:spPr/>
      <dgm:t>
        <a:bodyPr/>
        <a:lstStyle/>
        <a:p>
          <a:endParaRPr lang="en-GB"/>
        </a:p>
      </dgm:t>
    </dgm:pt>
    <dgm:pt modelId="{380C2878-7CF5-4675-92CC-1994028EBD5E}" type="sibTrans" cxnId="{D0944CD0-69E9-4E52-9A6F-90DDF2353B7D}">
      <dgm:prSet/>
      <dgm:spPr/>
      <dgm:t>
        <a:bodyPr/>
        <a:lstStyle/>
        <a:p>
          <a:endParaRPr lang="en-GB"/>
        </a:p>
      </dgm:t>
    </dgm:pt>
    <dgm:pt modelId="{A626660C-6C07-444A-B882-8EBA3AA91D30}">
      <dgm:prSet phldrT="[Texte]" custT="1"/>
      <dgm:spPr>
        <a:solidFill>
          <a:srgbClr val="66AACD"/>
        </a:solidFill>
        <a:effectLst/>
      </dgm:spPr>
      <dgm:t>
        <a:bodyPr/>
        <a:lstStyle/>
        <a:p>
          <a:r>
            <a:rPr lang="en-US" sz="1000" noProof="0" dirty="0"/>
            <a:t>Identification of market cycles (Bull or Bear market)</a:t>
          </a:r>
        </a:p>
      </dgm:t>
    </dgm:pt>
    <dgm:pt modelId="{5CD4112F-EBC0-49DF-A971-D0E72A23A390}" type="parTrans" cxnId="{706CF7B3-AFBB-4C1E-AC5E-AD0F4453E335}">
      <dgm:prSet/>
      <dgm:spPr/>
      <dgm:t>
        <a:bodyPr/>
        <a:lstStyle/>
        <a:p>
          <a:endParaRPr lang="en-GB"/>
        </a:p>
      </dgm:t>
    </dgm:pt>
    <dgm:pt modelId="{828843BA-82D8-4ED6-A9FB-53BDE6125CC2}" type="sibTrans" cxnId="{706CF7B3-AFBB-4C1E-AC5E-AD0F4453E335}">
      <dgm:prSet/>
      <dgm:spPr/>
      <dgm:t>
        <a:bodyPr/>
        <a:lstStyle/>
        <a:p>
          <a:endParaRPr lang="en-GB"/>
        </a:p>
      </dgm:t>
    </dgm:pt>
    <dgm:pt modelId="{155D043B-E8D3-46E5-9E42-CCC1866B0559}">
      <dgm:prSet phldrT="[Texte]" custT="1"/>
      <dgm:spPr>
        <a:solidFill>
          <a:srgbClr val="66AACD"/>
        </a:solidFill>
        <a:effectLst/>
      </dgm:spPr>
      <dgm:t>
        <a:bodyPr/>
        <a:lstStyle/>
        <a:p>
          <a:r>
            <a:rPr lang="en-US" sz="1000" noProof="0" dirty="0"/>
            <a:t>Identification of market flows (statistical exaggerations)</a:t>
          </a:r>
        </a:p>
      </dgm:t>
    </dgm:pt>
    <dgm:pt modelId="{EF23D7FD-A040-449D-A791-5BE0A73AB42A}" type="parTrans" cxnId="{408E5336-FB19-44D9-9673-F3CB7F6FFC30}">
      <dgm:prSet/>
      <dgm:spPr/>
      <dgm:t>
        <a:bodyPr/>
        <a:lstStyle/>
        <a:p>
          <a:endParaRPr lang="en-GB"/>
        </a:p>
      </dgm:t>
    </dgm:pt>
    <dgm:pt modelId="{38068FD5-28E8-4511-9C34-276DDA237645}" type="sibTrans" cxnId="{408E5336-FB19-44D9-9673-F3CB7F6FFC30}">
      <dgm:prSet/>
      <dgm:spPr/>
      <dgm:t>
        <a:bodyPr/>
        <a:lstStyle/>
        <a:p>
          <a:endParaRPr lang="en-GB"/>
        </a:p>
      </dgm:t>
    </dgm:pt>
    <dgm:pt modelId="{F987442C-7E13-44C1-870B-A0E6052F9BE3}">
      <dgm:prSet phldrT="[Texte]" custT="1"/>
      <dgm:spPr>
        <a:solidFill>
          <a:srgbClr val="66AACD"/>
        </a:solidFill>
        <a:effectLst/>
      </dgm:spPr>
      <dgm:t>
        <a:bodyPr/>
        <a:lstStyle/>
        <a:p>
          <a:endParaRPr lang="en-US" sz="1000" noProof="0" dirty="0"/>
        </a:p>
      </dgm:t>
    </dgm:pt>
    <dgm:pt modelId="{84A2E973-B5B3-4146-A9EA-80AEB89FD6AF}" type="parTrans" cxnId="{6AE23551-E6B7-4FBC-85EC-2522AF8203C1}">
      <dgm:prSet/>
      <dgm:spPr/>
      <dgm:t>
        <a:bodyPr/>
        <a:lstStyle/>
        <a:p>
          <a:endParaRPr lang="en-GB"/>
        </a:p>
      </dgm:t>
    </dgm:pt>
    <dgm:pt modelId="{6404F6DE-4F1E-4A36-8FC3-1704D2862F0A}" type="sibTrans" cxnId="{6AE23551-E6B7-4FBC-85EC-2522AF8203C1}">
      <dgm:prSet/>
      <dgm:spPr/>
      <dgm:t>
        <a:bodyPr/>
        <a:lstStyle/>
        <a:p>
          <a:endParaRPr lang="en-GB"/>
        </a:p>
      </dgm:t>
    </dgm:pt>
    <dgm:pt modelId="{6B05BF3F-1336-4144-ABA6-8ECF97E8CB59}" type="pres">
      <dgm:prSet presAssocID="{CB3C20A1-CDEC-5247-B131-9DB2E5F8DB22}" presName="Name0" presStyleCnt="0">
        <dgm:presLayoutVars>
          <dgm:dir/>
          <dgm:resizeHandles val="exact"/>
        </dgm:presLayoutVars>
      </dgm:prSet>
      <dgm:spPr/>
    </dgm:pt>
    <dgm:pt modelId="{CF865CC9-2F05-834F-9935-EC486F142CB1}" type="pres">
      <dgm:prSet presAssocID="{9C5A0808-0DB9-C14C-B898-A4F94D9B197D}" presName="node" presStyleLbl="node1" presStyleIdx="0" presStyleCnt="4">
        <dgm:presLayoutVars>
          <dgm:bulletEnabled val="1"/>
        </dgm:presLayoutVars>
      </dgm:prSet>
      <dgm:spPr/>
    </dgm:pt>
    <dgm:pt modelId="{8C06BAE1-B22C-5447-B2B9-FB66C1E97609}" type="pres">
      <dgm:prSet presAssocID="{61AC39B9-D94B-4D4B-9345-9DE18A5491AB}" presName="sibTrans" presStyleCnt="0"/>
      <dgm:spPr/>
    </dgm:pt>
    <dgm:pt modelId="{6422900B-1ED6-BC4A-AB3B-85BBD64E554D}" type="pres">
      <dgm:prSet presAssocID="{BA77CA4E-DC4A-7744-817C-FEFC58247E2D}" presName="node" presStyleLbl="node1" presStyleIdx="1" presStyleCnt="4">
        <dgm:presLayoutVars>
          <dgm:bulletEnabled val="1"/>
        </dgm:presLayoutVars>
      </dgm:prSet>
      <dgm:spPr/>
    </dgm:pt>
    <dgm:pt modelId="{ACA823ED-4351-BE44-BB70-04D0A3FF393A}" type="pres">
      <dgm:prSet presAssocID="{62ED7ED6-F006-7945-B963-9C362ABEB134}" presName="sibTrans" presStyleCnt="0"/>
      <dgm:spPr/>
    </dgm:pt>
    <dgm:pt modelId="{1594B826-179D-40C5-B382-CF3D44BD2744}" type="pres">
      <dgm:prSet presAssocID="{CB7F515B-7F3C-43F1-93EA-F88899ABAA09}" presName="node" presStyleLbl="node1" presStyleIdx="2" presStyleCnt="4">
        <dgm:presLayoutVars>
          <dgm:bulletEnabled val="1"/>
        </dgm:presLayoutVars>
      </dgm:prSet>
      <dgm:spPr/>
    </dgm:pt>
    <dgm:pt modelId="{77179283-3FEB-46CB-A6EA-652C2DA54A8E}" type="pres">
      <dgm:prSet presAssocID="{AD1F1521-6A50-45A3-A329-3ADB0E60DB9C}" presName="sibTrans" presStyleCnt="0"/>
      <dgm:spPr/>
    </dgm:pt>
    <dgm:pt modelId="{79C26A6E-F9A4-4E1F-8C2E-67B35D517919}" type="pres">
      <dgm:prSet presAssocID="{D2433F11-C82F-42FF-9342-39A3A4224A66}" presName="node" presStyleLbl="node1" presStyleIdx="3" presStyleCnt="4">
        <dgm:presLayoutVars>
          <dgm:bulletEnabled val="1"/>
        </dgm:presLayoutVars>
      </dgm:prSet>
      <dgm:spPr/>
    </dgm:pt>
  </dgm:ptLst>
  <dgm:cxnLst>
    <dgm:cxn modelId="{42488502-5A75-5D47-AEC9-F5B15AA5D9AB}" type="presOf" srcId="{5F740E80-9C0B-FB44-8BC2-BA32E0A2FC5A}" destId="{6422900B-1ED6-BC4A-AB3B-85BBD64E554D}" srcOrd="0" destOrd="1" presId="urn:microsoft.com/office/officeart/2005/8/layout/hList6"/>
    <dgm:cxn modelId="{1CD4CF14-C656-5E4B-85F7-3714DB86C615}" type="presOf" srcId="{ED4D6E4E-9B91-3F4C-8A05-1F6419EAE38F}" destId="{CF865CC9-2F05-834F-9935-EC486F142CB1}" srcOrd="0" destOrd="3" presId="urn:microsoft.com/office/officeart/2005/8/layout/hList6"/>
    <dgm:cxn modelId="{6E627019-6B90-4CE9-841C-21546DEA06C6}" srcId="{CB3C20A1-CDEC-5247-B131-9DB2E5F8DB22}" destId="{CB7F515B-7F3C-43F1-93EA-F88899ABAA09}" srcOrd="2" destOrd="0" parTransId="{FE3500EB-D2E7-4CAA-9A9F-A6B712AFAE55}" sibTransId="{AD1F1521-6A50-45A3-A329-3ADB0E60DB9C}"/>
    <dgm:cxn modelId="{E0EEFB1B-FD0E-406C-A716-13D8912393F3}" type="presOf" srcId="{F987442C-7E13-44C1-870B-A0E6052F9BE3}" destId="{6422900B-1ED6-BC4A-AB3B-85BBD64E554D}" srcOrd="0" destOrd="6" presId="urn:microsoft.com/office/officeart/2005/8/layout/hList6"/>
    <dgm:cxn modelId="{38B50B1E-F4B1-41C2-AEE6-BDED5C4AB5B9}" type="presOf" srcId="{1DC2B706-CF06-4728-9ED9-BAB8C02155F6}" destId="{1594B826-179D-40C5-B382-CF3D44BD2744}" srcOrd="0" destOrd="1" presId="urn:microsoft.com/office/officeart/2005/8/layout/hList6"/>
    <dgm:cxn modelId="{19C8BE1E-BE1E-4403-9653-1582F1800177}" type="presOf" srcId="{32F476C5-BCCD-4A10-A940-ECA158A6B2DA}" destId="{79C26A6E-F9A4-4E1F-8C2E-67B35D517919}" srcOrd="0" destOrd="6" presId="urn:microsoft.com/office/officeart/2005/8/layout/hList6"/>
    <dgm:cxn modelId="{B9718C20-6654-448A-B75B-3EB32E8943C9}" srcId="{D2433F11-C82F-42FF-9342-39A3A4224A66}" destId="{A0F1109C-C364-4E2E-8B92-7E691C91016E}" srcOrd="2" destOrd="0" parTransId="{E60722C8-6B21-40CA-8781-DD995BAEC7F8}" sibTransId="{8804048F-582E-469C-A601-DA755256E6AC}"/>
    <dgm:cxn modelId="{0B7ADC24-ADF9-4844-8FD4-90FFFB79E3D4}" type="presOf" srcId="{53C7D8B4-5D32-4B34-BBF2-C75C83725D0F}" destId="{1594B826-179D-40C5-B382-CF3D44BD2744}" srcOrd="0" destOrd="7" presId="urn:microsoft.com/office/officeart/2005/8/layout/hList6"/>
    <dgm:cxn modelId="{0BECEB27-0889-B047-8E5A-6813088510B9}" type="presOf" srcId="{CB3C20A1-CDEC-5247-B131-9DB2E5F8DB22}" destId="{6B05BF3F-1336-4144-ABA6-8ECF97E8CB59}" srcOrd="0" destOrd="0" presId="urn:microsoft.com/office/officeart/2005/8/layout/hList6"/>
    <dgm:cxn modelId="{8304AD2C-5B9F-4AE4-8B93-67C149C5237D}" srcId="{CB7F515B-7F3C-43F1-93EA-F88899ABAA09}" destId="{33B610D7-2FEE-4BA3-AB2F-67D2CEADF031}" srcOrd="5" destOrd="0" parTransId="{C40E100E-FB25-4522-860C-78968007813A}" sibTransId="{BB346E86-EF07-45A4-B412-1C413A1EB3F1}"/>
    <dgm:cxn modelId="{3D22B92C-F645-D842-867A-DF38307E8BD6}" srcId="{BA77CA4E-DC4A-7744-817C-FEFC58247E2D}" destId="{25E998D3-C372-2845-ABE5-429EC6594EF8}" srcOrd="2" destOrd="0" parTransId="{27270401-0575-2F40-9303-9D25BB2AFAD0}" sibTransId="{BAC5336D-ADB3-894A-9904-2749F03E2ADA}"/>
    <dgm:cxn modelId="{260F422F-43E1-4B26-B346-0DAB1C358347}" srcId="{CB7F515B-7F3C-43F1-93EA-F88899ABAA09}" destId="{DFFCC274-E328-48E3-A4B1-C31DBDDD16A2}" srcOrd="1" destOrd="0" parTransId="{B1DEEA4B-70CA-411A-A388-1337332B4E01}" sibTransId="{BEFA4DB7-C3F1-491E-96F0-26322CF768EC}"/>
    <dgm:cxn modelId="{EDF0AD2F-E6D8-4609-A603-76BD726FBA6D}" type="presOf" srcId="{C8EF868C-9191-4340-871A-99FFCCC320C8}" destId="{79C26A6E-F9A4-4E1F-8C2E-67B35D517919}" srcOrd="0" destOrd="4" presId="urn:microsoft.com/office/officeart/2005/8/layout/hList6"/>
    <dgm:cxn modelId="{D9680E30-4DEC-492E-B47C-EEB3228FA588}" srcId="{CB7F515B-7F3C-43F1-93EA-F88899ABAA09}" destId="{C4A5914B-7B4E-487D-839A-227CD785DB12}" srcOrd="8" destOrd="0" parTransId="{41103337-503A-4954-B033-E6561C729885}" sibTransId="{FA380D64-C93F-4837-B089-33DE1FDA8C36}"/>
    <dgm:cxn modelId="{CAA74131-769F-4028-AC85-17CFA33A8F55}" srcId="{D2433F11-C82F-42FF-9342-39A3A4224A66}" destId="{686AFE08-87E6-4A82-8958-9F6E2BB9AA0E}" srcOrd="4" destOrd="0" parTransId="{7B43C059-E315-4F96-8FE1-4DFDD4D9E5E3}" sibTransId="{BFDDA9E7-FDF2-40C6-B6E0-0CFF1844F4F7}"/>
    <dgm:cxn modelId="{720D7333-E7E5-8146-82A8-7EC72C2C396C}" type="presOf" srcId="{D2D86F5D-67B8-9E4A-B049-053C1A3F8757}" destId="{CF865CC9-2F05-834F-9935-EC486F142CB1}" srcOrd="0" destOrd="1" presId="urn:microsoft.com/office/officeart/2005/8/layout/hList6"/>
    <dgm:cxn modelId="{DB361434-BC0A-44A5-8EFA-BDEAC3BC894C}" srcId="{CB7F515B-7F3C-43F1-93EA-F88899ABAA09}" destId="{1DC2B706-CF06-4728-9ED9-BAB8C02155F6}" srcOrd="0" destOrd="0" parTransId="{A55DC882-0E6B-49EC-82A1-DEB9EEEB125B}" sibTransId="{55263A7E-47B3-4A46-84A8-C46A2F4924F2}"/>
    <dgm:cxn modelId="{408E5336-FB19-44D9-9673-F3CB7F6FFC30}" srcId="{BA77CA4E-DC4A-7744-817C-FEFC58247E2D}" destId="{155D043B-E8D3-46E5-9E42-CCC1866B0559}" srcOrd="6" destOrd="0" parTransId="{EF23D7FD-A040-449D-A791-5BE0A73AB42A}" sibTransId="{38068FD5-28E8-4511-9C34-276DDA237645}"/>
    <dgm:cxn modelId="{C061993B-9BDC-454F-B466-5D1C8F9FC469}" srcId="{D2433F11-C82F-42FF-9342-39A3A4224A66}" destId="{32F476C5-BCCD-4A10-A940-ECA158A6B2DA}" srcOrd="5" destOrd="0" parTransId="{4D1AB104-21D3-40FB-B20E-04F071D8ADFD}" sibTransId="{2C91C190-0524-4E2F-A72E-F82B8903FB48}"/>
    <dgm:cxn modelId="{37ECF23D-BE59-4159-AED5-5E90CE20F856}" type="presOf" srcId="{686AFE08-87E6-4A82-8958-9F6E2BB9AA0E}" destId="{79C26A6E-F9A4-4E1F-8C2E-67B35D517919}" srcOrd="0" destOrd="5" presId="urn:microsoft.com/office/officeart/2005/8/layout/hList6"/>
    <dgm:cxn modelId="{2121CE3F-4F6C-422B-B7D4-42BA098A98B2}" srcId="{CB7F515B-7F3C-43F1-93EA-F88899ABAA09}" destId="{40E87FFC-9F7E-474A-87A6-2F1964E1644C}" srcOrd="3" destOrd="0" parTransId="{254B3623-84F8-40D8-92B7-7970F45CED9C}" sibTransId="{1007ED28-CD7F-4DF6-A8C6-72BC46FB989F}"/>
    <dgm:cxn modelId="{E6A2CF42-F772-4E80-85B8-8D5E385B5579}" type="presOf" srcId="{19BCF27E-C30C-4346-B822-3217A9576B42}" destId="{79C26A6E-F9A4-4E1F-8C2E-67B35D517919}" srcOrd="0" destOrd="7" presId="urn:microsoft.com/office/officeart/2005/8/layout/hList6"/>
    <dgm:cxn modelId="{19B7EC45-D333-48C1-98B6-76AC6CEA68CA}" type="presOf" srcId="{693AF949-2328-4B07-906F-76D2C362AEAF}" destId="{1594B826-179D-40C5-B382-CF3D44BD2744}" srcOrd="0" destOrd="3" presId="urn:microsoft.com/office/officeart/2005/8/layout/hList6"/>
    <dgm:cxn modelId="{2D4C0A46-CD27-4D3F-B2B7-F551B539CD3D}" type="presOf" srcId="{B633E638-275F-47D7-955A-511FFD8C4464}" destId="{CF865CC9-2F05-834F-9935-EC486F142CB1}" srcOrd="0" destOrd="2" presId="urn:microsoft.com/office/officeart/2005/8/layout/hList6"/>
    <dgm:cxn modelId="{A3268047-259D-404E-A61C-41F0804166D9}" type="presOf" srcId="{9C5A0808-0DB9-C14C-B898-A4F94D9B197D}" destId="{CF865CC9-2F05-834F-9935-EC486F142CB1}" srcOrd="0" destOrd="0" presId="urn:microsoft.com/office/officeart/2005/8/layout/hList6"/>
    <dgm:cxn modelId="{EE64F167-9C5D-BE40-B1CD-382B2D78A387}" type="presOf" srcId="{25E998D3-C372-2845-ABE5-429EC6594EF8}" destId="{6422900B-1ED6-BC4A-AB3B-85BBD64E554D}" srcOrd="0" destOrd="3" presId="urn:microsoft.com/office/officeart/2005/8/layout/hList6"/>
    <dgm:cxn modelId="{ACD7F74E-734E-42A6-9871-7D2E9D51C4D5}" type="presOf" srcId="{C559451A-CA29-45CF-AB35-7832323561D4}" destId="{1594B826-179D-40C5-B382-CF3D44BD2744}" srcOrd="0" destOrd="5" presId="urn:microsoft.com/office/officeart/2005/8/layout/hList6"/>
    <dgm:cxn modelId="{EABABC6F-AD61-4CE2-8703-16F39FA7A71A}" type="presOf" srcId="{C4A5914B-7B4E-487D-839A-227CD785DB12}" destId="{1594B826-179D-40C5-B382-CF3D44BD2744}" srcOrd="0" destOrd="9" presId="urn:microsoft.com/office/officeart/2005/8/layout/hList6"/>
    <dgm:cxn modelId="{6AE23551-E6B7-4FBC-85EC-2522AF8203C1}" srcId="{BA77CA4E-DC4A-7744-817C-FEFC58247E2D}" destId="{F987442C-7E13-44C1-870B-A0E6052F9BE3}" srcOrd="5" destOrd="0" parTransId="{84A2E973-B5B3-4146-A9EA-80AEB89FD6AF}" sibTransId="{6404F6DE-4F1E-4A36-8FC3-1704D2862F0A}"/>
    <dgm:cxn modelId="{DF0D6871-3B70-450B-9FC9-2568EB351BDE}" type="presOf" srcId="{A0F1109C-C364-4E2E-8B92-7E691C91016E}" destId="{79C26A6E-F9A4-4E1F-8C2E-67B35D517919}" srcOrd="0" destOrd="3" presId="urn:microsoft.com/office/officeart/2005/8/layout/hList6"/>
    <dgm:cxn modelId="{243C3F52-30BD-41BE-A4C4-BD5047D32866}" type="presOf" srcId="{C4906258-C22E-4D53-8052-EAE431A5C3C9}" destId="{79C26A6E-F9A4-4E1F-8C2E-67B35D517919}" srcOrd="0" destOrd="8" presId="urn:microsoft.com/office/officeart/2005/8/layout/hList6"/>
    <dgm:cxn modelId="{094C6958-18BA-404F-9BA9-87E0BCD68D17}" srcId="{D2433F11-C82F-42FF-9342-39A3A4224A66}" destId="{19BCF27E-C30C-4346-B822-3217A9576B42}" srcOrd="6" destOrd="0" parTransId="{EC6B5883-91D5-4050-A21A-ABE7A0EE55B6}" sibTransId="{1B62BFD7-EEE0-400D-88EE-06454EF8955A}"/>
    <dgm:cxn modelId="{149DC57A-114E-A347-B41C-477FFC027547}" type="presOf" srcId="{BA77CA4E-DC4A-7744-817C-FEFC58247E2D}" destId="{6422900B-1ED6-BC4A-AB3B-85BBD64E554D}" srcOrd="0" destOrd="0" presId="urn:microsoft.com/office/officeart/2005/8/layout/hList6"/>
    <dgm:cxn modelId="{DC8E407F-8BDF-4E57-8A68-20EEF5B80FE5}" srcId="{D2433F11-C82F-42FF-9342-39A3A4224A66}" destId="{C0370D50-86D7-47E9-8FDA-C80233CD049A}" srcOrd="0" destOrd="0" parTransId="{261E0CCD-B27B-4057-A44B-E9F9EDBA0AD3}" sibTransId="{642F94DF-4972-4E3A-9585-861DFD254D84}"/>
    <dgm:cxn modelId="{6D4C8F81-CDDD-4F5E-BEC8-E00551EE7350}" type="presOf" srcId="{33B610D7-2FEE-4BA3-AB2F-67D2CEADF031}" destId="{1594B826-179D-40C5-B382-CF3D44BD2744}" srcOrd="0" destOrd="6" presId="urn:microsoft.com/office/officeart/2005/8/layout/hList6"/>
    <dgm:cxn modelId="{076AC586-CF68-8B49-A8E6-95C4FC6542EE}" srcId="{CB3C20A1-CDEC-5247-B131-9DB2E5F8DB22}" destId="{BA77CA4E-DC4A-7744-817C-FEFC58247E2D}" srcOrd="1" destOrd="0" parTransId="{56086800-1916-8F43-A181-38330CF92A4B}" sibTransId="{62ED7ED6-F006-7945-B963-9C362ABEB134}"/>
    <dgm:cxn modelId="{08851C87-A7E0-4D05-9F8A-F0397D6E733F}" type="presOf" srcId="{BDE227FE-BEDB-40DD-97C3-B1B5FB86BF14}" destId="{79C26A6E-F9A4-4E1F-8C2E-67B35D517919}" srcOrd="0" destOrd="9" presId="urn:microsoft.com/office/officeart/2005/8/layout/hList6"/>
    <dgm:cxn modelId="{EA9E7087-5A34-471F-BDB9-9030C30ABCF6}" srcId="{CB7F515B-7F3C-43F1-93EA-F88899ABAA09}" destId="{693AF949-2328-4B07-906F-76D2C362AEAF}" srcOrd="2" destOrd="0" parTransId="{C8859486-EE52-4ED9-8724-69A43584FAED}" sibTransId="{2D0229C2-333E-4CF7-AEEE-152267DAEADA}"/>
    <dgm:cxn modelId="{C4C43D8E-4026-F14E-9265-7E71FC8DDFA7}" srcId="{BA77CA4E-DC4A-7744-817C-FEFC58247E2D}" destId="{5F740E80-9C0B-FB44-8BC2-BA32E0A2FC5A}" srcOrd="0" destOrd="0" parTransId="{1C244050-CCC5-CB48-8468-24BBACB30AD1}" sibTransId="{1D95C9CE-C1DC-0542-B15F-C93500B96C9B}"/>
    <dgm:cxn modelId="{E4628E96-AC30-40EC-BB87-73F1839DEDA0}" type="presOf" srcId="{9B7F8BED-BCC0-483E-873E-617391D468E9}" destId="{6422900B-1ED6-BC4A-AB3B-85BBD64E554D}" srcOrd="0" destOrd="4" presId="urn:microsoft.com/office/officeart/2005/8/layout/hList6"/>
    <dgm:cxn modelId="{E9D7449E-255C-45FD-B982-886A7F19089F}" type="presOf" srcId="{A626660C-6C07-444A-B882-8EBA3AA91D30}" destId="{6422900B-1ED6-BC4A-AB3B-85BBD64E554D}" srcOrd="0" destOrd="5" presId="urn:microsoft.com/office/officeart/2005/8/layout/hList6"/>
    <dgm:cxn modelId="{2D746F9F-A154-4322-B417-CA5F78260514}" srcId="{BA77CA4E-DC4A-7744-817C-FEFC58247E2D}" destId="{2AAD9EC9-5AB7-482A-99D9-CEDB52A19A87}" srcOrd="1" destOrd="0" parTransId="{A54A13B8-AEF3-40DD-B50C-51B38EEA204C}" sibTransId="{B764B9E3-E33A-4A87-A985-EBBE66349DB3}"/>
    <dgm:cxn modelId="{D68E6BA6-D1EC-44CB-A5D2-2D6AE8154E02}" srcId="{D2433F11-C82F-42FF-9342-39A3A4224A66}" destId="{BDE227FE-BEDB-40DD-97C3-B1B5FB86BF14}" srcOrd="8" destOrd="0" parTransId="{FBBFDCCF-B50B-499E-90E6-8D1FD13D6028}" sibTransId="{183F3E83-84AE-4C71-B618-B32EE1D2F1EB}"/>
    <dgm:cxn modelId="{82C848A7-467C-2742-8947-E8A19ABD3B73}" srcId="{9C5A0808-0DB9-C14C-B898-A4F94D9B197D}" destId="{D2D86F5D-67B8-9E4A-B049-053C1A3F8757}" srcOrd="0" destOrd="0" parTransId="{0228DEED-2B96-624C-9B2A-20C58817C948}" sibTransId="{1AC76CAE-7D51-2445-80EE-D7D1AC752E1C}"/>
    <dgm:cxn modelId="{E2C5C9A7-873F-42F7-92E1-37D5C88BB5CF}" srcId="{CB7F515B-7F3C-43F1-93EA-F88899ABAA09}" destId="{11692574-1047-413F-B4E8-C398D8279143}" srcOrd="7" destOrd="0" parTransId="{B4ED8C0E-C7B3-4766-B41A-2EA3C1DC5AA3}" sibTransId="{BEC81A01-601E-4772-B0A9-789B6F8EC273}"/>
    <dgm:cxn modelId="{2F6FB8A9-13F6-4CC2-BB2D-544A1B86981B}" srcId="{BA77CA4E-DC4A-7744-817C-FEFC58247E2D}" destId="{9B7F8BED-BCC0-483E-873E-617391D468E9}" srcOrd="3" destOrd="0" parTransId="{E22FD096-6F26-4871-8E17-03211426E453}" sibTransId="{FB0B9B32-41B6-4259-92D3-9EA725B1C1E0}"/>
    <dgm:cxn modelId="{4889D6A9-2B20-41D9-BC1C-DACAAE81811E}" srcId="{D2433F11-C82F-42FF-9342-39A3A4224A66}" destId="{C4906258-C22E-4D53-8052-EAE431A5C3C9}" srcOrd="7" destOrd="0" parTransId="{9EDAEB30-4DCD-4D24-8ABE-FB1F01CEFEE6}" sibTransId="{518DEE8B-2BD8-4988-AD7A-2F024158E811}"/>
    <dgm:cxn modelId="{0CF4F0AC-06DF-403D-B111-03629565D8DE}" type="presOf" srcId="{CB7F515B-7F3C-43F1-93EA-F88899ABAA09}" destId="{1594B826-179D-40C5-B382-CF3D44BD2744}" srcOrd="0" destOrd="0" presId="urn:microsoft.com/office/officeart/2005/8/layout/hList6"/>
    <dgm:cxn modelId="{706CF7B3-AFBB-4C1E-AC5E-AD0F4453E335}" srcId="{BA77CA4E-DC4A-7744-817C-FEFC58247E2D}" destId="{A626660C-6C07-444A-B882-8EBA3AA91D30}" srcOrd="4" destOrd="0" parTransId="{5CD4112F-EBC0-49DF-A971-D0E72A23A390}" sibTransId="{828843BA-82D8-4ED6-A9FB-53BDE6125CC2}"/>
    <dgm:cxn modelId="{6FFDFCB7-3F6C-432D-8199-CB0683B7D59C}" srcId="{D2433F11-C82F-42FF-9342-39A3A4224A66}" destId="{EB0E92C8-9523-432A-AEE2-D85BB8F63CD2}" srcOrd="1" destOrd="0" parTransId="{044FE4E0-AC0A-4010-B2B6-7CA174617F00}" sibTransId="{D4523D8F-1133-45C2-81F1-046EC74AED97}"/>
    <dgm:cxn modelId="{A99AC2C2-E54E-A546-8C5A-BB7FA110F04C}" srcId="{9C5A0808-0DB9-C14C-B898-A4F94D9B197D}" destId="{ED4D6E4E-9B91-3F4C-8A05-1F6419EAE38F}" srcOrd="2" destOrd="0" parTransId="{5465C464-FFBB-6345-8B5A-C5C40882DE11}" sibTransId="{AB591314-C2F0-A54E-841A-26D30F63CF4A}"/>
    <dgm:cxn modelId="{84387FC8-2F1F-4E57-B1A4-3D88EDF5C6FB}" type="presOf" srcId="{C0370D50-86D7-47E9-8FDA-C80233CD049A}" destId="{79C26A6E-F9A4-4E1F-8C2E-67B35D517919}" srcOrd="0" destOrd="1" presId="urn:microsoft.com/office/officeart/2005/8/layout/hList6"/>
    <dgm:cxn modelId="{725AA7C8-1D7C-4247-8BEF-A668C13E5152}" type="presOf" srcId="{EB0E92C8-9523-432A-AEE2-D85BB8F63CD2}" destId="{79C26A6E-F9A4-4E1F-8C2E-67B35D517919}" srcOrd="0" destOrd="2" presId="urn:microsoft.com/office/officeart/2005/8/layout/hList6"/>
    <dgm:cxn modelId="{8CC029CF-409D-47D6-A3D6-F79A8B67D150}" type="presOf" srcId="{155D043B-E8D3-46E5-9E42-CCC1866B0559}" destId="{6422900B-1ED6-BC4A-AB3B-85BBD64E554D}" srcOrd="0" destOrd="7" presId="urn:microsoft.com/office/officeart/2005/8/layout/hList6"/>
    <dgm:cxn modelId="{D33030D0-B986-41D5-8FBE-312D8173D591}" type="presOf" srcId="{40E87FFC-9F7E-474A-87A6-2F1964E1644C}" destId="{1594B826-179D-40C5-B382-CF3D44BD2744}" srcOrd="0" destOrd="4" presId="urn:microsoft.com/office/officeart/2005/8/layout/hList6"/>
    <dgm:cxn modelId="{D0944CD0-69E9-4E52-9A6F-90DDF2353B7D}" srcId="{D2433F11-C82F-42FF-9342-39A3A4224A66}" destId="{C8EF868C-9191-4340-871A-99FFCCC320C8}" srcOrd="3" destOrd="0" parTransId="{DC3CED79-9D10-49EF-B01E-EE81A7A1E888}" sibTransId="{380C2878-7CF5-4675-92CC-1994028EBD5E}"/>
    <dgm:cxn modelId="{512D13D2-3569-45F1-AAFB-97E2AD32BE73}" type="presOf" srcId="{11692574-1047-413F-B4E8-C398D8279143}" destId="{1594B826-179D-40C5-B382-CF3D44BD2744}" srcOrd="0" destOrd="8" presId="urn:microsoft.com/office/officeart/2005/8/layout/hList6"/>
    <dgm:cxn modelId="{E8BFFDD2-F6AD-408E-90BD-CB3BE5CFB5E6}" type="presOf" srcId="{D2433F11-C82F-42FF-9342-39A3A4224A66}" destId="{79C26A6E-F9A4-4E1F-8C2E-67B35D517919}" srcOrd="0" destOrd="0" presId="urn:microsoft.com/office/officeart/2005/8/layout/hList6"/>
    <dgm:cxn modelId="{E0BD02DC-7CC9-48CA-9491-7B4C2A045697}" type="presOf" srcId="{2AAD9EC9-5AB7-482A-99D9-CEDB52A19A87}" destId="{6422900B-1ED6-BC4A-AB3B-85BBD64E554D}" srcOrd="0" destOrd="2" presId="urn:microsoft.com/office/officeart/2005/8/layout/hList6"/>
    <dgm:cxn modelId="{2A61C7DD-4B01-42C3-B389-75FF787AD4AF}" srcId="{CB3C20A1-CDEC-5247-B131-9DB2E5F8DB22}" destId="{D2433F11-C82F-42FF-9342-39A3A4224A66}" srcOrd="3" destOrd="0" parTransId="{6519BC23-1C43-47F5-B198-46C99D8AB3E1}" sibTransId="{077F0F60-C258-4630-B615-ABE8E22A6C54}"/>
    <dgm:cxn modelId="{A3A56FDF-02B9-D748-94F1-2D17173B3F60}" srcId="{CB3C20A1-CDEC-5247-B131-9DB2E5F8DB22}" destId="{9C5A0808-0DB9-C14C-B898-A4F94D9B197D}" srcOrd="0" destOrd="0" parTransId="{AE7CF36D-6430-6246-A0FD-E87439FF69AB}" sibTransId="{61AC39B9-D94B-4D4B-9345-9DE18A5491AB}"/>
    <dgm:cxn modelId="{2ECE29E0-CDC5-4298-8EEA-CE47BD36E5B2}" srcId="{CB7F515B-7F3C-43F1-93EA-F88899ABAA09}" destId="{53C7D8B4-5D32-4B34-BBF2-C75C83725D0F}" srcOrd="6" destOrd="0" parTransId="{1088B20B-7B4F-4C74-88A0-7FC17C39E1D0}" sibTransId="{C4ADD488-53B5-4E37-9BC9-3D3B9F3E53AF}"/>
    <dgm:cxn modelId="{70EAF6E6-BFE0-43A1-B162-CBCBA2A3DFA2}" type="presOf" srcId="{DFFCC274-E328-48E3-A4B1-C31DBDDD16A2}" destId="{1594B826-179D-40C5-B382-CF3D44BD2744}" srcOrd="0" destOrd="2" presId="urn:microsoft.com/office/officeart/2005/8/layout/hList6"/>
    <dgm:cxn modelId="{4051CEF9-9851-4D21-A115-4CE63D164BEB}" srcId="{CB7F515B-7F3C-43F1-93EA-F88899ABAA09}" destId="{C559451A-CA29-45CF-AB35-7832323561D4}" srcOrd="4" destOrd="0" parTransId="{824146CF-C90E-4705-BF9E-53ECDF169032}" sibTransId="{82F8C3B3-4BE0-488F-9511-9BA6ACA57124}"/>
    <dgm:cxn modelId="{9CFD51FE-D667-458E-A9C2-C05A8D491F38}" srcId="{9C5A0808-0DB9-C14C-B898-A4F94D9B197D}" destId="{B633E638-275F-47D7-955A-511FFD8C4464}" srcOrd="1" destOrd="0" parTransId="{0B082448-D044-43E5-8555-06EBF1445433}" sibTransId="{C2728524-3A49-4406-8B31-B85C236F56E2}"/>
    <dgm:cxn modelId="{CF1FF548-C50C-AD40-A8CD-659770EEFE73}" type="presParOf" srcId="{6B05BF3F-1336-4144-ABA6-8ECF97E8CB59}" destId="{CF865CC9-2F05-834F-9935-EC486F142CB1}" srcOrd="0" destOrd="0" presId="urn:microsoft.com/office/officeart/2005/8/layout/hList6"/>
    <dgm:cxn modelId="{7E881AB4-2BD1-7A41-9880-A5CA68060FBF}" type="presParOf" srcId="{6B05BF3F-1336-4144-ABA6-8ECF97E8CB59}" destId="{8C06BAE1-B22C-5447-B2B9-FB66C1E97609}" srcOrd="1" destOrd="0" presId="urn:microsoft.com/office/officeart/2005/8/layout/hList6"/>
    <dgm:cxn modelId="{B2BDAEB8-8829-0047-8717-3F128C22A383}" type="presParOf" srcId="{6B05BF3F-1336-4144-ABA6-8ECF97E8CB59}" destId="{6422900B-1ED6-BC4A-AB3B-85BBD64E554D}" srcOrd="2" destOrd="0" presId="urn:microsoft.com/office/officeart/2005/8/layout/hList6"/>
    <dgm:cxn modelId="{4998C8BF-1DEF-6C4B-9647-9CCC81B59F75}" type="presParOf" srcId="{6B05BF3F-1336-4144-ABA6-8ECF97E8CB59}" destId="{ACA823ED-4351-BE44-BB70-04D0A3FF393A}" srcOrd="3" destOrd="0" presId="urn:microsoft.com/office/officeart/2005/8/layout/hList6"/>
    <dgm:cxn modelId="{5E5F3A67-8AA4-4784-A39B-6F253871C2D5}" type="presParOf" srcId="{6B05BF3F-1336-4144-ABA6-8ECF97E8CB59}" destId="{1594B826-179D-40C5-B382-CF3D44BD2744}" srcOrd="4" destOrd="0" presId="urn:microsoft.com/office/officeart/2005/8/layout/hList6"/>
    <dgm:cxn modelId="{73310E18-6D0E-44A8-8C35-39205F7199C4}" type="presParOf" srcId="{6B05BF3F-1336-4144-ABA6-8ECF97E8CB59}" destId="{77179283-3FEB-46CB-A6EA-652C2DA54A8E}" srcOrd="5" destOrd="0" presId="urn:microsoft.com/office/officeart/2005/8/layout/hList6"/>
    <dgm:cxn modelId="{7AD4F8B2-8A0E-45AF-A370-E85A5E2961E4}" type="presParOf" srcId="{6B05BF3F-1336-4144-ABA6-8ECF97E8CB59}" destId="{79C26A6E-F9A4-4E1F-8C2E-67B35D517919}"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865CC9-2F05-834F-9935-EC486F142CB1}">
      <dsp:nvSpPr>
        <dsp:cNvPr id="0" name=""/>
        <dsp:cNvSpPr/>
      </dsp:nvSpPr>
      <dsp:spPr>
        <a:xfrm rot="16200000">
          <a:off x="-1124989" y="1127024"/>
          <a:ext cx="4250739" cy="1996689"/>
        </a:xfrm>
        <a:prstGeom prst="flowChartManualOperation">
          <a:avLst/>
        </a:prstGeom>
        <a:solidFill>
          <a:srgbClr val="0D2D4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500" tIns="0" rIns="63500" bIns="0" numCol="1" spcCol="1270" anchor="t" anchorCtr="0">
          <a:noAutofit/>
        </a:bodyPr>
        <a:lstStyle/>
        <a:p>
          <a:pPr marL="0" lvl="0" indent="0" algn="l" defTabSz="577850">
            <a:lnSpc>
              <a:spcPct val="90000"/>
            </a:lnSpc>
            <a:spcBef>
              <a:spcPct val="0"/>
            </a:spcBef>
            <a:spcAft>
              <a:spcPct val="35000"/>
            </a:spcAft>
            <a:buNone/>
          </a:pPr>
          <a:r>
            <a:rPr lang="en-US" sz="1300" b="1" kern="1200" noProof="0" dirty="0"/>
            <a:t>Strategic Positioning</a:t>
          </a:r>
          <a:br>
            <a:rPr lang="en-US" sz="1300" b="1" kern="1200" noProof="0" dirty="0"/>
          </a:br>
          <a:endParaRPr lang="en-US" sz="1300" b="1" kern="1200" noProof="0" dirty="0"/>
        </a:p>
        <a:p>
          <a:pPr marL="0" lvl="0" indent="0" algn="l" defTabSz="577850">
            <a:lnSpc>
              <a:spcPct val="90000"/>
            </a:lnSpc>
            <a:spcBef>
              <a:spcPct val="0"/>
            </a:spcBef>
            <a:spcAft>
              <a:spcPct val="35000"/>
            </a:spcAft>
            <a:buNone/>
          </a:pPr>
          <a:endParaRPr lang="en-US" sz="1300" b="1" kern="1200" noProof="0" dirty="0"/>
        </a:p>
        <a:p>
          <a:pPr marL="57150" lvl="1" indent="-57150" algn="l" defTabSz="444500">
            <a:lnSpc>
              <a:spcPct val="90000"/>
            </a:lnSpc>
            <a:spcBef>
              <a:spcPct val="0"/>
            </a:spcBef>
            <a:spcAft>
              <a:spcPct val="15000"/>
            </a:spcAft>
            <a:buChar char="•"/>
          </a:pPr>
          <a:r>
            <a:rPr lang="en-US" sz="1000" kern="1200" noProof="0" dirty="0"/>
            <a:t>Short 50 or 100% S&amp;P Future (quarterly) </a:t>
          </a:r>
          <a:r>
            <a:rPr lang="en-US" sz="1000" b="1" kern="1200" noProof="0" dirty="0"/>
            <a:t>-&gt; HEDGING</a:t>
          </a:r>
        </a:p>
        <a:p>
          <a:pPr marL="57150" lvl="1" indent="-57150" algn="l" defTabSz="444500">
            <a:lnSpc>
              <a:spcPct val="90000"/>
            </a:lnSpc>
            <a:spcBef>
              <a:spcPct val="0"/>
            </a:spcBef>
            <a:spcAft>
              <a:spcPct val="15000"/>
            </a:spcAft>
            <a:buChar char="•"/>
          </a:pPr>
          <a:endParaRPr lang="en-US" sz="1000" kern="1200" noProof="0" dirty="0"/>
        </a:p>
        <a:p>
          <a:pPr marL="57150" lvl="1" indent="-57150" algn="l" defTabSz="444500">
            <a:lnSpc>
              <a:spcPct val="90000"/>
            </a:lnSpc>
            <a:spcBef>
              <a:spcPct val="0"/>
            </a:spcBef>
            <a:spcAft>
              <a:spcPct val="15000"/>
            </a:spcAft>
            <a:buChar char="•"/>
          </a:pPr>
          <a:r>
            <a:rPr lang="en-US" sz="1000" kern="1200" noProof="0" dirty="0"/>
            <a:t>Short 100% 25/5 Delta Put Spread or 25 Delta Put (monthly) </a:t>
          </a:r>
          <a:r>
            <a:rPr lang="en-US" sz="1000" b="1" kern="1200" noProof="0" dirty="0"/>
            <a:t>-&gt; CAPTURING PREMIA</a:t>
          </a:r>
        </a:p>
      </dsp:txBody>
      <dsp:txXfrm rot="5400000">
        <a:off x="2036" y="850147"/>
        <a:ext cx="1996689" cy="2550443"/>
      </dsp:txXfrm>
    </dsp:sp>
    <dsp:sp modelId="{6422900B-1ED6-BC4A-AB3B-85BBD64E554D}">
      <dsp:nvSpPr>
        <dsp:cNvPr id="0" name=""/>
        <dsp:cNvSpPr/>
      </dsp:nvSpPr>
      <dsp:spPr>
        <a:xfrm rot="16200000">
          <a:off x="1021451" y="1127024"/>
          <a:ext cx="4250739" cy="1996689"/>
        </a:xfrm>
        <a:prstGeom prst="flowChartManualOperation">
          <a:avLst/>
        </a:prstGeom>
        <a:solidFill>
          <a:srgbClr val="66AACD"/>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2550" tIns="0" rIns="82550" bIns="0" numCol="1" spcCol="1270" anchor="t" anchorCtr="0">
          <a:noAutofit/>
        </a:bodyPr>
        <a:lstStyle/>
        <a:p>
          <a:pPr marL="0" lvl="0" indent="0" algn="l" defTabSz="577850">
            <a:lnSpc>
              <a:spcPct val="90000"/>
            </a:lnSpc>
            <a:spcBef>
              <a:spcPct val="0"/>
            </a:spcBef>
            <a:spcAft>
              <a:spcPct val="35000"/>
            </a:spcAft>
            <a:buNone/>
          </a:pPr>
          <a:r>
            <a:rPr lang="en-US" sz="1300" b="1" kern="1200" noProof="0" dirty="0"/>
            <a:t>Systematic Tactical Adjustment</a:t>
          </a:r>
        </a:p>
        <a:p>
          <a:pPr marL="0" lvl="0" indent="0" algn="l" defTabSz="577850">
            <a:lnSpc>
              <a:spcPct val="90000"/>
            </a:lnSpc>
            <a:spcBef>
              <a:spcPct val="0"/>
            </a:spcBef>
            <a:spcAft>
              <a:spcPct val="35000"/>
            </a:spcAft>
            <a:buNone/>
          </a:pPr>
          <a:endParaRPr lang="en-US" sz="1100" b="1" kern="1200" noProof="0" dirty="0"/>
        </a:p>
        <a:p>
          <a:pPr marL="57150" lvl="1" indent="-57150" algn="l" defTabSz="444500">
            <a:lnSpc>
              <a:spcPct val="90000"/>
            </a:lnSpc>
            <a:spcBef>
              <a:spcPct val="0"/>
            </a:spcBef>
            <a:spcAft>
              <a:spcPct val="15000"/>
            </a:spcAft>
            <a:buChar char="•"/>
          </a:pPr>
          <a:r>
            <a:rPr lang="en-US" sz="1000" kern="1200" noProof="0" dirty="0"/>
            <a:t>Market trend evaluation</a:t>
          </a:r>
        </a:p>
        <a:p>
          <a:pPr marL="57150" lvl="1" indent="-57150" algn="l" defTabSz="444500">
            <a:lnSpc>
              <a:spcPct val="90000"/>
            </a:lnSpc>
            <a:spcBef>
              <a:spcPct val="0"/>
            </a:spcBef>
            <a:spcAft>
              <a:spcPct val="15000"/>
            </a:spcAft>
            <a:buChar char="•"/>
          </a:pPr>
          <a:endParaRPr lang="en-US" sz="1000" kern="1200" noProof="0" dirty="0"/>
        </a:p>
        <a:p>
          <a:pPr marL="57150" lvl="1" indent="-57150" algn="l" defTabSz="444500">
            <a:lnSpc>
              <a:spcPct val="90000"/>
            </a:lnSpc>
            <a:spcBef>
              <a:spcPct val="0"/>
            </a:spcBef>
            <a:spcAft>
              <a:spcPct val="15000"/>
            </a:spcAft>
            <a:buChar char="•"/>
          </a:pPr>
          <a:r>
            <a:rPr lang="en-US" sz="1000" kern="1200" noProof="0" dirty="0"/>
            <a:t>Market stress assessment </a:t>
          </a:r>
        </a:p>
        <a:p>
          <a:pPr marL="57150" lvl="1" indent="-57150" algn="l" defTabSz="444500">
            <a:lnSpc>
              <a:spcPct val="90000"/>
            </a:lnSpc>
            <a:spcBef>
              <a:spcPct val="0"/>
            </a:spcBef>
            <a:spcAft>
              <a:spcPct val="15000"/>
            </a:spcAft>
            <a:buChar char="•"/>
          </a:pPr>
          <a:endParaRPr lang="en-US" sz="1000" kern="1200" noProof="0" dirty="0"/>
        </a:p>
        <a:p>
          <a:pPr marL="57150" lvl="1" indent="-57150" algn="l" defTabSz="444500">
            <a:lnSpc>
              <a:spcPct val="90000"/>
            </a:lnSpc>
            <a:spcBef>
              <a:spcPct val="0"/>
            </a:spcBef>
            <a:spcAft>
              <a:spcPct val="15000"/>
            </a:spcAft>
            <a:buChar char="•"/>
          </a:pPr>
          <a:r>
            <a:rPr lang="en-US" sz="1000" kern="1200" noProof="0" dirty="0"/>
            <a:t>Identification of market cycles (Bull or Bear market)</a:t>
          </a:r>
        </a:p>
        <a:p>
          <a:pPr marL="57150" lvl="1" indent="-57150" algn="l" defTabSz="444500">
            <a:lnSpc>
              <a:spcPct val="90000"/>
            </a:lnSpc>
            <a:spcBef>
              <a:spcPct val="0"/>
            </a:spcBef>
            <a:spcAft>
              <a:spcPct val="15000"/>
            </a:spcAft>
            <a:buChar char="•"/>
          </a:pPr>
          <a:endParaRPr lang="en-US" sz="1000" kern="1200" noProof="0" dirty="0"/>
        </a:p>
        <a:p>
          <a:pPr marL="57150" lvl="1" indent="-57150" algn="l" defTabSz="444500">
            <a:lnSpc>
              <a:spcPct val="90000"/>
            </a:lnSpc>
            <a:spcBef>
              <a:spcPct val="0"/>
            </a:spcBef>
            <a:spcAft>
              <a:spcPct val="15000"/>
            </a:spcAft>
            <a:buChar char="•"/>
          </a:pPr>
          <a:r>
            <a:rPr lang="en-US" sz="1000" kern="1200" noProof="0" dirty="0"/>
            <a:t>Identification of market flows (statistical exaggerations)</a:t>
          </a:r>
        </a:p>
      </dsp:txBody>
      <dsp:txXfrm rot="5400000">
        <a:off x="2148476" y="850147"/>
        <a:ext cx="1996689" cy="2550443"/>
      </dsp:txXfrm>
    </dsp:sp>
    <dsp:sp modelId="{1594B826-179D-40C5-B382-CF3D44BD2744}">
      <dsp:nvSpPr>
        <dsp:cNvPr id="0" name=""/>
        <dsp:cNvSpPr/>
      </dsp:nvSpPr>
      <dsp:spPr>
        <a:xfrm rot="16200000">
          <a:off x="3167892" y="1127024"/>
          <a:ext cx="4250739" cy="1996689"/>
        </a:xfrm>
        <a:prstGeom prst="flowChartManualOperation">
          <a:avLst/>
        </a:prstGeom>
        <a:solidFill>
          <a:srgbClr val="C4E1F3"/>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2550" tIns="0" rIns="82550" bIns="0" numCol="1" spcCol="1270" anchor="t" anchorCtr="0">
          <a:noAutofit/>
        </a:bodyPr>
        <a:lstStyle/>
        <a:p>
          <a:pPr marL="0" lvl="0" indent="0" algn="l" defTabSz="577850">
            <a:lnSpc>
              <a:spcPct val="90000"/>
            </a:lnSpc>
            <a:spcBef>
              <a:spcPct val="0"/>
            </a:spcBef>
            <a:spcAft>
              <a:spcPct val="35000"/>
            </a:spcAft>
            <a:buNone/>
          </a:pPr>
          <a:r>
            <a:rPr lang="en-US" sz="1300" b="1" kern="1200" noProof="0" dirty="0">
              <a:solidFill>
                <a:srgbClr val="0D2D40"/>
              </a:solidFill>
            </a:rPr>
            <a:t>Implementation &amp;      Execution</a:t>
          </a:r>
        </a:p>
        <a:p>
          <a:pPr marL="0" lvl="0" indent="0" algn="l" defTabSz="577850">
            <a:lnSpc>
              <a:spcPct val="90000"/>
            </a:lnSpc>
            <a:spcBef>
              <a:spcPct val="0"/>
            </a:spcBef>
            <a:spcAft>
              <a:spcPct val="35000"/>
            </a:spcAft>
            <a:buNone/>
          </a:pPr>
          <a:endParaRPr lang="en-US" sz="1000" b="1" kern="1200" noProof="0" dirty="0">
            <a:solidFill>
              <a:srgbClr val="0D2D40"/>
            </a:solidFill>
          </a:endParaRPr>
        </a:p>
        <a:p>
          <a:pPr marL="57150" lvl="1" indent="-57150" algn="l" defTabSz="444500">
            <a:lnSpc>
              <a:spcPct val="90000"/>
            </a:lnSpc>
            <a:spcBef>
              <a:spcPct val="0"/>
            </a:spcBef>
            <a:spcAft>
              <a:spcPct val="15000"/>
            </a:spcAft>
            <a:buChar char="•"/>
          </a:pPr>
          <a:r>
            <a:rPr lang="en-GB" sz="1000" kern="1200" dirty="0">
              <a:solidFill>
                <a:schemeClr val="tx1"/>
              </a:solidFill>
            </a:rPr>
            <a:t>Monthly implementation &amp; rebalancing</a:t>
          </a:r>
        </a:p>
        <a:p>
          <a:pPr marL="57150" lvl="1" indent="-57150" algn="l" defTabSz="444500">
            <a:lnSpc>
              <a:spcPct val="90000"/>
            </a:lnSpc>
            <a:spcBef>
              <a:spcPct val="0"/>
            </a:spcBef>
            <a:spcAft>
              <a:spcPct val="15000"/>
            </a:spcAft>
            <a:buChar char="•"/>
          </a:pPr>
          <a:endParaRPr lang="en-GB" sz="1000" kern="1200" dirty="0">
            <a:solidFill>
              <a:schemeClr val="tx1"/>
            </a:solidFill>
          </a:endParaRPr>
        </a:p>
        <a:p>
          <a:pPr marL="57150" lvl="1" indent="-57150" algn="l" defTabSz="444500">
            <a:lnSpc>
              <a:spcPct val="90000"/>
            </a:lnSpc>
            <a:spcBef>
              <a:spcPct val="0"/>
            </a:spcBef>
            <a:spcAft>
              <a:spcPct val="15000"/>
            </a:spcAft>
            <a:buChar char="•"/>
          </a:pPr>
          <a:r>
            <a:rPr lang="en-GB" sz="1000" kern="1200" dirty="0">
              <a:solidFill>
                <a:schemeClr val="tx1"/>
              </a:solidFill>
            </a:rPr>
            <a:t>Weekly tactical assessment (trend indicators)</a:t>
          </a:r>
        </a:p>
        <a:p>
          <a:pPr marL="57150" lvl="1" indent="-57150" algn="l" defTabSz="444500">
            <a:lnSpc>
              <a:spcPct val="90000"/>
            </a:lnSpc>
            <a:spcBef>
              <a:spcPct val="0"/>
            </a:spcBef>
            <a:spcAft>
              <a:spcPct val="15000"/>
            </a:spcAft>
            <a:buChar char="•"/>
          </a:pPr>
          <a:endParaRPr lang="en-GB" sz="1000" kern="1200" dirty="0">
            <a:solidFill>
              <a:schemeClr val="tx1"/>
            </a:solidFill>
          </a:endParaRPr>
        </a:p>
        <a:p>
          <a:pPr marL="57150" lvl="1" indent="-57150" algn="l" defTabSz="444500">
            <a:lnSpc>
              <a:spcPct val="90000"/>
            </a:lnSpc>
            <a:spcBef>
              <a:spcPct val="0"/>
            </a:spcBef>
            <a:spcAft>
              <a:spcPct val="15000"/>
            </a:spcAft>
            <a:buChar char="•"/>
          </a:pPr>
          <a:r>
            <a:rPr lang="en-GB" sz="1000" kern="1200" dirty="0">
              <a:solidFill>
                <a:schemeClr val="tx1"/>
              </a:solidFill>
            </a:rPr>
            <a:t>Quarterly rolling the Future</a:t>
          </a:r>
        </a:p>
        <a:p>
          <a:pPr marL="57150" lvl="1" indent="-57150" algn="l" defTabSz="444500">
            <a:lnSpc>
              <a:spcPct val="90000"/>
            </a:lnSpc>
            <a:spcBef>
              <a:spcPct val="0"/>
            </a:spcBef>
            <a:spcAft>
              <a:spcPct val="15000"/>
            </a:spcAft>
            <a:buChar char="•"/>
          </a:pPr>
          <a:endParaRPr lang="en-GB" sz="1000" kern="1200" dirty="0">
            <a:solidFill>
              <a:schemeClr val="tx1"/>
            </a:solidFill>
          </a:endParaRPr>
        </a:p>
        <a:p>
          <a:pPr marL="57150" lvl="1" indent="-57150" algn="l" defTabSz="444500">
            <a:lnSpc>
              <a:spcPct val="90000"/>
            </a:lnSpc>
            <a:spcBef>
              <a:spcPct val="0"/>
            </a:spcBef>
            <a:spcAft>
              <a:spcPct val="15000"/>
            </a:spcAft>
            <a:buChar char="•"/>
          </a:pPr>
          <a:r>
            <a:rPr lang="en-GB" sz="1000" kern="1200" dirty="0">
              <a:solidFill>
                <a:schemeClr val="tx1"/>
              </a:solidFill>
            </a:rPr>
            <a:t>Execution through Société Générale</a:t>
          </a:r>
        </a:p>
        <a:p>
          <a:pPr marL="57150" lvl="1" indent="-57150" algn="l" defTabSz="444500">
            <a:lnSpc>
              <a:spcPct val="90000"/>
            </a:lnSpc>
            <a:spcBef>
              <a:spcPct val="0"/>
            </a:spcBef>
            <a:spcAft>
              <a:spcPct val="15000"/>
            </a:spcAft>
            <a:buChar char="•"/>
          </a:pPr>
          <a:endParaRPr lang="en-GB" sz="1000" kern="1200" dirty="0">
            <a:solidFill>
              <a:schemeClr val="tx1"/>
            </a:solidFill>
          </a:endParaRPr>
        </a:p>
        <a:p>
          <a:pPr marL="57150" lvl="1" indent="-57150" algn="l" defTabSz="444500">
            <a:lnSpc>
              <a:spcPct val="90000"/>
            </a:lnSpc>
            <a:spcBef>
              <a:spcPct val="0"/>
            </a:spcBef>
            <a:spcAft>
              <a:spcPct val="15000"/>
            </a:spcAft>
            <a:buChar char="•"/>
          </a:pPr>
          <a:r>
            <a:rPr lang="en-GB" sz="1000" kern="1200" dirty="0">
              <a:solidFill>
                <a:schemeClr val="tx1"/>
              </a:solidFill>
            </a:rPr>
            <a:t>Calculation &amp; administration by </a:t>
          </a:r>
          <a:r>
            <a:rPr lang="en-GB" sz="1000" kern="1200" dirty="0" err="1">
              <a:solidFill>
                <a:schemeClr val="tx1"/>
              </a:solidFill>
            </a:rPr>
            <a:t>Stoxx</a:t>
          </a:r>
          <a:r>
            <a:rPr lang="en-GB" sz="1000" kern="1200" dirty="0">
              <a:solidFill>
                <a:schemeClr val="tx1"/>
              </a:solidFill>
            </a:rPr>
            <a:t> Ltd.</a:t>
          </a:r>
        </a:p>
      </dsp:txBody>
      <dsp:txXfrm rot="5400000">
        <a:off x="4294917" y="850147"/>
        <a:ext cx="1996689" cy="2550443"/>
      </dsp:txXfrm>
    </dsp:sp>
    <dsp:sp modelId="{79C26A6E-F9A4-4E1F-8C2E-67B35D517919}">
      <dsp:nvSpPr>
        <dsp:cNvPr id="0" name=""/>
        <dsp:cNvSpPr/>
      </dsp:nvSpPr>
      <dsp:spPr>
        <a:xfrm rot="16200000">
          <a:off x="5314333" y="1127024"/>
          <a:ext cx="4250739" cy="1996689"/>
        </a:xfrm>
        <a:prstGeom prst="flowChartManualOperation">
          <a:avLst/>
        </a:prstGeom>
        <a:solidFill>
          <a:schemeClr val="bg1">
            <a:lumMod val="6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0" tIns="0" rIns="50800" bIns="0" numCol="1" spcCol="1270" anchor="t" anchorCtr="0">
          <a:noAutofit/>
        </a:bodyPr>
        <a:lstStyle/>
        <a:p>
          <a:pPr marL="0" lvl="0" indent="0" algn="l" defTabSz="577850">
            <a:lnSpc>
              <a:spcPct val="90000"/>
            </a:lnSpc>
            <a:spcBef>
              <a:spcPct val="0"/>
            </a:spcBef>
            <a:spcAft>
              <a:spcPct val="35000"/>
            </a:spcAft>
            <a:buNone/>
          </a:pPr>
          <a:r>
            <a:rPr lang="en-US" sz="1300" b="1" kern="1200" noProof="0" dirty="0">
              <a:solidFill>
                <a:schemeClr val="tx1"/>
              </a:solidFill>
            </a:rPr>
            <a:t>Risk Monitoring</a:t>
          </a:r>
        </a:p>
        <a:p>
          <a:pPr marL="57150" lvl="1" indent="-57150" algn="l" defTabSz="355600">
            <a:lnSpc>
              <a:spcPct val="90000"/>
            </a:lnSpc>
            <a:spcBef>
              <a:spcPct val="0"/>
            </a:spcBef>
            <a:spcAft>
              <a:spcPct val="15000"/>
            </a:spcAft>
            <a:buChar char="•"/>
          </a:pPr>
          <a:endParaRPr lang="en-US" sz="800" kern="1200" noProof="0" dirty="0">
            <a:solidFill>
              <a:schemeClr val="tx1"/>
            </a:solidFill>
          </a:endParaRPr>
        </a:p>
        <a:p>
          <a:pPr marL="57150" lvl="1" indent="-57150" algn="l" defTabSz="444500">
            <a:lnSpc>
              <a:spcPct val="90000"/>
            </a:lnSpc>
            <a:spcBef>
              <a:spcPct val="0"/>
            </a:spcBef>
            <a:spcAft>
              <a:spcPct val="15000"/>
            </a:spcAft>
            <a:buChar char="•"/>
          </a:pPr>
          <a:endParaRPr lang="en-US" sz="1000" kern="1200" noProof="0" dirty="0">
            <a:solidFill>
              <a:schemeClr val="tx1"/>
            </a:solidFill>
          </a:endParaRPr>
        </a:p>
        <a:p>
          <a:pPr marL="57150" lvl="1" indent="-57150" algn="l" defTabSz="444500">
            <a:lnSpc>
              <a:spcPct val="90000"/>
            </a:lnSpc>
            <a:spcBef>
              <a:spcPct val="0"/>
            </a:spcBef>
            <a:spcAft>
              <a:spcPct val="15000"/>
            </a:spcAft>
            <a:buChar char="•"/>
          </a:pPr>
          <a:r>
            <a:rPr lang="en-US" sz="1000" kern="1200" noProof="0" dirty="0">
              <a:solidFill>
                <a:schemeClr val="tx1"/>
              </a:solidFill>
            </a:rPr>
            <a:t>Slippage and execution monitoring </a:t>
          </a:r>
        </a:p>
        <a:p>
          <a:pPr marL="57150" lvl="1" indent="-57150" algn="l" defTabSz="444500">
            <a:lnSpc>
              <a:spcPct val="90000"/>
            </a:lnSpc>
            <a:spcBef>
              <a:spcPct val="0"/>
            </a:spcBef>
            <a:spcAft>
              <a:spcPct val="15000"/>
            </a:spcAft>
            <a:buChar char="•"/>
          </a:pPr>
          <a:endParaRPr lang="en-US" sz="1000" kern="1200" noProof="0" dirty="0">
            <a:solidFill>
              <a:schemeClr val="tx1"/>
            </a:solidFill>
          </a:endParaRPr>
        </a:p>
        <a:p>
          <a:pPr marL="57150" lvl="1" indent="-57150" algn="l" defTabSz="444500">
            <a:lnSpc>
              <a:spcPct val="90000"/>
            </a:lnSpc>
            <a:spcBef>
              <a:spcPct val="0"/>
            </a:spcBef>
            <a:spcAft>
              <a:spcPct val="15000"/>
            </a:spcAft>
            <a:buChar char="•"/>
          </a:pPr>
          <a:r>
            <a:rPr lang="en-US" sz="1000" kern="1200" noProof="0" dirty="0">
              <a:solidFill>
                <a:schemeClr val="tx1"/>
              </a:solidFill>
            </a:rPr>
            <a:t>Continuous market monitoring</a:t>
          </a:r>
        </a:p>
        <a:p>
          <a:pPr marL="57150" lvl="1" indent="-57150" algn="l" defTabSz="444500">
            <a:lnSpc>
              <a:spcPct val="90000"/>
            </a:lnSpc>
            <a:spcBef>
              <a:spcPct val="0"/>
            </a:spcBef>
            <a:spcAft>
              <a:spcPct val="15000"/>
            </a:spcAft>
            <a:buChar char="•"/>
          </a:pPr>
          <a:endParaRPr lang="en-US" sz="1000" kern="1200" noProof="0" dirty="0">
            <a:solidFill>
              <a:schemeClr val="tx1"/>
            </a:solidFill>
          </a:endParaRPr>
        </a:p>
        <a:p>
          <a:pPr marL="57150" lvl="1" indent="-57150" algn="l" defTabSz="444500">
            <a:lnSpc>
              <a:spcPct val="90000"/>
            </a:lnSpc>
            <a:spcBef>
              <a:spcPct val="0"/>
            </a:spcBef>
            <a:spcAft>
              <a:spcPct val="15000"/>
            </a:spcAft>
            <a:buChar char="•"/>
          </a:pPr>
          <a:r>
            <a:rPr lang="en-US" sz="1000" kern="1200" noProof="0" dirty="0">
              <a:solidFill>
                <a:schemeClr val="tx1"/>
              </a:solidFill>
            </a:rPr>
            <a:t>NAV &amp; Index prices control</a:t>
          </a:r>
        </a:p>
        <a:p>
          <a:pPr marL="57150" lvl="1" indent="-57150" algn="l" defTabSz="444500">
            <a:lnSpc>
              <a:spcPct val="90000"/>
            </a:lnSpc>
            <a:spcBef>
              <a:spcPct val="0"/>
            </a:spcBef>
            <a:spcAft>
              <a:spcPct val="15000"/>
            </a:spcAft>
            <a:buChar char="•"/>
          </a:pPr>
          <a:endParaRPr lang="en-US" sz="1000" kern="1200" noProof="0" dirty="0">
            <a:solidFill>
              <a:schemeClr val="tx1"/>
            </a:solidFill>
          </a:endParaRPr>
        </a:p>
        <a:p>
          <a:pPr marL="57150" lvl="1" indent="-57150" algn="l" defTabSz="444500">
            <a:lnSpc>
              <a:spcPct val="90000"/>
            </a:lnSpc>
            <a:spcBef>
              <a:spcPct val="0"/>
            </a:spcBef>
            <a:spcAft>
              <a:spcPct val="15000"/>
            </a:spcAft>
            <a:buChar char="•"/>
          </a:pPr>
          <a:r>
            <a:rPr lang="en-US" sz="1000" kern="1200" noProof="0" dirty="0">
              <a:solidFill>
                <a:schemeClr val="tx1"/>
              </a:solidFill>
            </a:rPr>
            <a:t>Daily risk report and analysis</a:t>
          </a:r>
        </a:p>
      </dsp:txBody>
      <dsp:txXfrm rot="5400000">
        <a:off x="6441358" y="850147"/>
        <a:ext cx="1996689" cy="2550443"/>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0.46052</cdr:x>
      <cdr:y>0.57259</cdr:y>
    </cdr:from>
    <cdr:to>
      <cdr:x>0.90671</cdr:x>
      <cdr:y>0.71472</cdr:y>
    </cdr:to>
    <cdr:cxnSp macro="">
      <cdr:nvCxnSpPr>
        <cdr:cNvPr id="8" name="Straight Arrow Connector 7">
          <a:extLst xmlns:a="http://schemas.openxmlformats.org/drawingml/2006/main">
            <a:ext uri="{FF2B5EF4-FFF2-40B4-BE49-F238E27FC236}">
              <a16:creationId xmlns:a16="http://schemas.microsoft.com/office/drawing/2014/main" id="{99E2CFAD-79D5-433F-B38F-4066EED8C804}"/>
            </a:ext>
          </a:extLst>
        </cdr:cNvPr>
        <cdr:cNvCxnSpPr/>
      </cdr:nvCxnSpPr>
      <cdr:spPr>
        <a:xfrm xmlns:a="http://schemas.openxmlformats.org/drawingml/2006/main" flipV="1">
          <a:off x="3009113" y="2686050"/>
          <a:ext cx="2915436" cy="666754"/>
        </a:xfrm>
        <a:prstGeom xmlns:a="http://schemas.openxmlformats.org/drawingml/2006/main" prst="straightConnector1">
          <a:avLst/>
        </a:prstGeom>
        <a:ln xmlns:a="http://schemas.openxmlformats.org/drawingml/2006/main" w="19050">
          <a:solidFill>
            <a:schemeClr val="bg1">
              <a:lumMod val="50000"/>
            </a:schemeClr>
          </a:solidFill>
          <a:prstDash val="dash"/>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0.41331</cdr:x>
      <cdr:y>0.37766</cdr:y>
    </cdr:from>
    <cdr:to>
      <cdr:x>0.44666</cdr:x>
      <cdr:y>0.4237</cdr:y>
    </cdr:to>
    <cdr:sp macro="" textlink="">
      <cdr:nvSpPr>
        <cdr:cNvPr id="2" name="Oval 1">
          <a:extLst xmlns:a="http://schemas.openxmlformats.org/drawingml/2006/main">
            <a:ext uri="{FF2B5EF4-FFF2-40B4-BE49-F238E27FC236}">
              <a16:creationId xmlns:a16="http://schemas.microsoft.com/office/drawing/2014/main" id="{B8001273-990D-4C72-AC89-73CA83A3683F}"/>
            </a:ext>
          </a:extLst>
        </cdr:cNvPr>
        <cdr:cNvSpPr/>
      </cdr:nvSpPr>
      <cdr:spPr>
        <a:xfrm xmlns:a="http://schemas.openxmlformats.org/drawingml/2006/main">
          <a:off x="2700597" y="1771648"/>
          <a:ext cx="217914" cy="215977"/>
        </a:xfrm>
        <a:prstGeom xmlns:a="http://schemas.openxmlformats.org/drawingml/2006/main" prst="ellipse">
          <a:avLst/>
        </a:prstGeom>
        <a:noFill xmlns:a="http://schemas.openxmlformats.org/drawingml/2006/main"/>
        <a:ln xmlns:a="http://schemas.openxmlformats.org/drawingml/2006/main">
          <a:solidFill>
            <a:srgbClr val="0D2D40"/>
          </a:solidFill>
          <a:prstDash val="solid"/>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0.42479</cdr:x>
      <cdr:y>0.70524</cdr:y>
    </cdr:from>
    <cdr:to>
      <cdr:x>0.45814</cdr:x>
      <cdr:y>0.75129</cdr:y>
    </cdr:to>
    <cdr:sp macro="" textlink="">
      <cdr:nvSpPr>
        <cdr:cNvPr id="3" name="Oval 2">
          <a:extLst xmlns:a="http://schemas.openxmlformats.org/drawingml/2006/main">
            <a:ext uri="{FF2B5EF4-FFF2-40B4-BE49-F238E27FC236}">
              <a16:creationId xmlns:a16="http://schemas.microsoft.com/office/drawing/2014/main" id="{F5653CA5-8C85-4EDB-8936-E5FFA2B59E6B}"/>
            </a:ext>
          </a:extLst>
        </cdr:cNvPr>
        <cdr:cNvSpPr/>
      </cdr:nvSpPr>
      <cdr:spPr>
        <a:xfrm xmlns:a="http://schemas.openxmlformats.org/drawingml/2006/main">
          <a:off x="2775639" y="3308333"/>
          <a:ext cx="217914" cy="216024"/>
        </a:xfrm>
        <a:prstGeom xmlns:a="http://schemas.openxmlformats.org/drawingml/2006/main" prst="ellipse">
          <a:avLst/>
        </a:prstGeom>
        <a:noFill xmlns:a="http://schemas.openxmlformats.org/drawingml/2006/main"/>
        <a:ln xmlns:a="http://schemas.openxmlformats.org/drawingml/2006/main">
          <a:solidFill>
            <a:schemeClr val="bg1">
              <a:lumMod val="50000"/>
            </a:schemeClr>
          </a:solidFill>
          <a:prstDash val="solid"/>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0.90085</cdr:x>
      <cdr:y>0.37021</cdr:y>
    </cdr:from>
    <cdr:to>
      <cdr:x>0.9342</cdr:x>
      <cdr:y>0.41626</cdr:y>
    </cdr:to>
    <cdr:sp macro="" textlink="">
      <cdr:nvSpPr>
        <cdr:cNvPr id="4" name="Oval 3">
          <a:extLst xmlns:a="http://schemas.openxmlformats.org/drawingml/2006/main">
            <a:ext uri="{FF2B5EF4-FFF2-40B4-BE49-F238E27FC236}">
              <a16:creationId xmlns:a16="http://schemas.microsoft.com/office/drawing/2014/main" id="{B3DBA89B-3AB3-46BC-A1A0-12899F4E8069}"/>
            </a:ext>
          </a:extLst>
        </cdr:cNvPr>
        <cdr:cNvSpPr/>
      </cdr:nvSpPr>
      <cdr:spPr>
        <a:xfrm xmlns:a="http://schemas.openxmlformats.org/drawingml/2006/main">
          <a:off x="5886298" y="1736698"/>
          <a:ext cx="217914" cy="216023"/>
        </a:xfrm>
        <a:prstGeom xmlns:a="http://schemas.openxmlformats.org/drawingml/2006/main" prst="ellipse">
          <a:avLst/>
        </a:prstGeom>
        <a:noFill xmlns:a="http://schemas.openxmlformats.org/drawingml/2006/main"/>
        <a:ln xmlns:a="http://schemas.openxmlformats.org/drawingml/2006/main">
          <a:solidFill>
            <a:srgbClr val="0D2D40"/>
          </a:solidFill>
          <a:prstDash val="solid"/>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0.91324</cdr:x>
      <cdr:y>0.54078</cdr:y>
    </cdr:from>
    <cdr:to>
      <cdr:x>0.94659</cdr:x>
      <cdr:y>0.58682</cdr:y>
    </cdr:to>
    <cdr:sp macro="" textlink="">
      <cdr:nvSpPr>
        <cdr:cNvPr id="5" name="Oval 4">
          <a:extLst xmlns:a="http://schemas.openxmlformats.org/drawingml/2006/main">
            <a:ext uri="{FF2B5EF4-FFF2-40B4-BE49-F238E27FC236}">
              <a16:creationId xmlns:a16="http://schemas.microsoft.com/office/drawing/2014/main" id="{8F3A33AE-60DC-4274-B934-627AB212D91F}"/>
            </a:ext>
          </a:extLst>
        </cdr:cNvPr>
        <cdr:cNvSpPr/>
      </cdr:nvSpPr>
      <cdr:spPr>
        <a:xfrm xmlns:a="http://schemas.openxmlformats.org/drawingml/2006/main">
          <a:off x="5967236" y="2536828"/>
          <a:ext cx="217913" cy="215977"/>
        </a:xfrm>
        <a:prstGeom xmlns:a="http://schemas.openxmlformats.org/drawingml/2006/main" prst="ellipse">
          <a:avLst/>
        </a:prstGeom>
        <a:noFill xmlns:a="http://schemas.openxmlformats.org/drawingml/2006/main"/>
        <a:ln xmlns:a="http://schemas.openxmlformats.org/drawingml/2006/main">
          <a:solidFill>
            <a:schemeClr val="bg1">
              <a:lumMod val="50000"/>
            </a:schemeClr>
          </a:solidFill>
          <a:prstDash val="solid"/>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0.44877</cdr:x>
      <cdr:y>0.39594</cdr:y>
    </cdr:from>
    <cdr:to>
      <cdr:x>0.89504</cdr:x>
      <cdr:y>0.4</cdr:y>
    </cdr:to>
    <cdr:cxnSp macro="">
      <cdr:nvCxnSpPr>
        <cdr:cNvPr id="7" name="Straight Arrow Connector 6">
          <a:extLst xmlns:a="http://schemas.openxmlformats.org/drawingml/2006/main">
            <a:ext uri="{FF2B5EF4-FFF2-40B4-BE49-F238E27FC236}">
              <a16:creationId xmlns:a16="http://schemas.microsoft.com/office/drawing/2014/main" id="{A25B5752-3EEF-45D3-986C-967215871443}"/>
            </a:ext>
          </a:extLst>
        </cdr:cNvPr>
        <cdr:cNvCxnSpPr/>
      </cdr:nvCxnSpPr>
      <cdr:spPr>
        <a:xfrm xmlns:a="http://schemas.openxmlformats.org/drawingml/2006/main" flipV="1">
          <a:off x="2932351" y="1857375"/>
          <a:ext cx="2915998" cy="19030"/>
        </a:xfrm>
        <a:prstGeom xmlns:a="http://schemas.openxmlformats.org/drawingml/2006/main" prst="straightConnector1">
          <a:avLst/>
        </a:prstGeom>
        <a:ln xmlns:a="http://schemas.openxmlformats.org/drawingml/2006/main" w="19050">
          <a:solidFill>
            <a:srgbClr val="0D2D40"/>
          </a:solidFill>
          <a:prstDash val="dash"/>
          <a:tailEnd type="triangle"/>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drawings/drawing2.xml><?xml version="1.0" encoding="utf-8"?>
<c:userShapes xmlns:c="http://schemas.openxmlformats.org/drawingml/2006/chart">
  <cdr:relSizeAnchor xmlns:cdr="http://schemas.openxmlformats.org/drawingml/2006/chartDrawing">
    <cdr:from>
      <cdr:x>0.06547</cdr:x>
      <cdr:y>0.49101</cdr:y>
    </cdr:from>
    <cdr:to>
      <cdr:x>1</cdr:x>
      <cdr:y>0.49101</cdr:y>
    </cdr:to>
    <cdr:cxnSp macro="">
      <cdr:nvCxnSpPr>
        <cdr:cNvPr id="3" name="Straight Connector 2">
          <a:extLst xmlns:a="http://schemas.openxmlformats.org/drawingml/2006/main">
            <a:ext uri="{FF2B5EF4-FFF2-40B4-BE49-F238E27FC236}">
              <a16:creationId xmlns:a16="http://schemas.microsoft.com/office/drawing/2014/main" id="{39BAB146-FDAE-4779-95C5-3545514AE4A3}"/>
            </a:ext>
          </a:extLst>
        </cdr:cNvPr>
        <cdr:cNvCxnSpPr/>
      </cdr:nvCxnSpPr>
      <cdr:spPr>
        <a:xfrm xmlns:a="http://schemas.openxmlformats.org/drawingml/2006/main">
          <a:off x="211861" y="997367"/>
          <a:ext cx="3024154" cy="0"/>
        </a:xfrm>
        <a:prstGeom xmlns:a="http://schemas.openxmlformats.org/drawingml/2006/main" prst="line">
          <a:avLst/>
        </a:prstGeom>
        <a:ln xmlns:a="http://schemas.openxmlformats.org/drawingml/2006/main" w="31750" cap="flat" cmpd="sng" algn="ctr">
          <a:solidFill>
            <a:srgbClr val="0D2D40"/>
          </a:solidFill>
          <a:prstDash val="dash"/>
          <a:round/>
          <a:headEnd type="none" w="med" len="med"/>
          <a:tailEnd type="none"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945659" cy="493713"/>
          </a:xfrm>
          <a:prstGeom prst="rect">
            <a:avLst/>
          </a:prstGeom>
        </p:spPr>
        <p:txBody>
          <a:bodyPr vert="horz" lIns="93205" tIns="46602" rIns="93205" bIns="46602"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50444" y="0"/>
            <a:ext cx="2945659" cy="493713"/>
          </a:xfrm>
          <a:prstGeom prst="rect">
            <a:avLst/>
          </a:prstGeom>
        </p:spPr>
        <p:txBody>
          <a:bodyPr vert="horz" lIns="93205" tIns="46602" rIns="93205" bIns="46602" rtlCol="0"/>
          <a:lstStyle>
            <a:lvl1pPr algn="r">
              <a:defRPr sz="1200"/>
            </a:lvl1pPr>
          </a:lstStyle>
          <a:p>
            <a:fld id="{D1DA2315-DB7B-9348-B407-E5018EC0CC1B}" type="datetimeFigureOut">
              <a:rPr lang="en-US" smtClean="0">
                <a:latin typeface="Arial" charset="0"/>
              </a:rPr>
              <a:pPr/>
              <a:t>9/26/2019</a:t>
            </a:fld>
            <a:endParaRPr lang="en-US" dirty="0">
              <a:latin typeface="Arial" charset="0"/>
            </a:endParaRPr>
          </a:p>
        </p:txBody>
      </p:sp>
      <p:sp>
        <p:nvSpPr>
          <p:cNvPr id="4" name="Footer Placeholder 3"/>
          <p:cNvSpPr>
            <a:spLocks noGrp="1"/>
          </p:cNvSpPr>
          <p:nvPr>
            <p:ph type="ftr" sz="quarter" idx="2"/>
          </p:nvPr>
        </p:nvSpPr>
        <p:spPr>
          <a:xfrm>
            <a:off x="1" y="9378824"/>
            <a:ext cx="2945659" cy="493713"/>
          </a:xfrm>
          <a:prstGeom prst="rect">
            <a:avLst/>
          </a:prstGeom>
        </p:spPr>
        <p:txBody>
          <a:bodyPr vert="horz" lIns="93205" tIns="46602" rIns="93205" bIns="46602"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50444" y="9378824"/>
            <a:ext cx="2945659" cy="493713"/>
          </a:xfrm>
          <a:prstGeom prst="rect">
            <a:avLst/>
          </a:prstGeom>
        </p:spPr>
        <p:txBody>
          <a:bodyPr vert="horz" lIns="93205" tIns="46602" rIns="93205" bIns="46602" rtlCol="0" anchor="b"/>
          <a:lstStyle>
            <a:lvl1pPr algn="r">
              <a:defRPr sz="1200"/>
            </a:lvl1pPr>
          </a:lstStyle>
          <a:p>
            <a:fld id="{E88F0B28-E75E-9E45-AE13-F47FFD02CBDD}" type="slidenum">
              <a:rPr lang="en-US" smtClean="0">
                <a:latin typeface="Arial" charset="0"/>
              </a:rPr>
              <a:pPr/>
              <a:t>‹#›</a:t>
            </a:fld>
            <a:endParaRPr lang="en-US" dirty="0">
              <a:latin typeface="Arial" charset="0"/>
            </a:endParaRPr>
          </a:p>
        </p:txBody>
      </p:sp>
    </p:spTree>
    <p:extLst>
      <p:ext uri="{BB962C8B-B14F-4D97-AF65-F5344CB8AC3E}">
        <p14:creationId xmlns:p14="http://schemas.microsoft.com/office/powerpoint/2010/main" val="36375414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2.jpeg>
</file>

<file path=ppt/media/image3.jpeg>
</file>

<file path=ppt/media/image4.tiff>
</file>

<file path=ppt/media/image5.tiff>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945659" cy="493713"/>
          </a:xfrm>
          <a:prstGeom prst="rect">
            <a:avLst/>
          </a:prstGeom>
        </p:spPr>
        <p:txBody>
          <a:bodyPr vert="horz" lIns="93205" tIns="46602" rIns="93205" bIns="46602"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50444" y="0"/>
            <a:ext cx="2945659" cy="493713"/>
          </a:xfrm>
          <a:prstGeom prst="rect">
            <a:avLst/>
          </a:prstGeom>
        </p:spPr>
        <p:txBody>
          <a:bodyPr vert="horz" lIns="93205" tIns="46602" rIns="93205" bIns="46602" rtlCol="0"/>
          <a:lstStyle>
            <a:lvl1pPr algn="r">
              <a:defRPr sz="1200">
                <a:latin typeface="Arial" charset="0"/>
              </a:defRPr>
            </a:lvl1pPr>
          </a:lstStyle>
          <a:p>
            <a:fld id="{FBE13C9A-DFB7-4448-819F-58B49466DF0F}" type="datetimeFigureOut">
              <a:rPr lang="en-US" smtClean="0"/>
              <a:pPr/>
              <a:t>9/26/2019</a:t>
            </a:fld>
            <a:endParaRPr lang="en-US" dirty="0"/>
          </a:p>
        </p:txBody>
      </p:sp>
      <p:sp>
        <p:nvSpPr>
          <p:cNvPr id="4" name="Slide Image Placeholder 3"/>
          <p:cNvSpPr>
            <a:spLocks noGrp="1" noRot="1" noChangeAspect="1"/>
          </p:cNvSpPr>
          <p:nvPr>
            <p:ph type="sldImg" idx="2"/>
          </p:nvPr>
        </p:nvSpPr>
        <p:spPr>
          <a:xfrm>
            <a:off x="930275" y="739775"/>
            <a:ext cx="4937125" cy="3703638"/>
          </a:xfrm>
          <a:prstGeom prst="rect">
            <a:avLst/>
          </a:prstGeom>
          <a:noFill/>
          <a:ln w="12700">
            <a:solidFill>
              <a:prstClr val="black"/>
            </a:solidFill>
          </a:ln>
        </p:spPr>
        <p:txBody>
          <a:bodyPr vert="horz" lIns="93205" tIns="46602" rIns="93205" bIns="46602" rtlCol="0" anchor="ctr"/>
          <a:lstStyle/>
          <a:p>
            <a:endParaRPr lang="en-US" dirty="0"/>
          </a:p>
        </p:txBody>
      </p:sp>
      <p:sp>
        <p:nvSpPr>
          <p:cNvPr id="5" name="Notes Placeholder 4"/>
          <p:cNvSpPr>
            <a:spLocks noGrp="1"/>
          </p:cNvSpPr>
          <p:nvPr>
            <p:ph type="body" sz="quarter" idx="3"/>
          </p:nvPr>
        </p:nvSpPr>
        <p:spPr>
          <a:xfrm>
            <a:off x="679768" y="4690269"/>
            <a:ext cx="5438140" cy="4443413"/>
          </a:xfrm>
          <a:prstGeom prst="rect">
            <a:avLst/>
          </a:prstGeom>
        </p:spPr>
        <p:txBody>
          <a:bodyPr vert="horz" lIns="93205" tIns="46602" rIns="93205" bIns="46602"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9378824"/>
            <a:ext cx="2945659" cy="493713"/>
          </a:xfrm>
          <a:prstGeom prst="rect">
            <a:avLst/>
          </a:prstGeom>
        </p:spPr>
        <p:txBody>
          <a:bodyPr vert="horz" lIns="93205" tIns="46602" rIns="93205" bIns="46602"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50444" y="9378824"/>
            <a:ext cx="2945659" cy="493713"/>
          </a:xfrm>
          <a:prstGeom prst="rect">
            <a:avLst/>
          </a:prstGeom>
        </p:spPr>
        <p:txBody>
          <a:bodyPr vert="horz" lIns="93205" tIns="46602" rIns="93205" bIns="46602" rtlCol="0" anchor="b"/>
          <a:lstStyle>
            <a:lvl1pPr algn="r">
              <a:defRPr sz="1200">
                <a:latin typeface="Arial" charset="0"/>
              </a:defRPr>
            </a:lvl1pPr>
          </a:lstStyle>
          <a:p>
            <a:fld id="{398B5DEE-CB20-4F4D-88E2-2600CE710824}" type="slidenum">
              <a:rPr lang="en-US" smtClean="0"/>
              <a:pPr/>
              <a:t>‹#›</a:t>
            </a:fld>
            <a:endParaRPr lang="en-US" dirty="0"/>
          </a:p>
        </p:txBody>
      </p:sp>
    </p:spTree>
    <p:extLst>
      <p:ext uri="{BB962C8B-B14F-4D97-AF65-F5344CB8AC3E}">
        <p14:creationId xmlns:p14="http://schemas.microsoft.com/office/powerpoint/2010/main" val="342499369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charset="0"/>
        <a:ea typeface="+mn-ea"/>
        <a:cs typeface="+mn-cs"/>
      </a:defRPr>
    </a:lvl1pPr>
    <a:lvl2pPr marL="457200" algn="l" defTabSz="457200" rtl="0" eaLnBrk="1" latinLnBrk="0" hangingPunct="1">
      <a:defRPr sz="1200" kern="1200">
        <a:solidFill>
          <a:schemeClr val="tx1"/>
        </a:solidFill>
        <a:latin typeface="Arial" charset="0"/>
        <a:ea typeface="+mn-ea"/>
        <a:cs typeface="+mn-cs"/>
      </a:defRPr>
    </a:lvl2pPr>
    <a:lvl3pPr marL="914400" algn="l" defTabSz="457200" rtl="0" eaLnBrk="1" latinLnBrk="0" hangingPunct="1">
      <a:defRPr sz="1200" kern="1200">
        <a:solidFill>
          <a:schemeClr val="tx1"/>
        </a:solidFill>
        <a:latin typeface="Arial" charset="0"/>
        <a:ea typeface="+mn-ea"/>
        <a:cs typeface="+mn-cs"/>
      </a:defRPr>
    </a:lvl3pPr>
    <a:lvl4pPr marL="1371600" algn="l" defTabSz="457200" rtl="0" eaLnBrk="1" latinLnBrk="0" hangingPunct="1">
      <a:defRPr sz="1200" kern="1200">
        <a:solidFill>
          <a:schemeClr val="tx1"/>
        </a:solidFill>
        <a:latin typeface="Arial" charset="0"/>
        <a:ea typeface="+mn-ea"/>
        <a:cs typeface="+mn-cs"/>
      </a:defRPr>
    </a:lvl4pPr>
    <a:lvl5pPr marL="1828800" algn="l" defTabSz="457200" rtl="0" eaLnBrk="1" latinLnBrk="0" hangingPunct="1">
      <a:defRPr sz="1200" kern="1200">
        <a:solidFill>
          <a:schemeClr val="tx1"/>
        </a:solidFill>
        <a:latin typeface="Arial"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19188" y="1201738"/>
            <a:ext cx="4325937" cy="324643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8B5DEE-CB20-4F4D-88E2-2600CE710824}" type="slidenum">
              <a:rPr lang="en-US" smtClean="0"/>
              <a:pPr/>
              <a:t>1</a:t>
            </a:fld>
            <a:endParaRPr lang="en-US" dirty="0"/>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808272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H" dirty="0"/>
          </a:p>
        </p:txBody>
      </p:sp>
      <p:sp>
        <p:nvSpPr>
          <p:cNvPr id="4" name="Slide Number Placeholder 3"/>
          <p:cNvSpPr>
            <a:spLocks noGrp="1"/>
          </p:cNvSpPr>
          <p:nvPr>
            <p:ph type="sldNum" sz="quarter" idx="5"/>
          </p:nvPr>
        </p:nvSpPr>
        <p:spPr/>
        <p:txBody>
          <a:bodyPr/>
          <a:lstStyle/>
          <a:p>
            <a:fld id="{398B5DEE-CB20-4F4D-88E2-2600CE710824}" type="slidenum">
              <a:rPr lang="en-US" smtClean="0"/>
              <a:pPr/>
              <a:t>7</a:t>
            </a:fld>
            <a:endParaRPr lang="en-US" dirty="0"/>
          </a:p>
        </p:txBody>
      </p:sp>
    </p:spTree>
    <p:extLst>
      <p:ext uri="{BB962C8B-B14F-4D97-AF65-F5344CB8AC3E}">
        <p14:creationId xmlns:p14="http://schemas.microsoft.com/office/powerpoint/2010/main" val="1125603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H" dirty="0"/>
          </a:p>
        </p:txBody>
      </p:sp>
      <p:sp>
        <p:nvSpPr>
          <p:cNvPr id="4" name="Slide Number Placeholder 3"/>
          <p:cNvSpPr>
            <a:spLocks noGrp="1"/>
          </p:cNvSpPr>
          <p:nvPr>
            <p:ph type="sldNum" sz="quarter" idx="5"/>
          </p:nvPr>
        </p:nvSpPr>
        <p:spPr/>
        <p:txBody>
          <a:bodyPr/>
          <a:lstStyle/>
          <a:p>
            <a:fld id="{398B5DEE-CB20-4F4D-88E2-2600CE710824}" type="slidenum">
              <a:rPr lang="en-US" smtClean="0"/>
              <a:pPr/>
              <a:t>18</a:t>
            </a:fld>
            <a:endParaRPr lang="en-US" dirty="0"/>
          </a:p>
        </p:txBody>
      </p:sp>
    </p:spTree>
    <p:extLst>
      <p:ext uri="{BB962C8B-B14F-4D97-AF65-F5344CB8AC3E}">
        <p14:creationId xmlns:p14="http://schemas.microsoft.com/office/powerpoint/2010/main" val="962112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433388" y="1433513"/>
            <a:ext cx="8277225" cy="4894262"/>
          </a:xfrm>
        </p:spPr>
        <p:txBody>
          <a:bodyPr anchor="ctr"/>
          <a:lstStyle>
            <a:lvl1pPr marL="0" indent="0" algn="ctr">
              <a:buNone/>
              <a:defRPr b="0" i="0">
                <a:solidFill>
                  <a:srgbClr val="BFBFBF"/>
                </a:solidFill>
                <a:latin typeface="Arial" charset="0"/>
                <a:cs typeface="Arial" charset="0"/>
              </a:defRPr>
            </a:lvl1pPr>
          </a:lstStyle>
          <a:p>
            <a:r>
              <a:rPr lang="en-US" dirty="0"/>
              <a:t>Drag a picture here</a:t>
            </a:r>
          </a:p>
        </p:txBody>
      </p:sp>
      <p:sp>
        <p:nvSpPr>
          <p:cNvPr id="2" name="Title 1"/>
          <p:cNvSpPr>
            <a:spLocks noGrp="1"/>
          </p:cNvSpPr>
          <p:nvPr>
            <p:ph type="ctrTitle" hasCustomPrompt="1"/>
          </p:nvPr>
        </p:nvSpPr>
        <p:spPr>
          <a:xfrm>
            <a:off x="329092" y="805732"/>
            <a:ext cx="6499574" cy="461665"/>
          </a:xfrm>
        </p:spPr>
        <p:txBody>
          <a:bodyPr wrap="square">
            <a:spAutoFit/>
          </a:bodyPr>
          <a:lstStyle>
            <a:lvl1pPr algn="l">
              <a:defRPr sz="2400" b="0" i="0" baseline="0">
                <a:latin typeface="Arial" charset="0"/>
                <a:cs typeface="Arial" charset="0"/>
              </a:defRPr>
            </a:lvl1pPr>
          </a:lstStyle>
          <a:p>
            <a:r>
              <a:rPr lang="en-US" dirty="0"/>
              <a:t>Click to add presentation title</a:t>
            </a:r>
          </a:p>
        </p:txBody>
      </p:sp>
      <p:sp>
        <p:nvSpPr>
          <p:cNvPr id="8" name="Text Placeholder 7"/>
          <p:cNvSpPr>
            <a:spLocks noGrp="1"/>
          </p:cNvSpPr>
          <p:nvPr>
            <p:ph type="body" sz="quarter" idx="11" hasCustomPrompt="1"/>
          </p:nvPr>
        </p:nvSpPr>
        <p:spPr>
          <a:xfrm>
            <a:off x="433387" y="5351555"/>
            <a:ext cx="2484659" cy="365901"/>
          </a:xfrm>
          <a:solidFill>
            <a:schemeClr val="tx1"/>
          </a:solidFill>
        </p:spPr>
        <p:txBody>
          <a:bodyPr anchor="ctr" anchorCtr="0">
            <a:noAutofit/>
          </a:bodyPr>
          <a:lstStyle>
            <a:lvl1pPr marL="0" indent="0">
              <a:buNone/>
              <a:defRPr sz="1400" b="0" i="0">
                <a:solidFill>
                  <a:schemeClr val="bg1"/>
                </a:solidFill>
                <a:latin typeface="Arial" charset="0"/>
                <a:cs typeface="Arial" charset="0"/>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Enter presenter name</a:t>
            </a:r>
          </a:p>
        </p:txBody>
      </p:sp>
      <p:sp>
        <p:nvSpPr>
          <p:cNvPr id="9" name="Text Placeholder 7"/>
          <p:cNvSpPr>
            <a:spLocks noGrp="1"/>
          </p:cNvSpPr>
          <p:nvPr>
            <p:ph type="body" sz="quarter" idx="12" hasCustomPrompt="1"/>
          </p:nvPr>
        </p:nvSpPr>
        <p:spPr>
          <a:xfrm>
            <a:off x="433388" y="5711549"/>
            <a:ext cx="2484659" cy="302605"/>
          </a:xfrm>
          <a:solidFill>
            <a:schemeClr val="accent1"/>
          </a:solidFill>
        </p:spPr>
        <p:txBody>
          <a:bodyPr anchor="ctr" anchorCtr="0">
            <a:noAutofit/>
          </a:bodyPr>
          <a:lstStyle>
            <a:lvl1pPr marL="0" indent="0">
              <a:buNone/>
              <a:defRPr sz="1400" b="0" i="0" baseline="0">
                <a:solidFill>
                  <a:schemeClr val="bg1"/>
                </a:solidFill>
                <a:latin typeface="Arial" charset="0"/>
                <a:cs typeface="Arial" charset="0"/>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Enter presentation date</a:t>
            </a:r>
          </a:p>
        </p:txBody>
      </p:sp>
    </p:spTree>
    <p:extLst>
      <p:ext uri="{BB962C8B-B14F-4D97-AF65-F5344CB8AC3E}">
        <p14:creationId xmlns:p14="http://schemas.microsoft.com/office/powerpoint/2010/main" val="15914872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p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27039" y="359983"/>
            <a:ext cx="8283575" cy="539635"/>
          </a:xfrm>
        </p:spPr>
        <p:txBody>
          <a:bodyPr anchor="t">
            <a:spAutoFit/>
          </a:bodyPr>
          <a:lstStyle>
            <a:lvl1pPr algn="l">
              <a:lnSpc>
                <a:spcPct val="90000"/>
              </a:lnSpc>
              <a:defRPr sz="1600" b="0" i="0" cap="all" baseline="0">
                <a:solidFill>
                  <a:schemeClr val="bg1">
                    <a:lumMod val="50000"/>
                  </a:schemeClr>
                </a:solidFill>
                <a:latin typeface="Arial" charset="0"/>
                <a:cs typeface="Arial" charset="0"/>
              </a:defRPr>
            </a:lvl1pPr>
          </a:lstStyle>
          <a:p>
            <a:r>
              <a:rPr lang="en-US" dirty="0"/>
              <a:t>Click to enter and edit the slide title which can run over two lines if you want</a:t>
            </a:r>
          </a:p>
        </p:txBody>
      </p:sp>
      <p:sp>
        <p:nvSpPr>
          <p:cNvPr id="6" name="Slide Number Placeholder 5"/>
          <p:cNvSpPr>
            <a:spLocks noGrp="1"/>
          </p:cNvSpPr>
          <p:nvPr>
            <p:ph type="sldNum" sz="quarter" idx="12"/>
          </p:nvPr>
        </p:nvSpPr>
        <p:spPr>
          <a:xfrm>
            <a:off x="8713788" y="6384870"/>
            <a:ext cx="430212" cy="365125"/>
          </a:xfrm>
        </p:spPr>
        <p:txBody>
          <a:bodyPr/>
          <a:lstStyle>
            <a:lvl1pPr algn="ctr">
              <a:defRPr sz="900">
                <a:solidFill>
                  <a:srgbClr val="1270A8"/>
                </a:solidFill>
              </a:defRPr>
            </a:lvl1pPr>
          </a:lstStyle>
          <a:p>
            <a:fld id="{F4D8132F-EA38-EB41-B995-EEAAEB177086}" type="slidenum">
              <a:rPr lang="en-US" smtClean="0"/>
              <a:pPr/>
              <a:t>‹#›</a:t>
            </a:fld>
            <a:endParaRPr lang="en-US" dirty="0"/>
          </a:p>
        </p:txBody>
      </p:sp>
      <p:sp>
        <p:nvSpPr>
          <p:cNvPr id="5" name="Text Placeholder 4"/>
          <p:cNvSpPr>
            <a:spLocks noGrp="1"/>
          </p:cNvSpPr>
          <p:nvPr>
            <p:ph type="body" sz="quarter" idx="13" hasCustomPrompt="1"/>
          </p:nvPr>
        </p:nvSpPr>
        <p:spPr>
          <a:xfrm>
            <a:off x="433387" y="6452430"/>
            <a:ext cx="6973961" cy="260350"/>
          </a:xfrm>
        </p:spPr>
        <p:txBody>
          <a:bodyPr anchor="ctr">
            <a:noAutofit/>
          </a:bodyPr>
          <a:lstStyle>
            <a:lvl1pPr marL="0" indent="0">
              <a:buNone/>
              <a:defRPr sz="800" b="0" i="0" baseline="0">
                <a:solidFill>
                  <a:schemeClr val="bg2"/>
                </a:solidFill>
                <a:latin typeface="Arial" charset="0"/>
                <a:cs typeface="Arial" charset="0"/>
              </a:defRPr>
            </a:lvl1pPr>
            <a:lvl2pPr marL="457200" indent="0">
              <a:buNone/>
              <a:defRPr sz="800">
                <a:solidFill>
                  <a:schemeClr val="bg2"/>
                </a:solidFill>
              </a:defRPr>
            </a:lvl2pPr>
            <a:lvl3pPr marL="914400" indent="0">
              <a:buNone/>
              <a:defRPr sz="800">
                <a:solidFill>
                  <a:schemeClr val="bg2"/>
                </a:solidFill>
              </a:defRPr>
            </a:lvl3pPr>
            <a:lvl4pPr marL="1371600" indent="0">
              <a:buNone/>
              <a:defRPr sz="800">
                <a:solidFill>
                  <a:schemeClr val="bg2"/>
                </a:solidFill>
              </a:defRPr>
            </a:lvl4pPr>
            <a:lvl5pPr marL="1828800" indent="0">
              <a:buNone/>
              <a:defRPr sz="800">
                <a:solidFill>
                  <a:schemeClr val="bg2"/>
                </a:solidFill>
              </a:defRPr>
            </a:lvl5pPr>
          </a:lstStyle>
          <a:p>
            <a:pPr lvl="0"/>
            <a:r>
              <a:rPr lang="en-US" dirty="0"/>
              <a:t>Click to enter footnote or source</a:t>
            </a:r>
          </a:p>
        </p:txBody>
      </p:sp>
      <p:cxnSp>
        <p:nvCxnSpPr>
          <p:cNvPr id="9" name="Straight Connector 8"/>
          <p:cNvCxnSpPr/>
          <p:nvPr userDrawn="1"/>
        </p:nvCxnSpPr>
        <p:spPr>
          <a:xfrm>
            <a:off x="-196849" y="6322750"/>
            <a:ext cx="9531350" cy="0"/>
          </a:xfrm>
          <a:prstGeom prst="line">
            <a:avLst/>
          </a:prstGeom>
          <a:ln w="19050" cmpd="sng">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791873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tandard page">
    <p:spTree>
      <p:nvGrpSpPr>
        <p:cNvPr id="1" name=""/>
        <p:cNvGrpSpPr/>
        <p:nvPr/>
      </p:nvGrpSpPr>
      <p:grpSpPr>
        <a:xfrm>
          <a:off x="0" y="0"/>
          <a:ext cx="0" cy="0"/>
          <a:chOff x="0" y="0"/>
          <a:chExt cx="0" cy="0"/>
        </a:xfrm>
      </p:grpSpPr>
      <p:sp>
        <p:nvSpPr>
          <p:cNvPr id="5" name="Text Placeholder 4"/>
          <p:cNvSpPr>
            <a:spLocks noGrp="1"/>
          </p:cNvSpPr>
          <p:nvPr>
            <p:ph type="body" sz="quarter" idx="13" hasCustomPrompt="1"/>
          </p:nvPr>
        </p:nvSpPr>
        <p:spPr>
          <a:xfrm>
            <a:off x="433387" y="6452430"/>
            <a:ext cx="6973961" cy="260350"/>
          </a:xfrm>
        </p:spPr>
        <p:txBody>
          <a:bodyPr anchor="ctr">
            <a:noAutofit/>
          </a:bodyPr>
          <a:lstStyle>
            <a:lvl1pPr marL="0" indent="0">
              <a:buNone/>
              <a:defRPr sz="800" b="0" i="0" baseline="0">
                <a:solidFill>
                  <a:schemeClr val="bg2"/>
                </a:solidFill>
                <a:latin typeface="Arial" charset="0"/>
                <a:cs typeface="Arial" charset="0"/>
              </a:defRPr>
            </a:lvl1pPr>
            <a:lvl2pPr marL="457200" indent="0">
              <a:buNone/>
              <a:defRPr sz="800">
                <a:solidFill>
                  <a:schemeClr val="bg2"/>
                </a:solidFill>
              </a:defRPr>
            </a:lvl2pPr>
            <a:lvl3pPr marL="914400" indent="0">
              <a:buNone/>
              <a:defRPr sz="800">
                <a:solidFill>
                  <a:schemeClr val="bg2"/>
                </a:solidFill>
              </a:defRPr>
            </a:lvl3pPr>
            <a:lvl4pPr marL="1371600" indent="0">
              <a:buNone/>
              <a:defRPr sz="800">
                <a:solidFill>
                  <a:schemeClr val="bg2"/>
                </a:solidFill>
              </a:defRPr>
            </a:lvl4pPr>
            <a:lvl5pPr marL="1828800" indent="0">
              <a:buNone/>
              <a:defRPr sz="800">
                <a:solidFill>
                  <a:schemeClr val="bg2"/>
                </a:solidFill>
              </a:defRPr>
            </a:lvl5pPr>
          </a:lstStyle>
          <a:p>
            <a:pPr lvl="0"/>
            <a:r>
              <a:rPr lang="en-US" dirty="0"/>
              <a:t>Click to enter footnote or source</a:t>
            </a:r>
          </a:p>
        </p:txBody>
      </p:sp>
    </p:spTree>
    <p:extLst>
      <p:ext uri="{BB962C8B-B14F-4D97-AF65-F5344CB8AC3E}">
        <p14:creationId xmlns:p14="http://schemas.microsoft.com/office/powerpoint/2010/main" val="821452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ight grey box">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27039" y="359983"/>
            <a:ext cx="8283575" cy="539635"/>
          </a:xfrm>
        </p:spPr>
        <p:txBody>
          <a:bodyPr anchor="t">
            <a:spAutoFit/>
          </a:bodyPr>
          <a:lstStyle>
            <a:lvl1pPr algn="l">
              <a:lnSpc>
                <a:spcPct val="90000"/>
              </a:lnSpc>
              <a:defRPr sz="1600" b="0" i="0" cap="all" baseline="0">
                <a:solidFill>
                  <a:srgbClr val="7F7F7F"/>
                </a:solidFill>
                <a:latin typeface="Arial" charset="0"/>
                <a:cs typeface="Arial" charset="0"/>
              </a:defRPr>
            </a:lvl1pPr>
          </a:lstStyle>
          <a:p>
            <a:r>
              <a:rPr lang="en-US" dirty="0"/>
              <a:t>Click to enter and edit the slide title which can run over two lines if you want</a:t>
            </a:r>
          </a:p>
        </p:txBody>
      </p:sp>
      <p:sp>
        <p:nvSpPr>
          <p:cNvPr id="6" name="Slide Number Placeholder 5"/>
          <p:cNvSpPr>
            <a:spLocks noGrp="1"/>
          </p:cNvSpPr>
          <p:nvPr>
            <p:ph type="sldNum" sz="quarter" idx="12"/>
          </p:nvPr>
        </p:nvSpPr>
        <p:spPr>
          <a:xfrm>
            <a:off x="8713788" y="6390161"/>
            <a:ext cx="430212" cy="365125"/>
          </a:xfrm>
        </p:spPr>
        <p:txBody>
          <a:bodyPr/>
          <a:lstStyle>
            <a:lvl1pPr algn="ctr">
              <a:defRPr sz="900">
                <a:solidFill>
                  <a:schemeClr val="accent2">
                    <a:lumMod val="50000"/>
                  </a:schemeClr>
                </a:solidFill>
              </a:defRPr>
            </a:lvl1pPr>
          </a:lstStyle>
          <a:p>
            <a:fld id="{F4D8132F-EA38-EB41-B995-EEAAEB177086}" type="slidenum">
              <a:rPr lang="en-US" smtClean="0"/>
              <a:pPr/>
              <a:t>‹#›</a:t>
            </a:fld>
            <a:endParaRPr lang="en-US" dirty="0"/>
          </a:p>
        </p:txBody>
      </p:sp>
      <p:sp>
        <p:nvSpPr>
          <p:cNvPr id="5" name="Text Placeholder 4"/>
          <p:cNvSpPr>
            <a:spLocks noGrp="1"/>
          </p:cNvSpPr>
          <p:nvPr>
            <p:ph type="body" sz="quarter" idx="13" hasCustomPrompt="1"/>
          </p:nvPr>
        </p:nvSpPr>
        <p:spPr>
          <a:xfrm>
            <a:off x="433387" y="6452430"/>
            <a:ext cx="6973961" cy="260350"/>
          </a:xfrm>
        </p:spPr>
        <p:txBody>
          <a:bodyPr anchor="ctr">
            <a:noAutofit/>
          </a:bodyPr>
          <a:lstStyle>
            <a:lvl1pPr marL="0" indent="0">
              <a:buNone/>
              <a:defRPr sz="800" b="0" i="0" baseline="0">
                <a:solidFill>
                  <a:schemeClr val="bg2"/>
                </a:solidFill>
                <a:latin typeface="Arial" charset="0"/>
                <a:cs typeface="Arial" charset="0"/>
              </a:defRPr>
            </a:lvl1pPr>
            <a:lvl2pPr marL="457200" indent="0">
              <a:buNone/>
              <a:defRPr sz="800">
                <a:solidFill>
                  <a:schemeClr val="bg2"/>
                </a:solidFill>
              </a:defRPr>
            </a:lvl2pPr>
            <a:lvl3pPr marL="914400" indent="0">
              <a:buNone/>
              <a:defRPr sz="800">
                <a:solidFill>
                  <a:schemeClr val="bg2"/>
                </a:solidFill>
              </a:defRPr>
            </a:lvl3pPr>
            <a:lvl4pPr marL="1371600" indent="0">
              <a:buNone/>
              <a:defRPr sz="800">
                <a:solidFill>
                  <a:schemeClr val="bg2"/>
                </a:solidFill>
              </a:defRPr>
            </a:lvl4pPr>
            <a:lvl5pPr marL="1828800" indent="0">
              <a:buNone/>
              <a:defRPr sz="800">
                <a:solidFill>
                  <a:schemeClr val="bg2"/>
                </a:solidFill>
              </a:defRPr>
            </a:lvl5pPr>
          </a:lstStyle>
          <a:p>
            <a:pPr lvl="0"/>
            <a:r>
              <a:rPr lang="en-US" dirty="0"/>
              <a:t>Click to enter footnote or source</a:t>
            </a:r>
          </a:p>
        </p:txBody>
      </p:sp>
      <p:cxnSp>
        <p:nvCxnSpPr>
          <p:cNvPr id="9" name="Straight Connector 8"/>
          <p:cNvCxnSpPr/>
          <p:nvPr userDrawn="1"/>
        </p:nvCxnSpPr>
        <p:spPr>
          <a:xfrm>
            <a:off x="-203200" y="6322750"/>
            <a:ext cx="9677400" cy="0"/>
          </a:xfrm>
          <a:prstGeom prst="line">
            <a:avLst/>
          </a:prstGeom>
          <a:ln w="19050" cmpd="sng">
            <a:solidFill>
              <a:srgbClr val="FFFFFF"/>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55909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g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27039" y="359983"/>
            <a:ext cx="8283575" cy="539635"/>
          </a:xfrm>
        </p:spPr>
        <p:txBody>
          <a:bodyPr anchor="t">
            <a:spAutoFit/>
          </a:bodyPr>
          <a:lstStyle>
            <a:lvl1pPr algn="l">
              <a:lnSpc>
                <a:spcPct val="90000"/>
              </a:lnSpc>
              <a:defRPr sz="1600" b="0" i="0" cap="all" baseline="0">
                <a:solidFill>
                  <a:schemeClr val="bg1">
                    <a:lumMod val="50000"/>
                  </a:schemeClr>
                </a:solidFill>
                <a:latin typeface="Arial" charset="0"/>
                <a:cs typeface="Arial" charset="0"/>
              </a:defRPr>
            </a:lvl1pPr>
          </a:lstStyle>
          <a:p>
            <a:r>
              <a:rPr lang="en-US" dirty="0"/>
              <a:t>Click to enter and edit the slide title which can run over two lines if you want</a:t>
            </a:r>
          </a:p>
        </p:txBody>
      </p:sp>
      <p:sp>
        <p:nvSpPr>
          <p:cNvPr id="6" name="Slide Number Placeholder 5"/>
          <p:cNvSpPr>
            <a:spLocks noGrp="1"/>
          </p:cNvSpPr>
          <p:nvPr>
            <p:ph type="sldNum" sz="quarter" idx="12"/>
          </p:nvPr>
        </p:nvSpPr>
        <p:spPr>
          <a:xfrm>
            <a:off x="8713788" y="-1376"/>
            <a:ext cx="430212" cy="365125"/>
          </a:xfrm>
        </p:spPr>
        <p:txBody>
          <a:bodyPr/>
          <a:lstStyle>
            <a:lvl1pPr>
              <a:defRPr sz="800"/>
            </a:lvl1pPr>
          </a:lstStyle>
          <a:p>
            <a:fld id="{F4D8132F-EA38-EB41-B995-EEAAEB177086}" type="slidenum">
              <a:rPr lang="en-US" smtClean="0"/>
              <a:pPr/>
              <a:t>‹#›</a:t>
            </a:fld>
            <a:endParaRPr lang="en-US"/>
          </a:p>
        </p:txBody>
      </p:sp>
      <p:sp>
        <p:nvSpPr>
          <p:cNvPr id="5" name="Text Placeholder 4"/>
          <p:cNvSpPr>
            <a:spLocks noGrp="1"/>
          </p:cNvSpPr>
          <p:nvPr>
            <p:ph type="body" sz="quarter" idx="13" hasCustomPrompt="1"/>
          </p:nvPr>
        </p:nvSpPr>
        <p:spPr>
          <a:xfrm>
            <a:off x="433387" y="6452430"/>
            <a:ext cx="6973961" cy="260350"/>
          </a:xfrm>
        </p:spPr>
        <p:txBody>
          <a:bodyPr anchor="ctr">
            <a:noAutofit/>
          </a:bodyPr>
          <a:lstStyle>
            <a:lvl1pPr marL="0" indent="0">
              <a:buNone/>
              <a:defRPr sz="800" b="0" i="0" baseline="0">
                <a:solidFill>
                  <a:schemeClr val="bg2"/>
                </a:solidFill>
                <a:latin typeface="Arial" charset="0"/>
                <a:cs typeface="Arial" charset="0"/>
              </a:defRPr>
            </a:lvl1pPr>
            <a:lvl2pPr marL="457200" indent="0">
              <a:buNone/>
              <a:defRPr sz="800">
                <a:solidFill>
                  <a:schemeClr val="bg2"/>
                </a:solidFill>
              </a:defRPr>
            </a:lvl2pPr>
            <a:lvl3pPr marL="914400" indent="0">
              <a:buNone/>
              <a:defRPr sz="800">
                <a:solidFill>
                  <a:schemeClr val="bg2"/>
                </a:solidFill>
              </a:defRPr>
            </a:lvl3pPr>
            <a:lvl4pPr marL="1371600" indent="0">
              <a:buNone/>
              <a:defRPr sz="800">
                <a:solidFill>
                  <a:schemeClr val="bg2"/>
                </a:solidFill>
              </a:defRPr>
            </a:lvl4pPr>
            <a:lvl5pPr marL="1828800" indent="0">
              <a:buNone/>
              <a:defRPr sz="800">
                <a:solidFill>
                  <a:schemeClr val="bg2"/>
                </a:solidFill>
              </a:defRPr>
            </a:lvl5pPr>
          </a:lstStyle>
          <a:p>
            <a:pPr lvl="0"/>
            <a:r>
              <a:rPr lang="en-US" dirty="0"/>
              <a:t>Click to enter footnote or source</a:t>
            </a:r>
          </a:p>
        </p:txBody>
      </p:sp>
      <p:sp>
        <p:nvSpPr>
          <p:cNvPr id="7" name="Picture Placeholder 6"/>
          <p:cNvSpPr>
            <a:spLocks noGrp="1"/>
          </p:cNvSpPr>
          <p:nvPr>
            <p:ph type="pic" sz="quarter" idx="14" hasCustomPrompt="1"/>
          </p:nvPr>
        </p:nvSpPr>
        <p:spPr>
          <a:xfrm>
            <a:off x="433388" y="1434251"/>
            <a:ext cx="8277225" cy="4893524"/>
          </a:xfrm>
        </p:spPr>
        <p:txBody>
          <a:bodyPr anchor="ctr"/>
          <a:lstStyle>
            <a:lvl1pPr marL="0" indent="0" algn="ctr">
              <a:buNone/>
              <a:defRPr b="0" i="0">
                <a:solidFill>
                  <a:srgbClr val="BFBFBF"/>
                </a:solidFill>
                <a:latin typeface="Arial" charset="0"/>
                <a:cs typeface="Arial" charset="0"/>
              </a:defRPr>
            </a:lvl1pPr>
          </a:lstStyle>
          <a:p>
            <a:r>
              <a:rPr lang="en-US" dirty="0"/>
              <a:t>Drag a picture here</a:t>
            </a:r>
          </a:p>
        </p:txBody>
      </p:sp>
    </p:spTree>
    <p:extLst>
      <p:ext uri="{BB962C8B-B14F-4D97-AF65-F5344CB8AC3E}">
        <p14:creationId xmlns:p14="http://schemas.microsoft.com/office/powerpoint/2010/main" val="2700219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ge-filling image">
    <p:spTree>
      <p:nvGrpSpPr>
        <p:cNvPr id="1" name=""/>
        <p:cNvGrpSpPr/>
        <p:nvPr/>
      </p:nvGrpSpPr>
      <p:grpSpPr>
        <a:xfrm>
          <a:off x="0" y="0"/>
          <a:ext cx="0" cy="0"/>
          <a:chOff x="0" y="0"/>
          <a:chExt cx="0" cy="0"/>
        </a:xfrm>
      </p:grpSpPr>
      <p:sp>
        <p:nvSpPr>
          <p:cNvPr id="7" name="Picture Placeholder 6"/>
          <p:cNvSpPr>
            <a:spLocks noGrp="1"/>
          </p:cNvSpPr>
          <p:nvPr>
            <p:ph type="pic" sz="quarter" idx="14" hasCustomPrompt="1"/>
          </p:nvPr>
        </p:nvSpPr>
        <p:spPr>
          <a:xfrm>
            <a:off x="0" y="-1376"/>
            <a:ext cx="9144000" cy="6859376"/>
          </a:xfrm>
        </p:spPr>
        <p:txBody>
          <a:bodyPr anchor="ctr"/>
          <a:lstStyle>
            <a:lvl1pPr marL="0" indent="0" algn="ctr">
              <a:buNone/>
              <a:defRPr b="0" i="0">
                <a:solidFill>
                  <a:srgbClr val="BFBFBF"/>
                </a:solidFill>
                <a:latin typeface="Arial" charset="0"/>
                <a:cs typeface="Arial" charset="0"/>
              </a:defRPr>
            </a:lvl1pPr>
          </a:lstStyle>
          <a:p>
            <a:r>
              <a:rPr lang="en-US" dirty="0"/>
              <a:t>Drag a picture here</a:t>
            </a:r>
          </a:p>
        </p:txBody>
      </p:sp>
      <p:sp>
        <p:nvSpPr>
          <p:cNvPr id="2" name="Title 1"/>
          <p:cNvSpPr>
            <a:spLocks noGrp="1"/>
          </p:cNvSpPr>
          <p:nvPr>
            <p:ph type="title" hasCustomPrompt="1"/>
          </p:nvPr>
        </p:nvSpPr>
        <p:spPr>
          <a:xfrm>
            <a:off x="427039" y="359983"/>
            <a:ext cx="8283575" cy="875111"/>
          </a:xfrm>
          <a:solidFill>
            <a:schemeClr val="tx1">
              <a:alpha val="60000"/>
            </a:schemeClr>
          </a:solidFill>
        </p:spPr>
        <p:txBody>
          <a:bodyPr anchor="t">
            <a:spAutoFit/>
          </a:bodyPr>
          <a:lstStyle>
            <a:lvl1pPr algn="l">
              <a:lnSpc>
                <a:spcPct val="90000"/>
              </a:lnSpc>
              <a:defRPr sz="2800" b="0" i="0" baseline="0">
                <a:solidFill>
                  <a:schemeClr val="bg1"/>
                </a:solidFill>
                <a:latin typeface="Arial" charset="0"/>
                <a:cs typeface="Arial" charset="0"/>
              </a:defRPr>
            </a:lvl1pPr>
          </a:lstStyle>
          <a:p>
            <a:r>
              <a:rPr lang="en-US" dirty="0"/>
              <a:t>Click to enter and edit the slide title which can run over two lines if you want</a:t>
            </a:r>
          </a:p>
        </p:txBody>
      </p:sp>
      <p:sp>
        <p:nvSpPr>
          <p:cNvPr id="6" name="Slide Number Placeholder 5"/>
          <p:cNvSpPr>
            <a:spLocks noGrp="1"/>
          </p:cNvSpPr>
          <p:nvPr>
            <p:ph type="sldNum" sz="quarter" idx="12"/>
          </p:nvPr>
        </p:nvSpPr>
        <p:spPr>
          <a:xfrm>
            <a:off x="8713788" y="-1376"/>
            <a:ext cx="430212" cy="365125"/>
          </a:xfrm>
        </p:spPr>
        <p:txBody>
          <a:bodyPr/>
          <a:lstStyle>
            <a:lvl1pPr>
              <a:defRPr sz="800">
                <a:solidFill>
                  <a:schemeClr val="bg2"/>
                </a:solidFill>
              </a:defRPr>
            </a:lvl1pPr>
          </a:lstStyle>
          <a:p>
            <a:fld id="{F4D8132F-EA38-EB41-B995-EEAAEB177086}" type="slidenum">
              <a:rPr lang="en-US" smtClean="0"/>
              <a:pPr/>
              <a:t>‹#›</a:t>
            </a:fld>
            <a:endParaRPr lang="en-US" dirty="0"/>
          </a:p>
        </p:txBody>
      </p:sp>
      <p:sp>
        <p:nvSpPr>
          <p:cNvPr id="5" name="Text Placeholder 4"/>
          <p:cNvSpPr>
            <a:spLocks noGrp="1"/>
          </p:cNvSpPr>
          <p:nvPr>
            <p:ph type="body" sz="quarter" idx="13" hasCustomPrompt="1"/>
          </p:nvPr>
        </p:nvSpPr>
        <p:spPr>
          <a:xfrm>
            <a:off x="433387" y="6452430"/>
            <a:ext cx="6973961" cy="260350"/>
          </a:xfrm>
        </p:spPr>
        <p:txBody>
          <a:bodyPr anchor="ctr">
            <a:noAutofit/>
          </a:bodyPr>
          <a:lstStyle>
            <a:lvl1pPr marL="0" indent="0">
              <a:buNone/>
              <a:defRPr sz="800" b="0" i="0" baseline="0">
                <a:solidFill>
                  <a:schemeClr val="bg2">
                    <a:lumMod val="60000"/>
                    <a:lumOff val="40000"/>
                  </a:schemeClr>
                </a:solidFill>
                <a:latin typeface="Arial" charset="0"/>
                <a:cs typeface="Arial" charset="0"/>
              </a:defRPr>
            </a:lvl1pPr>
            <a:lvl2pPr marL="457200" indent="0">
              <a:buNone/>
              <a:defRPr sz="800">
                <a:solidFill>
                  <a:schemeClr val="bg2"/>
                </a:solidFill>
              </a:defRPr>
            </a:lvl2pPr>
            <a:lvl3pPr marL="914400" indent="0">
              <a:buNone/>
              <a:defRPr sz="800">
                <a:solidFill>
                  <a:schemeClr val="bg2"/>
                </a:solidFill>
              </a:defRPr>
            </a:lvl3pPr>
            <a:lvl4pPr marL="1371600" indent="0">
              <a:buNone/>
              <a:defRPr sz="800">
                <a:solidFill>
                  <a:schemeClr val="bg2"/>
                </a:solidFill>
              </a:defRPr>
            </a:lvl4pPr>
            <a:lvl5pPr marL="1828800" indent="0">
              <a:buNone/>
              <a:defRPr sz="800">
                <a:solidFill>
                  <a:schemeClr val="bg2"/>
                </a:solidFill>
              </a:defRPr>
            </a:lvl5pPr>
          </a:lstStyle>
          <a:p>
            <a:pPr lvl="0"/>
            <a:r>
              <a:rPr lang="en-US" dirty="0"/>
              <a:t>Click to enter footnote or source</a:t>
            </a:r>
          </a:p>
        </p:txBody>
      </p:sp>
    </p:spTree>
    <p:extLst>
      <p:ext uri="{BB962C8B-B14F-4D97-AF65-F5344CB8AC3E}">
        <p14:creationId xmlns:p14="http://schemas.microsoft.com/office/powerpoint/2010/main" val="3227174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parator">
    <p:spTree>
      <p:nvGrpSpPr>
        <p:cNvPr id="1" name=""/>
        <p:cNvGrpSpPr/>
        <p:nvPr/>
      </p:nvGrpSpPr>
      <p:grpSpPr>
        <a:xfrm>
          <a:off x="0" y="0"/>
          <a:ext cx="0" cy="0"/>
          <a:chOff x="0" y="0"/>
          <a:chExt cx="0" cy="0"/>
        </a:xfrm>
      </p:grpSpPr>
      <p:sp>
        <p:nvSpPr>
          <p:cNvPr id="3" name="Rectangle 2"/>
          <p:cNvSpPr/>
          <p:nvPr userDrawn="1"/>
        </p:nvSpPr>
        <p:spPr>
          <a:xfrm>
            <a:off x="0" y="-1376"/>
            <a:ext cx="9144000" cy="6859376"/>
          </a:xfrm>
          <a:prstGeom prst="rect">
            <a:avLst/>
          </a:prstGeom>
          <a:solidFill>
            <a:srgbClr val="0073A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err="1">
              <a:latin typeface="Arial" charset="0"/>
              <a:cs typeface="Arial" charset="0"/>
            </a:endParaRPr>
          </a:p>
        </p:txBody>
      </p:sp>
      <p:sp>
        <p:nvSpPr>
          <p:cNvPr id="10" name="Text Placeholder 9"/>
          <p:cNvSpPr>
            <a:spLocks noGrp="1"/>
          </p:cNvSpPr>
          <p:nvPr>
            <p:ph type="body" sz="quarter" idx="14" hasCustomPrompt="1"/>
          </p:nvPr>
        </p:nvSpPr>
        <p:spPr>
          <a:xfrm>
            <a:off x="430214" y="2726190"/>
            <a:ext cx="8280399" cy="1454150"/>
          </a:xfrm>
        </p:spPr>
        <p:txBody>
          <a:bodyPr anchor="ctr">
            <a:noAutofit/>
          </a:bodyPr>
          <a:lstStyle>
            <a:lvl1pPr marL="0" indent="0" algn="ctr">
              <a:buNone/>
              <a:defRPr sz="3200" b="0" i="0" baseline="0">
                <a:solidFill>
                  <a:schemeClr val="bg1"/>
                </a:solidFill>
                <a:latin typeface="Arial" charset="0"/>
                <a:cs typeface="Arial" charset="0"/>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stStyle>
          <a:p>
            <a:pPr lvl="0"/>
            <a:r>
              <a:rPr lang="en-US" dirty="0"/>
              <a:t>Enter text for the title of this section</a:t>
            </a:r>
          </a:p>
        </p:txBody>
      </p:sp>
    </p:spTree>
    <p:extLst>
      <p:ext uri="{BB962C8B-B14F-4D97-AF65-F5344CB8AC3E}">
        <p14:creationId xmlns:p14="http://schemas.microsoft.com/office/powerpoint/2010/main" val="26401561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rajectoire heart slide">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8763801" y="6356350"/>
            <a:ext cx="314626" cy="365125"/>
          </a:xfrm>
          <a:prstGeom prst="rect">
            <a:avLst/>
          </a:prstGeom>
        </p:spPr>
        <p:txBody>
          <a:bodyPr anchor="ctr"/>
          <a:lstStyle>
            <a:lvl1pPr algn="ctr">
              <a:defRPr sz="900">
                <a:solidFill>
                  <a:srgbClr val="0073AA"/>
                </a:solidFill>
                <a:latin typeface="Arial" panose="020B0604020202020204" pitchFamily="34" charset="0"/>
                <a:cs typeface="Arial" panose="020B0604020202020204" pitchFamily="34" charset="0"/>
              </a:defRPr>
            </a:lvl1pPr>
          </a:lstStyle>
          <a:p>
            <a:fld id="{9F0C8449-D9D3-416B-B1ED-50D992A68D8A}" type="slidenum">
              <a:rPr lang="en-US" smtClean="0"/>
              <a:pPr/>
              <a:t>‹#›</a:t>
            </a:fld>
            <a:endParaRPr lang="en-US" dirty="0"/>
          </a:p>
        </p:txBody>
      </p:sp>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377290" y="6366858"/>
            <a:ext cx="1294130" cy="344105"/>
          </a:xfrm>
          <a:prstGeom prst="rect">
            <a:avLst/>
          </a:prstGeom>
        </p:spPr>
      </p:pic>
      <p:sp>
        <p:nvSpPr>
          <p:cNvPr id="10" name="Title 9"/>
          <p:cNvSpPr>
            <a:spLocks noGrp="1"/>
          </p:cNvSpPr>
          <p:nvPr>
            <p:ph type="title" hasCustomPrompt="1"/>
          </p:nvPr>
        </p:nvSpPr>
        <p:spPr>
          <a:xfrm>
            <a:off x="311018" y="105445"/>
            <a:ext cx="7886700" cy="722328"/>
          </a:xfrm>
          <a:prstGeom prst="rect">
            <a:avLst/>
          </a:prstGeom>
        </p:spPr>
        <p:txBody>
          <a:bodyP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a:solidFill>
                  <a:srgbClr val="0D2D40"/>
                </a:solidFill>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r>
              <a:rPr lang="en-US" dirty="0"/>
              <a:t>CLICK TO EDIT MASTER TITLE STYLE</a:t>
            </a:r>
            <a:br>
              <a:rPr lang="en-US" dirty="0">
                <a:solidFill>
                  <a:schemeClr val="bg1">
                    <a:lumMod val="65000"/>
                  </a:schemeClr>
                </a:solidFill>
              </a:rPr>
            </a:br>
            <a:endParaRPr lang="en-US" dirty="0"/>
          </a:p>
        </p:txBody>
      </p:sp>
      <p:cxnSp>
        <p:nvCxnSpPr>
          <p:cNvPr id="6" name="Straight Connector 5"/>
          <p:cNvCxnSpPr/>
          <p:nvPr userDrawn="1"/>
        </p:nvCxnSpPr>
        <p:spPr bwMode="auto">
          <a:xfrm>
            <a:off x="132205" y="915879"/>
            <a:ext cx="8890564" cy="0"/>
          </a:xfrm>
          <a:prstGeom prst="line">
            <a:avLst/>
          </a:prstGeom>
          <a:solidFill>
            <a:srgbClr val="D0D9E2"/>
          </a:solidFill>
          <a:ln w="9525"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7" name="Footer Placeholder 3"/>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defTabSz="342900">
              <a:spcBef>
                <a:spcPct val="20000"/>
              </a:spcBef>
            </a:pPr>
            <a:r>
              <a:rPr lang="en-US" dirty="0">
                <a:solidFill>
                  <a:srgbClr val="1A5980"/>
                </a:solidFill>
              </a:rPr>
              <a:t>TRAJECTOIRE</a:t>
            </a:r>
            <a:r>
              <a:rPr lang="en-US" dirty="0">
                <a:solidFill>
                  <a:srgbClr val="00699E"/>
                </a:solidFill>
              </a:rPr>
              <a:t> </a:t>
            </a:r>
            <a:r>
              <a:rPr lang="en-US" dirty="0">
                <a:solidFill>
                  <a:srgbClr val="FFFFFF">
                    <a:lumMod val="65000"/>
                  </a:srgbClr>
                </a:solidFill>
              </a:rPr>
              <a:t>– September 18 – Confidential – for discussion only</a:t>
            </a:r>
          </a:p>
        </p:txBody>
      </p:sp>
    </p:spTree>
    <p:extLst>
      <p:ext uri="{BB962C8B-B14F-4D97-AF65-F5344CB8AC3E}">
        <p14:creationId xmlns:p14="http://schemas.microsoft.com/office/powerpoint/2010/main" val="3529732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parator 2">
    <p:spTree>
      <p:nvGrpSpPr>
        <p:cNvPr id="1" name=""/>
        <p:cNvGrpSpPr/>
        <p:nvPr/>
      </p:nvGrpSpPr>
      <p:grpSpPr>
        <a:xfrm>
          <a:off x="0" y="0"/>
          <a:ext cx="0" cy="0"/>
          <a:chOff x="0" y="0"/>
          <a:chExt cx="0" cy="0"/>
        </a:xfrm>
      </p:grpSpPr>
      <p:sp>
        <p:nvSpPr>
          <p:cNvPr id="6" name="Footer Placeholder 3"/>
          <p:cNvSpPr>
            <a:spLocks noGrp="1"/>
          </p:cNvSpPr>
          <p:nvPr>
            <p:ph type="ftr" sz="quarter" idx="11"/>
          </p:nvPr>
        </p:nvSpPr>
        <p:spPr>
          <a:xfrm>
            <a:off x="311018" y="6345838"/>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defTabSz="342900">
              <a:spcBef>
                <a:spcPct val="20000"/>
              </a:spcBef>
            </a:pPr>
            <a:r>
              <a:rPr lang="en-US" dirty="0">
                <a:solidFill>
                  <a:srgbClr val="1A5980"/>
                </a:solidFill>
              </a:rPr>
              <a:t>TRAJECTOIRE</a:t>
            </a:r>
            <a:r>
              <a:rPr lang="en-US" dirty="0">
                <a:solidFill>
                  <a:srgbClr val="00699E"/>
                </a:solidFill>
              </a:rPr>
              <a:t> </a:t>
            </a:r>
            <a:r>
              <a:rPr lang="en-US" dirty="0">
                <a:solidFill>
                  <a:srgbClr val="FFFFFF">
                    <a:lumMod val="65000"/>
                  </a:srgbClr>
                </a:solidFill>
              </a:rPr>
              <a:t>– JANUARY 2017 – Confidential – for discussion only</a:t>
            </a:r>
          </a:p>
        </p:txBody>
      </p:sp>
      <p:sp>
        <p:nvSpPr>
          <p:cNvPr id="7" name="Slide Number Placeholder 4"/>
          <p:cNvSpPr>
            <a:spLocks noGrp="1"/>
          </p:cNvSpPr>
          <p:nvPr>
            <p:ph type="sldNum" sz="quarter" idx="12"/>
          </p:nvPr>
        </p:nvSpPr>
        <p:spPr>
          <a:xfrm>
            <a:off x="8763801" y="6356350"/>
            <a:ext cx="314626" cy="365125"/>
          </a:xfrm>
          <a:prstGeom prst="rect">
            <a:avLst/>
          </a:prstGeom>
        </p:spPr>
        <p:txBody>
          <a:bodyPr anchor="ctr"/>
          <a:lstStyle>
            <a:lvl1pPr algn="ctr">
              <a:defRPr sz="900">
                <a:solidFill>
                  <a:srgbClr val="0073AA"/>
                </a:solidFill>
                <a:latin typeface="Arial" panose="020B0604020202020204" pitchFamily="34" charset="0"/>
                <a:cs typeface="Arial" panose="020B0604020202020204" pitchFamily="34" charset="0"/>
              </a:defRPr>
            </a:lvl1pPr>
          </a:lstStyle>
          <a:p>
            <a:fld id="{9F0C8449-D9D3-416B-B1ED-50D992A68D8A}" type="slidenum">
              <a:rPr lang="en-US" smtClean="0"/>
              <a:pPr/>
              <a:t>‹#›</a:t>
            </a:fld>
            <a:endParaRPr lang="en-US" dirty="0"/>
          </a:p>
        </p:txBody>
      </p:sp>
      <p:pic>
        <p:nvPicPr>
          <p:cNvPr id="8"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377290" y="6366858"/>
            <a:ext cx="1294130" cy="344105"/>
          </a:xfrm>
          <a:prstGeom prst="rect">
            <a:avLst/>
          </a:prstGeom>
        </p:spPr>
      </p:pic>
      <p:cxnSp>
        <p:nvCxnSpPr>
          <p:cNvPr id="9" name="Straight Connector 5"/>
          <p:cNvCxnSpPr/>
          <p:nvPr userDrawn="1"/>
        </p:nvCxnSpPr>
        <p:spPr bwMode="auto">
          <a:xfrm>
            <a:off x="113023" y="4382979"/>
            <a:ext cx="8890564" cy="0"/>
          </a:xfrm>
          <a:prstGeom prst="line">
            <a:avLst/>
          </a:prstGeom>
          <a:solidFill>
            <a:srgbClr val="D0D9E2"/>
          </a:solidFill>
          <a:ln w="9525"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4" name="Titre 13"/>
          <p:cNvSpPr>
            <a:spLocks noGrp="1"/>
          </p:cNvSpPr>
          <p:nvPr>
            <p:ph type="title" hasCustomPrompt="1"/>
          </p:nvPr>
        </p:nvSpPr>
        <p:spPr>
          <a:xfrm>
            <a:off x="311018" y="3639112"/>
            <a:ext cx="8229600" cy="668461"/>
          </a:xfrm>
        </p:spPr>
        <p:txBody>
          <a:bodyPr>
            <a:normAutofit/>
          </a:bodyPr>
          <a:lstStyle>
            <a:lvl1pPr algn="l">
              <a:defRPr lang="fr-FR" sz="2000" kern="1200">
                <a:solidFill>
                  <a:srgbClr val="0D2D40"/>
                </a:solidFill>
                <a:latin typeface="Arial" panose="020B0604020202020204" pitchFamily="34" charset="0"/>
                <a:ea typeface="+mj-ea"/>
                <a:cs typeface="Arial" panose="020B0604020202020204" pitchFamily="34" charset="0"/>
              </a:defRPr>
            </a:lvl1pPr>
          </a:lstStyle>
          <a:p>
            <a:r>
              <a:rPr lang="fr-FR"/>
              <a:t>CLICK TO EDIT</a:t>
            </a:r>
            <a:endParaRPr lang="fr-FR" dirty="0"/>
          </a:p>
        </p:txBody>
      </p:sp>
    </p:spTree>
    <p:extLst>
      <p:ext uri="{BB962C8B-B14F-4D97-AF65-F5344CB8AC3E}">
        <p14:creationId xmlns:p14="http://schemas.microsoft.com/office/powerpoint/2010/main" val="1837665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latin typeface="Arial" charset="0"/>
              </a:defRPr>
            </a:lvl1pPr>
          </a:lstStyle>
          <a:p>
            <a:endParaRPr lang="en-US" dirty="0"/>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latin typeface="Arial" charset="0"/>
              </a:defRPr>
            </a:lvl1pPr>
          </a:lstStyle>
          <a:p>
            <a:endParaRPr lang="en-US" dirty="0"/>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charset="0"/>
              </a:defRPr>
            </a:lvl1pPr>
          </a:lstStyle>
          <a:p>
            <a:fld id="{F4D8132F-EA38-EB41-B995-EEAAEB177086}" type="slidenum">
              <a:rPr lang="en-US" smtClean="0"/>
              <a:pPr/>
              <a:t>‹#›</a:t>
            </a:fld>
            <a:endParaRPr lang="en-US" dirty="0"/>
          </a:p>
        </p:txBody>
      </p:sp>
    </p:spTree>
    <p:extLst>
      <p:ext uri="{BB962C8B-B14F-4D97-AF65-F5344CB8AC3E}">
        <p14:creationId xmlns:p14="http://schemas.microsoft.com/office/powerpoint/2010/main" val="3494949174"/>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70" r:id="rId3"/>
    <p:sldLayoutId id="2147483668" r:id="rId4"/>
    <p:sldLayoutId id="2147483667" r:id="rId5"/>
    <p:sldLayoutId id="2147483669" r:id="rId6"/>
    <p:sldLayoutId id="2147483666" r:id="rId7"/>
    <p:sldLayoutId id="2147483671" r:id="rId8"/>
    <p:sldLayoutId id="2147483672" r:id="rId9"/>
  </p:sldLayoutIdLst>
  <p:hf hdr="0" ftr="0" dt="0"/>
  <p:txStyles>
    <p:titleStyle>
      <a:lvl1pPr algn="ctr" defTabSz="457200" rtl="0" eaLnBrk="1" latinLnBrk="0" hangingPunct="1">
        <a:spcBef>
          <a:spcPct val="0"/>
        </a:spcBef>
        <a:buNone/>
        <a:defRPr sz="4400" kern="1200">
          <a:solidFill>
            <a:schemeClr val="tx1"/>
          </a:solidFill>
          <a:latin typeface="Arial" charset="0"/>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Arial"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Arial"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Arial"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Arial"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diagramLayout" Target="../diagrams/layout1.xml"/><Relationship Id="rId7" Type="http://schemas.openxmlformats.org/officeDocument/2006/relationships/image" Target="../media/image7.png"/><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8.xml"/><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8.xml"/><Relationship Id="rId4" Type="http://schemas.openxmlformats.org/officeDocument/2006/relationships/chart" Target="../charts/chart13.xml"/></Relationships>
</file>

<file path=ppt/slides/_rels/slide23.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9.png"/><Relationship Id="rId1" Type="http://schemas.openxmlformats.org/officeDocument/2006/relationships/slideLayout" Target="../slideLayouts/slideLayout8.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 Id="rId9" Type="http://schemas.microsoft.com/office/2007/relationships/hdphoto" Target="../media/hdphoto4.wdp"/></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chart" Target="../charts/chart4.xml"/></Relationships>
</file>

<file path=ppt/slides/_rels/slide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 element grey.jp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720459" y="2771597"/>
            <a:ext cx="4372158" cy="4086403"/>
          </a:xfrm>
          <a:prstGeom prst="rect">
            <a:avLst/>
          </a:prstGeom>
        </p:spPr>
      </p:pic>
      <p:pic>
        <p:nvPicPr>
          <p:cNvPr id="6" name="Picture 5" descr="Logotype 150 dpi.jpg">
            <a:extLst>
              <a:ext uri="{FF2B5EF4-FFF2-40B4-BE49-F238E27FC236}">
                <a16:creationId xmlns:a16="http://schemas.microsoft.com/office/drawing/2014/main" id="{F3BF6A8C-34D8-48AA-A65B-8844A7208F4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271893" y="2925348"/>
            <a:ext cx="4176464" cy="1007304"/>
          </a:xfrm>
          <a:prstGeom prst="rect">
            <a:avLst/>
          </a:prstGeom>
        </p:spPr>
      </p:pic>
      <p:sp>
        <p:nvSpPr>
          <p:cNvPr id="9" name="Footer Placeholder 1">
            <a:extLst>
              <a:ext uri="{FF2B5EF4-FFF2-40B4-BE49-F238E27FC236}">
                <a16:creationId xmlns:a16="http://schemas.microsoft.com/office/drawing/2014/main" id="{48FBBA6B-6BE8-486C-9F14-1DDFD61E6C13}"/>
              </a:ext>
            </a:extLst>
          </p:cNvPr>
          <p:cNvSpPr txBox="1">
            <a:spLocks/>
          </p:cNvSpPr>
          <p:nvPr/>
        </p:nvSpPr>
        <p:spPr>
          <a:xfrm>
            <a:off x="12832" y="6563028"/>
            <a:ext cx="3645738" cy="365125"/>
          </a:xfrm>
          <a:prstGeom prst="rect">
            <a:avLst/>
          </a:prstGeom>
        </p:spPr>
        <p:txBody>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342900">
              <a:spcBef>
                <a:spcPct val="20000"/>
              </a:spcBef>
            </a:pPr>
            <a:r>
              <a:rPr lang="fr-CH" sz="1200" dirty="0">
                <a:solidFill>
                  <a:srgbClr val="FFFFFF">
                    <a:lumMod val="65000"/>
                  </a:srgbClr>
                </a:solidFill>
              </a:rPr>
              <a:t>SEPTEMBER 2019 – </a:t>
            </a:r>
            <a:r>
              <a:rPr lang="fr-CH" sz="1200" dirty="0" err="1">
                <a:solidFill>
                  <a:srgbClr val="FFFFFF">
                    <a:lumMod val="65000"/>
                  </a:srgbClr>
                </a:solidFill>
              </a:rPr>
              <a:t>Confidential</a:t>
            </a:r>
            <a:r>
              <a:rPr lang="fr-CH" sz="1200" dirty="0">
                <a:solidFill>
                  <a:srgbClr val="FFFFFF">
                    <a:lumMod val="65000"/>
                  </a:srgbClr>
                </a:solidFill>
              </a:rPr>
              <a:t> </a:t>
            </a:r>
          </a:p>
        </p:txBody>
      </p:sp>
      <p:sp>
        <p:nvSpPr>
          <p:cNvPr id="10" name="TextBox 8">
            <a:extLst>
              <a:ext uri="{FF2B5EF4-FFF2-40B4-BE49-F238E27FC236}">
                <a16:creationId xmlns:a16="http://schemas.microsoft.com/office/drawing/2014/main" id="{F8CD53CF-3878-4E74-AD3C-465EE4E5B129}"/>
              </a:ext>
            </a:extLst>
          </p:cNvPr>
          <p:cNvSpPr txBox="1"/>
          <p:nvPr/>
        </p:nvSpPr>
        <p:spPr>
          <a:xfrm>
            <a:off x="1210690" y="4445466"/>
            <a:ext cx="6298871" cy="369332"/>
          </a:xfrm>
          <a:prstGeom prst="rect">
            <a:avLst/>
          </a:prstGeom>
          <a:noFill/>
        </p:spPr>
        <p:txBody>
          <a:bodyPr wrap="square" rIns="360000" rtlCol="0">
            <a:spAutoFit/>
          </a:bodyPr>
          <a:lstStyle/>
          <a:p>
            <a:pPr algn="ctr"/>
            <a:r>
              <a:rPr lang="fr-CH" cap="all" dirty="0">
                <a:solidFill>
                  <a:srgbClr val="246994"/>
                </a:solidFill>
                <a:ea typeface="Arial" charset="0"/>
                <a:cs typeface="Arial"/>
              </a:rPr>
              <a:t>HEDGEPREMIA STRATEGY</a:t>
            </a:r>
            <a:endParaRPr lang="en-GB" cap="all" dirty="0">
              <a:solidFill>
                <a:srgbClr val="246994"/>
              </a:solidFill>
              <a:ea typeface="Arial" charset="0"/>
              <a:cs typeface="Arial"/>
            </a:endParaRPr>
          </a:p>
        </p:txBody>
      </p:sp>
    </p:spTree>
    <p:extLst>
      <p:ext uri="{BB962C8B-B14F-4D97-AF65-F5344CB8AC3E}">
        <p14:creationId xmlns:p14="http://schemas.microsoft.com/office/powerpoint/2010/main" val="32455809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2"/>
          </p:nvPr>
        </p:nvSpPr>
        <p:spPr/>
        <p:txBody>
          <a:bodyPr/>
          <a:lstStyle/>
          <a:p>
            <a:fld id="{9F0C8449-D9D3-416B-B1ED-50D992A68D8A}" type="slidenum">
              <a:rPr lang="en-US" smtClean="0"/>
              <a:pPr/>
              <a:t>10</a:t>
            </a:fld>
            <a:endParaRPr lang="en-US" dirty="0"/>
          </a:p>
        </p:txBody>
      </p:sp>
      <p:sp>
        <p:nvSpPr>
          <p:cNvPr id="3" name="Titre 2"/>
          <p:cNvSpPr>
            <a:spLocks noGrp="1"/>
          </p:cNvSpPr>
          <p:nvPr>
            <p:ph type="title"/>
          </p:nvPr>
        </p:nvSpPr>
        <p:spPr>
          <a:xfrm>
            <a:off x="259262" y="3708120"/>
            <a:ext cx="8229600" cy="668461"/>
          </a:xfrm>
        </p:spPr>
        <p:txBody>
          <a:bodyPr>
            <a:normAutofit/>
          </a:bodyPr>
          <a:lstStyle/>
          <a:p>
            <a:r>
              <a:rPr lang="fr-FR" sz="2400" dirty="0"/>
              <a:t>STRATEGY OVERVIEW</a:t>
            </a:r>
          </a:p>
        </p:txBody>
      </p:sp>
    </p:spTree>
    <p:extLst>
      <p:ext uri="{BB962C8B-B14F-4D97-AF65-F5344CB8AC3E}">
        <p14:creationId xmlns:p14="http://schemas.microsoft.com/office/powerpoint/2010/main" val="4243561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2"/>
          <p:cNvSpPr txBox="1">
            <a:spLocks/>
          </p:cNvSpPr>
          <p:nvPr/>
        </p:nvSpPr>
        <p:spPr>
          <a:xfrm>
            <a:off x="95068" y="1238334"/>
            <a:ext cx="8767409" cy="520673"/>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a:lnSpc>
                <a:spcPct val="100000"/>
              </a:lnSpc>
            </a:pPr>
            <a:endParaRPr lang="en-GB" sz="1600" dirty="0">
              <a:solidFill>
                <a:srgbClr val="A6A6A6"/>
              </a:solidFill>
              <a:latin typeface="+mn-lt"/>
            </a:endParaRPr>
          </a:p>
        </p:txBody>
      </p:sp>
      <p:sp>
        <p:nvSpPr>
          <p:cNvPr id="19" name="TextBox 18">
            <a:extLst>
              <a:ext uri="{FF2B5EF4-FFF2-40B4-BE49-F238E27FC236}">
                <a16:creationId xmlns:a16="http://schemas.microsoft.com/office/drawing/2014/main" id="{78239410-46BB-4984-98A6-43599ECFC2E3}"/>
              </a:ext>
            </a:extLst>
          </p:cNvPr>
          <p:cNvSpPr txBox="1"/>
          <p:nvPr/>
        </p:nvSpPr>
        <p:spPr>
          <a:xfrm>
            <a:off x="3727838" y="3866778"/>
            <a:ext cx="669866" cy="338554"/>
          </a:xfrm>
          <a:prstGeom prst="rect">
            <a:avLst/>
          </a:prstGeom>
          <a:noFill/>
        </p:spPr>
        <p:txBody>
          <a:bodyPr wrap="square" rtlCol="0">
            <a:spAutoFit/>
          </a:bodyPr>
          <a:lstStyle/>
          <a:p>
            <a:pPr algn="ctr"/>
            <a:r>
              <a:rPr lang="fr-CH" sz="800" b="1" dirty="0" err="1">
                <a:solidFill>
                  <a:srgbClr val="0D2D40"/>
                </a:solidFill>
                <a:latin typeface="Arial" charset="0"/>
                <a:ea typeface="Arial" charset="0"/>
                <a:cs typeface="Arial" charset="0"/>
              </a:rPr>
              <a:t>Average</a:t>
            </a:r>
            <a:r>
              <a:rPr lang="fr-CH" sz="800" b="1" dirty="0">
                <a:solidFill>
                  <a:srgbClr val="0D2D40"/>
                </a:solidFill>
                <a:latin typeface="Arial" charset="0"/>
                <a:ea typeface="Arial" charset="0"/>
                <a:cs typeface="Arial" charset="0"/>
              </a:rPr>
              <a:t> = 26%</a:t>
            </a:r>
          </a:p>
        </p:txBody>
      </p:sp>
      <p:sp>
        <p:nvSpPr>
          <p:cNvPr id="12" name="TextBox 11">
            <a:extLst>
              <a:ext uri="{FF2B5EF4-FFF2-40B4-BE49-F238E27FC236}">
                <a16:creationId xmlns:a16="http://schemas.microsoft.com/office/drawing/2014/main" id="{5BB078D0-B43C-4B02-B2DC-DA9FE33E06E4}"/>
              </a:ext>
            </a:extLst>
          </p:cNvPr>
          <p:cNvSpPr txBox="1"/>
          <p:nvPr/>
        </p:nvSpPr>
        <p:spPr>
          <a:xfrm flipH="1">
            <a:off x="4857637" y="1003787"/>
            <a:ext cx="4143488" cy="1382430"/>
          </a:xfrm>
          <a:prstGeom prst="rect">
            <a:avLst/>
          </a:prstGeom>
          <a:noFill/>
        </p:spPr>
        <p:txBody>
          <a:bodyPr wrap="square" rtlCol="0">
            <a:spAutoFit/>
          </a:bodyPr>
          <a:lstStyle/>
          <a:p>
            <a:pPr marL="0" lvl="1">
              <a:lnSpc>
                <a:spcPct val="150000"/>
              </a:lnSpc>
              <a:spcBef>
                <a:spcPts val="400"/>
              </a:spcBef>
              <a:spcAft>
                <a:spcPts val="400"/>
              </a:spcAft>
              <a:buClr>
                <a:srgbClr val="0D2D40"/>
              </a:buClr>
            </a:pPr>
            <a:r>
              <a:rPr lang="en-US" sz="1500" b="1" dirty="0">
                <a:solidFill>
                  <a:srgbClr val="0D2D40"/>
                </a:solidFill>
                <a:latin typeface="Arial" charset="0"/>
                <a:cs typeface="Arial" charset="0"/>
              </a:rPr>
              <a:t>Risk Mitigation Strategy Benefits</a:t>
            </a:r>
          </a:p>
          <a:p>
            <a:pPr marL="179388" lvl="1" indent="-179388">
              <a:spcBef>
                <a:spcPts val="300"/>
              </a:spcBef>
              <a:spcAft>
                <a:spcPts val="600"/>
              </a:spcAft>
              <a:buClr>
                <a:srgbClr val="66AACD"/>
              </a:buClr>
              <a:buFont typeface="Arial" panose="020B0604020202020204" pitchFamily="34" charset="0"/>
              <a:buChar char="•"/>
            </a:pPr>
            <a:r>
              <a:rPr lang="en-US" sz="1200" dirty="0">
                <a:latin typeface="Arial" charset="0"/>
                <a:cs typeface="Arial" charset="0"/>
              </a:rPr>
              <a:t>An exceptional asymmetry of returns </a:t>
            </a:r>
            <a:r>
              <a:rPr lang="en-GB" sz="1200" dirty="0">
                <a:latin typeface="Arial" charset="0"/>
                <a:cs typeface="Arial" charset="0"/>
              </a:rPr>
              <a:t>well adapted to the current environment</a:t>
            </a:r>
          </a:p>
          <a:p>
            <a:pPr marL="179388" lvl="1" indent="-179388">
              <a:spcBef>
                <a:spcPts val="300"/>
              </a:spcBef>
              <a:spcAft>
                <a:spcPts val="600"/>
              </a:spcAft>
              <a:buClr>
                <a:srgbClr val="66AACD"/>
              </a:buClr>
              <a:buFont typeface="Arial" panose="020B0604020202020204" pitchFamily="34" charset="0"/>
              <a:buChar char="•"/>
            </a:pPr>
            <a:r>
              <a:rPr lang="en-US" sz="1200" dirty="0">
                <a:latin typeface="Arial" charset="0"/>
                <a:cs typeface="Arial" charset="0"/>
              </a:rPr>
              <a:t>A systematic strategy mitigating downside equity risk while preserving returns over the long term</a:t>
            </a:r>
          </a:p>
        </p:txBody>
      </p:sp>
      <p:grpSp>
        <p:nvGrpSpPr>
          <p:cNvPr id="5" name="Groupe 4">
            <a:extLst>
              <a:ext uri="{FF2B5EF4-FFF2-40B4-BE49-F238E27FC236}">
                <a16:creationId xmlns:a16="http://schemas.microsoft.com/office/drawing/2014/main" id="{828D99E9-264E-C845-A725-F4EF2374786E}"/>
              </a:ext>
            </a:extLst>
          </p:cNvPr>
          <p:cNvGrpSpPr/>
          <p:nvPr/>
        </p:nvGrpSpPr>
        <p:grpSpPr>
          <a:xfrm>
            <a:off x="264977" y="1001865"/>
            <a:ext cx="4183611" cy="4602315"/>
            <a:chOff x="4607" y="853940"/>
            <a:chExt cx="4486611" cy="5359586"/>
          </a:xfrm>
        </p:grpSpPr>
        <p:graphicFrame>
          <p:nvGraphicFramePr>
            <p:cNvPr id="25" name="Chart 24">
              <a:extLst>
                <a:ext uri="{FF2B5EF4-FFF2-40B4-BE49-F238E27FC236}">
                  <a16:creationId xmlns:a16="http://schemas.microsoft.com/office/drawing/2014/main" id="{B44006C6-4F95-47F2-8526-F70A45AD53D3}"/>
                </a:ext>
              </a:extLst>
            </p:cNvPr>
            <p:cNvGraphicFramePr>
              <a:graphicFrameLocks noChangeAspect="1"/>
            </p:cNvGraphicFramePr>
            <p:nvPr>
              <p:extLst/>
            </p:nvPr>
          </p:nvGraphicFramePr>
          <p:xfrm>
            <a:off x="184285" y="3204629"/>
            <a:ext cx="3470384" cy="2365507"/>
          </p:xfrm>
          <a:graphic>
            <a:graphicData uri="http://schemas.openxmlformats.org/drawingml/2006/chart">
              <c:chart xmlns:c="http://schemas.openxmlformats.org/drawingml/2006/chart" xmlns:r="http://schemas.openxmlformats.org/officeDocument/2006/relationships" r:id="rId2"/>
            </a:graphicData>
          </a:graphic>
        </p:graphicFrame>
        <p:sp>
          <p:nvSpPr>
            <p:cNvPr id="22" name="TextBox 21">
              <a:extLst>
                <a:ext uri="{FF2B5EF4-FFF2-40B4-BE49-F238E27FC236}">
                  <a16:creationId xmlns:a16="http://schemas.microsoft.com/office/drawing/2014/main" id="{102E68E7-68C2-403A-B96E-6DD8C123A1E8}"/>
                </a:ext>
              </a:extLst>
            </p:cNvPr>
            <p:cNvSpPr txBox="1"/>
            <p:nvPr/>
          </p:nvSpPr>
          <p:spPr>
            <a:xfrm flipH="1">
              <a:off x="4607" y="853940"/>
              <a:ext cx="4098658" cy="1824951"/>
            </a:xfrm>
            <a:prstGeom prst="rect">
              <a:avLst/>
            </a:prstGeom>
            <a:noFill/>
          </p:spPr>
          <p:txBody>
            <a:bodyPr wrap="square" rtlCol="0">
              <a:spAutoFit/>
            </a:bodyPr>
            <a:lstStyle/>
            <a:p>
              <a:pPr marL="0" lvl="1">
                <a:lnSpc>
                  <a:spcPct val="150000"/>
                </a:lnSpc>
                <a:spcBef>
                  <a:spcPts val="400"/>
                </a:spcBef>
                <a:spcAft>
                  <a:spcPts val="400"/>
                </a:spcAft>
                <a:buClr>
                  <a:srgbClr val="0D2D40"/>
                </a:buClr>
              </a:pPr>
              <a:r>
                <a:rPr lang="fr-FR" sz="1500" b="1" dirty="0">
                  <a:solidFill>
                    <a:srgbClr val="0D2D40"/>
                  </a:solidFill>
                  <a:latin typeface="Arial" charset="0"/>
                  <a:cs typeface="Arial" charset="0"/>
                </a:rPr>
                <a:t>Option </a:t>
              </a:r>
              <a:r>
                <a:rPr lang="fr-FR" sz="1500" b="1" dirty="0" err="1">
                  <a:solidFill>
                    <a:srgbClr val="0D2D40"/>
                  </a:solidFill>
                  <a:latin typeface="Arial" charset="0"/>
                  <a:cs typeface="Arial" charset="0"/>
                </a:rPr>
                <a:t>Market</a:t>
              </a:r>
              <a:r>
                <a:rPr lang="fr-FR" sz="1500" b="1" dirty="0">
                  <a:solidFill>
                    <a:srgbClr val="0D2D40"/>
                  </a:solidFill>
                  <a:latin typeface="Arial" charset="0"/>
                  <a:cs typeface="Arial" charset="0"/>
                </a:rPr>
                <a:t> </a:t>
              </a:r>
              <a:r>
                <a:rPr lang="fr-FR" sz="1500" b="1" dirty="0" err="1">
                  <a:solidFill>
                    <a:srgbClr val="0D2D40"/>
                  </a:solidFill>
                  <a:latin typeface="Arial" charset="0"/>
                  <a:cs typeface="Arial" charset="0"/>
                </a:rPr>
                <a:t>Inefficiency</a:t>
              </a:r>
              <a:r>
                <a:rPr lang="fr-FR" sz="1500" b="1" dirty="0">
                  <a:solidFill>
                    <a:srgbClr val="0D2D40"/>
                  </a:solidFill>
                  <a:latin typeface="Arial" charset="0"/>
                  <a:cs typeface="Arial" charset="0"/>
                </a:rPr>
                <a:t> </a:t>
              </a:r>
              <a:endParaRPr lang="en-US" sz="1500" b="1" dirty="0">
                <a:solidFill>
                  <a:srgbClr val="0D2D40"/>
                </a:solidFill>
                <a:latin typeface="Arial" charset="0"/>
                <a:cs typeface="Arial" charset="0"/>
              </a:endParaRPr>
            </a:p>
            <a:p>
              <a:pPr marL="179388" lvl="1" indent="-179388">
                <a:spcAft>
                  <a:spcPts val="600"/>
                </a:spcAft>
                <a:buClr>
                  <a:srgbClr val="66AACD"/>
                </a:buClr>
                <a:buFont typeface="Arial" panose="020B0604020202020204" pitchFamily="34" charset="0"/>
                <a:buChar char="•"/>
              </a:pPr>
              <a:r>
                <a:rPr lang="en-US" sz="1200" dirty="0">
                  <a:latin typeface="Arial" charset="0"/>
                  <a:cs typeface="Arial" charset="0"/>
                </a:rPr>
                <a:t>Unlimited need for Portfolio Insurance creating a recurring excess in SPX put option prices</a:t>
              </a:r>
            </a:p>
            <a:p>
              <a:pPr marL="179388" lvl="1" indent="-179388">
                <a:spcAft>
                  <a:spcPts val="600"/>
                </a:spcAft>
                <a:buClr>
                  <a:srgbClr val="66AACD"/>
                </a:buClr>
                <a:buFont typeface="Arial" panose="020B0604020202020204" pitchFamily="34" charset="0"/>
                <a:buChar char="•"/>
              </a:pPr>
              <a:r>
                <a:rPr lang="en-US" sz="1200" dirty="0">
                  <a:latin typeface="Arial" charset="0"/>
                  <a:cs typeface="Arial" charset="0"/>
                </a:rPr>
                <a:t>Put options are 26% overvalued on average</a:t>
              </a:r>
            </a:p>
            <a:p>
              <a:pPr marL="179388" lvl="1" indent="-179388">
                <a:spcAft>
                  <a:spcPts val="600"/>
                </a:spcAft>
                <a:buClr>
                  <a:srgbClr val="66AACD"/>
                </a:buClr>
                <a:buFont typeface="Arial" panose="020B0604020202020204" pitchFamily="34" charset="0"/>
                <a:buChar char="•"/>
              </a:pPr>
              <a:r>
                <a:rPr lang="en-GB" sz="1200" dirty="0">
                  <a:latin typeface="Arial" charset="0"/>
                  <a:cs typeface="Arial" charset="0"/>
                </a:rPr>
                <a:t>TCG </a:t>
              </a:r>
              <a:r>
                <a:rPr lang="en-GB" sz="1200" dirty="0" err="1">
                  <a:latin typeface="Arial" charset="0"/>
                  <a:cs typeface="Arial" charset="0"/>
                </a:rPr>
                <a:t>HedgePremia</a:t>
              </a:r>
              <a:r>
                <a:rPr lang="en-GB" sz="1200" dirty="0">
                  <a:latin typeface="Arial" charset="0"/>
                  <a:cs typeface="Arial" charset="0"/>
                </a:rPr>
                <a:t> strategy consists in capturing  this excess premium</a:t>
              </a:r>
            </a:p>
          </p:txBody>
        </p:sp>
        <p:sp>
          <p:nvSpPr>
            <p:cNvPr id="24" name="Rectangle 23">
              <a:extLst>
                <a:ext uri="{FF2B5EF4-FFF2-40B4-BE49-F238E27FC236}">
                  <a16:creationId xmlns:a16="http://schemas.microsoft.com/office/drawing/2014/main" id="{A0743DF3-F60B-46BB-9664-DA701A3796B3}"/>
                </a:ext>
              </a:extLst>
            </p:cNvPr>
            <p:cNvSpPr/>
            <p:nvPr/>
          </p:nvSpPr>
          <p:spPr>
            <a:xfrm>
              <a:off x="1941447" y="5640056"/>
              <a:ext cx="2549771" cy="573470"/>
            </a:xfrm>
            <a:prstGeom prst="rect">
              <a:avLst/>
            </a:prstGeom>
          </p:spPr>
          <p:txBody>
            <a:bodyPr wrap="none">
              <a:spAutoFit/>
            </a:bodyPr>
            <a:lstStyle/>
            <a:p>
              <a:pPr algn="r"/>
              <a:r>
                <a:rPr lang="en-US" sz="650" dirty="0"/>
                <a:t>Source(s): Trajectoire, Bloomberg, as of 31.12.2018.</a:t>
              </a:r>
            </a:p>
            <a:p>
              <a:pPr algn="r"/>
              <a:r>
                <a:rPr lang="en-GB" sz="650" dirty="0"/>
                <a:t>Past performance is not a reliable indicator of future results.</a:t>
              </a:r>
            </a:p>
            <a:p>
              <a:pPr marL="171450" indent="-171450" algn="r">
                <a:buFont typeface="Arial" panose="020B0604020202020204" pitchFamily="34" charset="0"/>
                <a:buChar char="•"/>
              </a:pPr>
              <a:r>
                <a:rPr lang="en-GB" sz="650" dirty="0"/>
                <a:t>(Implied Volatility 60 days / Realized Volatility) - 1  </a:t>
              </a:r>
            </a:p>
            <a:p>
              <a:pPr algn="r"/>
              <a:r>
                <a:rPr lang="en-GB" sz="650" dirty="0"/>
                <a:t>Past performance is not a reliable indicator of future results.</a:t>
              </a:r>
            </a:p>
          </p:txBody>
        </p:sp>
        <p:sp>
          <p:nvSpPr>
            <p:cNvPr id="15" name="TextBox 14">
              <a:extLst>
                <a:ext uri="{FF2B5EF4-FFF2-40B4-BE49-F238E27FC236}">
                  <a16:creationId xmlns:a16="http://schemas.microsoft.com/office/drawing/2014/main" id="{4CB31A0F-8904-4B35-B336-F9071903BF37}"/>
                </a:ext>
              </a:extLst>
            </p:cNvPr>
            <p:cNvSpPr txBox="1"/>
            <p:nvPr/>
          </p:nvSpPr>
          <p:spPr>
            <a:xfrm>
              <a:off x="120698" y="2867227"/>
              <a:ext cx="3843067" cy="15425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0788" tIns="30788" rIns="30788" bIns="30788" numCol="1" spcCol="0" rtlCol="0" fromWordArt="0" anchor="ctr" anchorCtr="0" forceAA="0" compatLnSpc="1">
              <a:prstTxWarp prst="textNoShape">
                <a:avLst/>
              </a:prstTxWarp>
              <a:noAutofit/>
            </a:bodyPr>
            <a:lstStyle>
              <a:defPPr>
                <a:defRPr lang="en-US"/>
              </a:defPPr>
              <a:lvl1pPr algn="ctr">
                <a:defRPr sz="941" b="1" cap="all">
                  <a:solidFill>
                    <a:srgbClr val="0D2D40"/>
                  </a:solidFill>
                  <a:ea typeface="Arial" charset="0"/>
                  <a:cs typeface="Aria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sz="1100" cap="none" dirty="0"/>
                <a:t>Average excess put premium ratio* year on year</a:t>
              </a:r>
              <a:endParaRPr lang="en-US" sz="1100" cap="none" dirty="0"/>
            </a:p>
          </p:txBody>
        </p:sp>
      </p:grpSp>
      <p:sp>
        <p:nvSpPr>
          <p:cNvPr id="17" name="TextBox 16">
            <a:extLst>
              <a:ext uri="{FF2B5EF4-FFF2-40B4-BE49-F238E27FC236}">
                <a16:creationId xmlns:a16="http://schemas.microsoft.com/office/drawing/2014/main" id="{64DD4630-D7DE-4182-8693-7BE06BD7BA5E}"/>
              </a:ext>
            </a:extLst>
          </p:cNvPr>
          <p:cNvSpPr txBox="1"/>
          <p:nvPr/>
        </p:nvSpPr>
        <p:spPr>
          <a:xfrm>
            <a:off x="4920734" y="2708892"/>
            <a:ext cx="3843067" cy="15425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0788" tIns="30788" rIns="30788" bIns="30788" numCol="1" spcCol="0" rtlCol="0" fromWordArt="0" anchor="ctr" anchorCtr="0" forceAA="0" compatLnSpc="1">
            <a:prstTxWarp prst="textNoShape">
              <a:avLst/>
            </a:prstTxWarp>
            <a:noAutofit/>
          </a:bodyPr>
          <a:lstStyle>
            <a:defPPr>
              <a:defRPr lang="en-US"/>
            </a:defPPr>
            <a:lvl1pPr algn="ctr">
              <a:defRPr sz="941" b="1" cap="all">
                <a:solidFill>
                  <a:srgbClr val="0D2D40"/>
                </a:solidFill>
                <a:ea typeface="Arial" charset="0"/>
                <a:cs typeface="Aria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sz="1100" cap="none" dirty="0"/>
              <a:t>The benefit of risk mitigation strategy over 12 Months</a:t>
            </a:r>
          </a:p>
        </p:txBody>
      </p:sp>
      <p:sp>
        <p:nvSpPr>
          <p:cNvPr id="18" name="Rectangle 17">
            <a:extLst>
              <a:ext uri="{FF2B5EF4-FFF2-40B4-BE49-F238E27FC236}">
                <a16:creationId xmlns:a16="http://schemas.microsoft.com/office/drawing/2014/main" id="{7BDEC826-0C98-4ED9-A555-3C79A274B8C5}"/>
              </a:ext>
            </a:extLst>
          </p:cNvPr>
          <p:cNvSpPr/>
          <p:nvPr/>
        </p:nvSpPr>
        <p:spPr>
          <a:xfrm>
            <a:off x="6049274" y="5111118"/>
            <a:ext cx="2809248" cy="592470"/>
          </a:xfrm>
          <a:prstGeom prst="rect">
            <a:avLst/>
          </a:prstGeom>
        </p:spPr>
        <p:txBody>
          <a:bodyPr wrap="square">
            <a:spAutoFit/>
          </a:bodyPr>
          <a:lstStyle/>
          <a:p>
            <a:pPr algn="r"/>
            <a:r>
              <a:rPr lang="en-US" sz="650" dirty="0"/>
              <a:t>Source(s): Trajectoire, Bloomberg, as of 31.08.2019.</a:t>
            </a:r>
          </a:p>
          <a:p>
            <a:pPr algn="r"/>
            <a:r>
              <a:rPr lang="en-GB" sz="650" dirty="0"/>
              <a:t>Past performance is not a reliable indicator of future results.</a:t>
            </a:r>
          </a:p>
          <a:p>
            <a:pPr algn="r"/>
            <a:r>
              <a:rPr lang="en-GB" sz="650" dirty="0"/>
              <a:t>Conditional Distribution of average 12 months rolling returns for SP 500 + </a:t>
            </a:r>
            <a:r>
              <a:rPr lang="en-GB" sz="650" dirty="0" err="1"/>
              <a:t>HedgePremia</a:t>
            </a:r>
            <a:r>
              <a:rPr lang="en-GB" sz="650" dirty="0"/>
              <a:t>, SP 500 </a:t>
            </a:r>
            <a:r>
              <a:rPr lang="en-GB" sz="650" dirty="0" err="1"/>
              <a:t>BuyWrite</a:t>
            </a:r>
            <a:r>
              <a:rPr lang="en-GB" sz="650" dirty="0"/>
              <a:t> Index and SP 500</a:t>
            </a:r>
          </a:p>
          <a:p>
            <a:pPr algn="r"/>
            <a:r>
              <a:rPr lang="en-GB" sz="650" dirty="0"/>
              <a:t>Past performance is not a reliable indicator of future results.</a:t>
            </a:r>
            <a:endParaRPr lang="en-US" sz="650" dirty="0"/>
          </a:p>
        </p:txBody>
      </p:sp>
      <p:cxnSp>
        <p:nvCxnSpPr>
          <p:cNvPr id="4" name="Straight Connector 3">
            <a:extLst>
              <a:ext uri="{FF2B5EF4-FFF2-40B4-BE49-F238E27FC236}">
                <a16:creationId xmlns:a16="http://schemas.microsoft.com/office/drawing/2014/main" id="{81801EB3-00E4-4AEC-9FF5-C7D31424EE7D}"/>
              </a:ext>
            </a:extLst>
          </p:cNvPr>
          <p:cNvCxnSpPr>
            <a:cxnSpLocks/>
          </p:cNvCxnSpPr>
          <p:nvPr/>
        </p:nvCxnSpPr>
        <p:spPr>
          <a:xfrm>
            <a:off x="4608513" y="1154528"/>
            <a:ext cx="0" cy="4449033"/>
          </a:xfrm>
          <a:prstGeom prst="line">
            <a:avLst/>
          </a:prstGeom>
          <a:ln w="1905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23" name="TextBox 17">
            <a:extLst>
              <a:ext uri="{FF2B5EF4-FFF2-40B4-BE49-F238E27FC236}">
                <a16:creationId xmlns:a16="http://schemas.microsoft.com/office/drawing/2014/main" id="{153C44EE-F7C3-4B7C-98B0-046903CED4E9}"/>
              </a:ext>
            </a:extLst>
          </p:cNvPr>
          <p:cNvSpPr txBox="1"/>
          <p:nvPr/>
        </p:nvSpPr>
        <p:spPr>
          <a:xfrm>
            <a:off x="358775" y="5775623"/>
            <a:ext cx="8642350" cy="461665"/>
          </a:xfrm>
          <a:prstGeom prst="rect">
            <a:avLst/>
          </a:prstGeom>
          <a:solidFill>
            <a:srgbClr val="66AACD"/>
          </a:solidFill>
          <a:ln w="12700">
            <a:noFill/>
          </a:ln>
        </p:spPr>
        <p:txBody>
          <a:bodyPr wrap="square" rtlCol="0" anchor="ctr">
            <a:spAutoFit/>
          </a:bodyPr>
          <a:lstStyle/>
          <a:p>
            <a:pPr marL="0" lvl="1" algn="ctr" fontAlgn="base">
              <a:spcBef>
                <a:spcPct val="0"/>
              </a:spcBef>
              <a:spcAft>
                <a:spcPct val="0"/>
              </a:spcAft>
            </a:pPr>
            <a:r>
              <a:rPr lang="en-GB" sz="2400" b="1" dirty="0">
                <a:solidFill>
                  <a:schemeClr val="bg1"/>
                </a:solidFill>
              </a:rPr>
              <a:t>As much attention to risk as opportunity</a:t>
            </a:r>
          </a:p>
        </p:txBody>
      </p:sp>
      <p:sp>
        <p:nvSpPr>
          <p:cNvPr id="20" name="Footer Placeholder 3">
            <a:extLst>
              <a:ext uri="{FF2B5EF4-FFF2-40B4-BE49-F238E27FC236}">
                <a16:creationId xmlns:a16="http://schemas.microsoft.com/office/drawing/2014/main" id="{C45B80B6-42BF-534A-9CFC-38280BC92385}"/>
              </a:ext>
            </a:extLst>
          </p:cNvPr>
          <p:cNvSpPr>
            <a:spLocks noGrp="1"/>
          </p:cNvSpPr>
          <p:nvPr>
            <p:ph type="ftr" sz="quarter" idx="11"/>
          </p:nvPr>
        </p:nvSpPr>
        <p:spPr>
          <a:xfrm>
            <a:off x="311018" y="644778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
        <p:nvSpPr>
          <p:cNvPr id="26" name="Title 1">
            <a:extLst>
              <a:ext uri="{FF2B5EF4-FFF2-40B4-BE49-F238E27FC236}">
                <a16:creationId xmlns:a16="http://schemas.microsoft.com/office/drawing/2014/main" id="{C128B27F-D3AB-8545-933B-FA2D36E6131C}"/>
              </a:ext>
            </a:extLst>
          </p:cNvPr>
          <p:cNvSpPr txBox="1">
            <a:spLocks/>
          </p:cNvSpPr>
          <p:nvPr/>
        </p:nvSpPr>
        <p:spPr>
          <a:xfrm>
            <a:off x="264977" y="291520"/>
            <a:ext cx="8507305" cy="397032"/>
          </a:xfrm>
          <a:prstGeom prst="rect">
            <a:avLst/>
          </a:prstGeom>
        </p:spPr>
        <p:txBody>
          <a:bodyPr vert="horz" lIns="91440" tIns="45720" rIns="91440" bIns="45720" rtlCol="0" anchor="t">
            <a:sp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defTabSz="457200"/>
            <a:r>
              <a:rPr lang="en-GB" sz="2200" cap="all" dirty="0">
                <a:solidFill>
                  <a:srgbClr val="102D40"/>
                </a:solidFill>
                <a:cs typeface="Arial" charset="0"/>
              </a:rPr>
              <a:t>Investment case </a:t>
            </a:r>
            <a:endParaRPr lang="en-US" cap="all" dirty="0">
              <a:solidFill>
                <a:schemeClr val="bg1">
                  <a:lumMod val="50000"/>
                </a:schemeClr>
              </a:solidFill>
              <a:cs typeface="Arial" charset="0"/>
            </a:endParaRPr>
          </a:p>
        </p:txBody>
      </p:sp>
      <p:sp>
        <p:nvSpPr>
          <p:cNvPr id="27" name="Slide Number Placeholder 2">
            <a:extLst>
              <a:ext uri="{FF2B5EF4-FFF2-40B4-BE49-F238E27FC236}">
                <a16:creationId xmlns:a16="http://schemas.microsoft.com/office/drawing/2014/main" id="{AE20498D-8A4B-9E4A-A18E-38B144E49FCA}"/>
              </a:ext>
            </a:extLst>
          </p:cNvPr>
          <p:cNvSpPr txBox="1">
            <a:spLocks/>
          </p:cNvSpPr>
          <p:nvPr/>
        </p:nvSpPr>
        <p:spPr>
          <a:xfrm>
            <a:off x="8763801" y="6356350"/>
            <a:ext cx="314626"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a:solidFill>
                  <a:srgbClr val="0073AA"/>
                </a:solidFill>
                <a:latin typeface="Arial" panose="020B0604020202020204" pitchFamily="34" charset="0"/>
                <a:ea typeface="+mn-ea"/>
                <a:cs typeface="Arial" panose="020B0604020202020204"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F4D8132F-EA38-EB41-B995-EEAAEB177086}" type="slidenum">
              <a:rPr lang="en-US" smtClean="0">
                <a:latin typeface="Arial"/>
              </a:rPr>
              <a:pPr>
                <a:defRPr/>
              </a:pPr>
              <a:t>11</a:t>
            </a:fld>
            <a:endParaRPr lang="en-US" dirty="0">
              <a:latin typeface="Arial"/>
            </a:endParaRPr>
          </a:p>
        </p:txBody>
      </p:sp>
      <p:graphicFrame>
        <p:nvGraphicFramePr>
          <p:cNvPr id="28" name="Chart 27">
            <a:extLst>
              <a:ext uri="{FF2B5EF4-FFF2-40B4-BE49-F238E27FC236}">
                <a16:creationId xmlns:a16="http://schemas.microsoft.com/office/drawing/2014/main" id="{38F24366-796C-494F-976F-F54C27BFBA84}"/>
              </a:ext>
            </a:extLst>
          </p:cNvPr>
          <p:cNvGraphicFramePr>
            <a:graphicFrameLocks/>
          </p:cNvGraphicFramePr>
          <p:nvPr>
            <p:extLst>
              <p:ext uri="{D42A27DB-BD31-4B8C-83A1-F6EECF244321}">
                <p14:modId xmlns:p14="http://schemas.microsoft.com/office/powerpoint/2010/main" val="4046618951"/>
              </p:ext>
            </p:extLst>
          </p:nvPr>
        </p:nvGraphicFramePr>
        <p:xfrm>
          <a:off x="4795359" y="2920479"/>
          <a:ext cx="3967591" cy="223934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54651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F0C8449-D9D3-416B-B1ED-50D992A68D8A}" type="slidenum">
              <a:rPr lang="en-US" smtClean="0"/>
              <a:pPr/>
              <a:t>12</a:t>
            </a:fld>
            <a:endParaRPr lang="en-US" dirty="0"/>
          </a:p>
        </p:txBody>
      </p:sp>
      <p:sp>
        <p:nvSpPr>
          <p:cNvPr id="3" name="Title 2"/>
          <p:cNvSpPr>
            <a:spLocks noGrp="1"/>
          </p:cNvSpPr>
          <p:nvPr>
            <p:ph type="title"/>
          </p:nvPr>
        </p:nvSpPr>
        <p:spPr>
          <a:xfrm>
            <a:off x="259262" y="200331"/>
            <a:ext cx="7886700" cy="722328"/>
          </a:xfrm>
        </p:spPr>
        <p:txBody>
          <a:bodyPr>
            <a:normAutofit/>
          </a:bodyPr>
          <a:lstStyle/>
          <a:p>
            <a:pPr>
              <a:lnSpc>
                <a:spcPct val="100000"/>
              </a:lnSpc>
            </a:pPr>
            <a:r>
              <a:rPr lang="en-US" sz="2200" dirty="0"/>
              <a:t>STRATEGY DESCRIPTION</a:t>
            </a:r>
          </a:p>
        </p:txBody>
      </p:sp>
      <p:sp>
        <p:nvSpPr>
          <p:cNvPr id="4" name="Rectangle 3">
            <a:extLst>
              <a:ext uri="{FF2B5EF4-FFF2-40B4-BE49-F238E27FC236}">
                <a16:creationId xmlns:a16="http://schemas.microsoft.com/office/drawing/2014/main" id="{DE0E0BA3-EE35-4CCB-A582-5D2EAC61059A}"/>
              </a:ext>
            </a:extLst>
          </p:cNvPr>
          <p:cNvSpPr/>
          <p:nvPr/>
        </p:nvSpPr>
        <p:spPr>
          <a:xfrm>
            <a:off x="285071" y="1313549"/>
            <a:ext cx="8554129" cy="4947188"/>
          </a:xfrm>
          <a:prstGeom prst="rect">
            <a:avLst/>
          </a:prstGeom>
        </p:spPr>
        <p:txBody>
          <a:bodyPr wrap="square">
            <a:spAutoFit/>
          </a:bodyPr>
          <a:lstStyle/>
          <a:p>
            <a:pPr marL="180975" indent="-180975">
              <a:lnSpc>
                <a:spcPct val="120000"/>
              </a:lnSpc>
              <a:buFont typeface="Wingdings" panose="05000000000000000000" pitchFamily="2" charset="2"/>
              <a:buChar char="§"/>
            </a:pPr>
            <a:r>
              <a:rPr lang="en-US" sz="1400" b="1" dirty="0">
                <a:solidFill>
                  <a:srgbClr val="66AACD"/>
                </a:solidFill>
              </a:rPr>
              <a:t>OBJECTIVE: 	</a:t>
            </a:r>
            <a:r>
              <a:rPr lang="en-US" sz="1400" b="1" dirty="0"/>
              <a:t>			</a:t>
            </a:r>
            <a:r>
              <a:rPr lang="en-US" sz="1400" dirty="0"/>
              <a:t>A systematic strategy with asymmetric returns profile mitigating 								downside equity risk while preserving returns over the long term</a:t>
            </a:r>
          </a:p>
          <a:p>
            <a:pPr marL="180975" indent="-180975">
              <a:lnSpc>
                <a:spcPct val="120000"/>
              </a:lnSpc>
              <a:buFont typeface="Wingdings" panose="05000000000000000000" pitchFamily="2" charset="2"/>
              <a:buChar char="§"/>
            </a:pPr>
            <a:endParaRPr lang="en-US" sz="1400" dirty="0"/>
          </a:p>
          <a:p>
            <a:pPr marL="180975" indent="-180975">
              <a:lnSpc>
                <a:spcPct val="120000"/>
              </a:lnSpc>
              <a:buFont typeface="Wingdings" panose="05000000000000000000" pitchFamily="2" charset="2"/>
              <a:buChar char="§"/>
            </a:pPr>
            <a:r>
              <a:rPr lang="en-US" sz="1400" b="1" dirty="0">
                <a:solidFill>
                  <a:srgbClr val="66AACD"/>
                </a:solidFill>
              </a:rPr>
              <a:t>INSTRUMENTS:</a:t>
            </a:r>
            <a:r>
              <a:rPr lang="en-US" sz="1400" dirty="0"/>
              <a:t>			- Short 100%E-mini SPX futures, rolled on a quarterly basis</a:t>
            </a:r>
          </a:p>
          <a:p>
            <a:pPr lvl="6">
              <a:lnSpc>
                <a:spcPct val="120000"/>
              </a:lnSpc>
            </a:pPr>
            <a:r>
              <a:rPr lang="en-US" sz="1400" dirty="0"/>
              <a:t>- Short 100% notional of SPX Put Options (2</a:t>
            </a:r>
            <a:r>
              <a:rPr lang="en-US" sz="1400" baseline="30000" dirty="0"/>
              <a:t>nd</a:t>
            </a:r>
            <a:r>
              <a:rPr lang="en-US" sz="1400" dirty="0"/>
              <a:t> maturity closest to 25% Delta), rolled on a monthly basis. Conditional 5 Delta Put.</a:t>
            </a:r>
          </a:p>
          <a:p>
            <a:pPr marL="2914650" lvl="6" indent="-171450">
              <a:lnSpc>
                <a:spcPct val="120000"/>
              </a:lnSpc>
              <a:buFontTx/>
              <a:buChar char="-"/>
            </a:pPr>
            <a:endParaRPr lang="en-US" sz="1400" b="1" dirty="0">
              <a:solidFill>
                <a:srgbClr val="66AACD"/>
              </a:solidFill>
            </a:endParaRPr>
          </a:p>
          <a:p>
            <a:pPr marL="180975" indent="-180975">
              <a:lnSpc>
                <a:spcPct val="120000"/>
              </a:lnSpc>
              <a:buFont typeface="Wingdings" panose="05000000000000000000" pitchFamily="2" charset="2"/>
              <a:buChar char="§"/>
            </a:pPr>
            <a:r>
              <a:rPr lang="en-US" sz="1400" b="1" dirty="0">
                <a:solidFill>
                  <a:srgbClr val="66AACD"/>
                </a:solidFill>
              </a:rPr>
              <a:t>EXPOSURE:	</a:t>
            </a:r>
            <a:r>
              <a:rPr lang="en-US" sz="1400" dirty="0">
                <a:solidFill>
                  <a:srgbClr val="222222"/>
                </a:solidFill>
              </a:rPr>
              <a:t>			B</a:t>
            </a:r>
            <a:r>
              <a:rPr lang="en-US" sz="1400" dirty="0"/>
              <a:t>etween -50% and -100% depending on market conditions (bull or bear 						market)</a:t>
            </a:r>
          </a:p>
          <a:p>
            <a:pPr lvl="6">
              <a:lnSpc>
                <a:spcPct val="120000"/>
              </a:lnSpc>
            </a:pPr>
            <a:endParaRPr lang="en-US" sz="1400" dirty="0"/>
          </a:p>
          <a:p>
            <a:pPr marL="180975" indent="-180975">
              <a:lnSpc>
                <a:spcPct val="120000"/>
              </a:lnSpc>
              <a:buFont typeface="Wingdings" panose="05000000000000000000" pitchFamily="2" charset="2"/>
              <a:buChar char="§"/>
            </a:pPr>
            <a:r>
              <a:rPr lang="en-US" sz="1400" b="1" dirty="0">
                <a:solidFill>
                  <a:srgbClr val="66AACD"/>
                </a:solidFill>
              </a:rPr>
              <a:t>GEOGRAPHICAL FOCUS:</a:t>
            </a:r>
            <a:r>
              <a:rPr lang="en-US" sz="1400" dirty="0"/>
              <a:t>	US Equity Market</a:t>
            </a:r>
          </a:p>
          <a:p>
            <a:pPr>
              <a:lnSpc>
                <a:spcPct val="120000"/>
              </a:lnSpc>
            </a:pPr>
            <a:endParaRPr lang="en-US" sz="1400" b="1" dirty="0"/>
          </a:p>
          <a:p>
            <a:pPr marL="180975" indent="-180975">
              <a:lnSpc>
                <a:spcPct val="120000"/>
              </a:lnSpc>
              <a:buFont typeface="Wingdings" panose="05000000000000000000" pitchFamily="2" charset="2"/>
              <a:buChar char="§"/>
            </a:pPr>
            <a:r>
              <a:rPr lang="en-US" sz="1400" b="1" dirty="0">
                <a:solidFill>
                  <a:srgbClr val="66AACD"/>
                </a:solidFill>
              </a:rPr>
              <a:t>CHARACTERISTICS:</a:t>
            </a:r>
            <a:r>
              <a:rPr lang="en-US" sz="1400" b="1" dirty="0">
                <a:solidFill>
                  <a:srgbClr val="2A7CAC"/>
                </a:solidFill>
              </a:rPr>
              <a:t>		</a:t>
            </a:r>
            <a:r>
              <a:rPr lang="en-US" sz="1400" dirty="0"/>
              <a:t>C</a:t>
            </a:r>
            <a:r>
              <a:rPr lang="fr-CH" sz="1400" dirty="0" err="1"/>
              <a:t>urrency</a:t>
            </a:r>
            <a:r>
              <a:rPr lang="fr-CH" sz="1400" dirty="0"/>
              <a:t>, </a:t>
            </a:r>
            <a:r>
              <a:rPr lang="fr-CH" sz="1400" dirty="0" err="1"/>
              <a:t>leverage</a:t>
            </a:r>
            <a:r>
              <a:rPr lang="fr-CH" sz="1400" dirty="0"/>
              <a:t>, </a:t>
            </a:r>
            <a:r>
              <a:rPr lang="fr-CH" sz="1400" dirty="0" err="1"/>
              <a:t>maturity</a:t>
            </a:r>
            <a:r>
              <a:rPr lang="fr-CH" sz="1400" dirty="0"/>
              <a:t>, composite basket</a:t>
            </a:r>
            <a:endParaRPr lang="en-US" sz="1400" dirty="0"/>
          </a:p>
          <a:p>
            <a:pPr marL="180975" indent="-180975">
              <a:lnSpc>
                <a:spcPct val="120000"/>
              </a:lnSpc>
              <a:buFont typeface="Wingdings" panose="05000000000000000000" pitchFamily="2" charset="2"/>
              <a:buChar char="§"/>
            </a:pPr>
            <a:endParaRPr lang="en-US" sz="1400" b="1" dirty="0">
              <a:solidFill>
                <a:srgbClr val="2A7CAC"/>
              </a:solidFill>
            </a:endParaRPr>
          </a:p>
          <a:p>
            <a:pPr marL="180975" indent="-180975">
              <a:lnSpc>
                <a:spcPct val="120000"/>
              </a:lnSpc>
              <a:buFont typeface="Wingdings" panose="05000000000000000000" pitchFamily="2" charset="2"/>
              <a:buChar char="§"/>
            </a:pPr>
            <a:r>
              <a:rPr lang="en-US" sz="1400" b="1" dirty="0">
                <a:solidFill>
                  <a:srgbClr val="66AACD"/>
                </a:solidFill>
              </a:rPr>
              <a:t>LIQUIDITY:	</a:t>
            </a:r>
            <a:r>
              <a:rPr lang="en-US" sz="1400" b="1" dirty="0">
                <a:solidFill>
                  <a:srgbClr val="00B0F0"/>
                </a:solidFill>
              </a:rPr>
              <a:t>		</a:t>
            </a:r>
            <a:r>
              <a:rPr lang="en-US" sz="1400" dirty="0"/>
              <a:t>	Daily</a:t>
            </a:r>
          </a:p>
          <a:p>
            <a:pPr marL="180975" indent="-180975">
              <a:lnSpc>
                <a:spcPct val="120000"/>
              </a:lnSpc>
              <a:buFont typeface="Wingdings" panose="05000000000000000000" pitchFamily="2" charset="2"/>
              <a:buChar char="§"/>
            </a:pPr>
            <a:endParaRPr lang="en-US" sz="1400" dirty="0"/>
          </a:p>
          <a:p>
            <a:pPr marL="180975" indent="-180975">
              <a:lnSpc>
                <a:spcPct val="120000"/>
              </a:lnSpc>
              <a:buFont typeface="Wingdings" panose="05000000000000000000" pitchFamily="2" charset="2"/>
              <a:buChar char="§"/>
            </a:pPr>
            <a:r>
              <a:rPr lang="en-US" sz="1400" b="1" dirty="0">
                <a:solidFill>
                  <a:srgbClr val="66AACD"/>
                </a:solidFill>
              </a:rPr>
              <a:t>STRUCTURE:	</a:t>
            </a:r>
            <a:r>
              <a:rPr lang="en-US" sz="1400" b="1" dirty="0">
                <a:solidFill>
                  <a:srgbClr val="00B0F0"/>
                </a:solidFill>
              </a:rPr>
              <a:t>			</a:t>
            </a:r>
            <a:r>
              <a:rPr lang="en-US" sz="1400" dirty="0">
                <a:latin typeface="Arial" charset="0"/>
                <a:cs typeface="Arial" charset="0"/>
              </a:rPr>
              <a:t>I</a:t>
            </a:r>
            <a:r>
              <a:rPr lang="fr-CH" sz="1400" dirty="0" err="1">
                <a:latin typeface="Arial" charset="0"/>
                <a:cs typeface="Arial" charset="0"/>
              </a:rPr>
              <a:t>nvestable</a:t>
            </a:r>
            <a:r>
              <a:rPr lang="fr-CH" sz="1400" dirty="0">
                <a:latin typeface="Arial" charset="0"/>
                <a:cs typeface="Arial" charset="0"/>
              </a:rPr>
              <a:t> </a:t>
            </a:r>
            <a:r>
              <a:rPr lang="fr-CH" sz="1400" dirty="0" err="1">
                <a:latin typeface="Arial" charset="0"/>
                <a:cs typeface="Arial" charset="0"/>
              </a:rPr>
              <a:t>through</a:t>
            </a:r>
            <a:r>
              <a:rPr lang="fr-CH" sz="1400" dirty="0">
                <a:latin typeface="Arial" charset="0"/>
                <a:cs typeface="Arial" charset="0"/>
              </a:rPr>
              <a:t> </a:t>
            </a:r>
            <a:r>
              <a:rPr lang="fr-CH" sz="1400" dirty="0" err="1">
                <a:latin typeface="Arial" charset="0"/>
                <a:cs typeface="Arial" charset="0"/>
              </a:rPr>
              <a:t>certificates</a:t>
            </a:r>
            <a:r>
              <a:rPr lang="fr-CH" sz="1400" dirty="0">
                <a:latin typeface="Arial" charset="0"/>
                <a:cs typeface="Arial" charset="0"/>
              </a:rPr>
              <a:t>/swaps </a:t>
            </a:r>
            <a:r>
              <a:rPr lang="fr-CH" sz="1400" dirty="0" err="1">
                <a:latin typeface="Arial" charset="0"/>
                <a:cs typeface="Arial" charset="0"/>
              </a:rPr>
              <a:t>with</a:t>
            </a:r>
            <a:r>
              <a:rPr lang="fr-CH" sz="1400" dirty="0">
                <a:latin typeface="Arial" charset="0"/>
                <a:cs typeface="Arial" charset="0"/>
              </a:rPr>
              <a:t> Société Générale (Index 							sponsor) </a:t>
            </a:r>
          </a:p>
          <a:p>
            <a:pPr marL="180975" indent="-180975">
              <a:lnSpc>
                <a:spcPct val="120000"/>
              </a:lnSpc>
              <a:buFont typeface="Wingdings" panose="05000000000000000000" pitchFamily="2" charset="2"/>
              <a:buChar char="§"/>
            </a:pPr>
            <a:endParaRPr lang="en-US" sz="1200" b="1" dirty="0">
              <a:solidFill>
                <a:srgbClr val="00B0F0"/>
              </a:solidFill>
            </a:endParaRPr>
          </a:p>
        </p:txBody>
      </p:sp>
      <p:sp>
        <p:nvSpPr>
          <p:cNvPr id="6" name="Footer Placeholder 3">
            <a:extLst>
              <a:ext uri="{FF2B5EF4-FFF2-40B4-BE49-F238E27FC236}">
                <a16:creationId xmlns:a16="http://schemas.microsoft.com/office/drawing/2014/main" id="{1E0A2B6C-C995-4E1B-BF0F-65B61E40BCFD}"/>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Tree>
    <p:extLst>
      <p:ext uri="{BB962C8B-B14F-4D97-AF65-F5344CB8AC3E}">
        <p14:creationId xmlns:p14="http://schemas.microsoft.com/office/powerpoint/2010/main" val="22601913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2"/>
          </p:nvPr>
        </p:nvSpPr>
        <p:spPr/>
        <p:txBody>
          <a:bodyPr/>
          <a:lstStyle/>
          <a:p>
            <a:fld id="{9F0C8449-D9D3-416B-B1ED-50D992A68D8A}" type="slidenum">
              <a:rPr lang="en-US" smtClean="0"/>
              <a:pPr/>
              <a:t>13</a:t>
            </a:fld>
            <a:endParaRPr lang="en-US" dirty="0"/>
          </a:p>
        </p:txBody>
      </p:sp>
      <p:sp>
        <p:nvSpPr>
          <p:cNvPr id="3" name="Titre 2"/>
          <p:cNvSpPr>
            <a:spLocks noGrp="1"/>
          </p:cNvSpPr>
          <p:nvPr>
            <p:ph type="title"/>
          </p:nvPr>
        </p:nvSpPr>
        <p:spPr>
          <a:xfrm>
            <a:off x="259262" y="3708120"/>
            <a:ext cx="8229600" cy="668461"/>
          </a:xfrm>
        </p:spPr>
        <p:txBody>
          <a:bodyPr>
            <a:normAutofit/>
          </a:bodyPr>
          <a:lstStyle/>
          <a:p>
            <a:r>
              <a:rPr lang="fr-FR" sz="2400" dirty="0"/>
              <a:t>INVESTMENT PROCESS</a:t>
            </a:r>
          </a:p>
        </p:txBody>
      </p:sp>
    </p:spTree>
    <p:extLst>
      <p:ext uri="{BB962C8B-B14F-4D97-AF65-F5344CB8AC3E}">
        <p14:creationId xmlns:p14="http://schemas.microsoft.com/office/powerpoint/2010/main" val="837335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F0C8449-D9D3-416B-B1ED-50D992A68D8A}" type="slidenum">
              <a:rPr lang="en-US" smtClean="0"/>
              <a:pPr/>
              <a:t>14</a:t>
            </a:fld>
            <a:endParaRPr lang="en-US" dirty="0"/>
          </a:p>
        </p:txBody>
      </p:sp>
      <p:sp>
        <p:nvSpPr>
          <p:cNvPr id="3" name="Title 2"/>
          <p:cNvSpPr>
            <a:spLocks noGrp="1"/>
          </p:cNvSpPr>
          <p:nvPr>
            <p:ph type="title"/>
          </p:nvPr>
        </p:nvSpPr>
        <p:spPr>
          <a:xfrm>
            <a:off x="259260" y="208959"/>
            <a:ext cx="8832982" cy="722328"/>
          </a:xfrm>
        </p:spPr>
        <p:txBody>
          <a:bodyPr>
            <a:normAutofit/>
          </a:bodyPr>
          <a:lstStyle/>
          <a:p>
            <a:pPr>
              <a:lnSpc>
                <a:spcPct val="100000"/>
              </a:lnSpc>
            </a:pPr>
            <a:r>
              <a:rPr lang="en-US" sz="2200" dirty="0"/>
              <a:t>A SYSTEMATIC INVESTMENT PROCESS</a:t>
            </a:r>
          </a:p>
        </p:txBody>
      </p:sp>
      <p:graphicFrame>
        <p:nvGraphicFramePr>
          <p:cNvPr id="8" name="Diagramme 7"/>
          <p:cNvGraphicFramePr/>
          <p:nvPr>
            <p:extLst>
              <p:ext uri="{D42A27DB-BD31-4B8C-83A1-F6EECF244321}">
                <p14:modId xmlns:p14="http://schemas.microsoft.com/office/powerpoint/2010/main" val="2395069691"/>
              </p:ext>
            </p:extLst>
          </p:nvPr>
        </p:nvGraphicFramePr>
        <p:xfrm>
          <a:off x="392730" y="2058977"/>
          <a:ext cx="8440083" cy="42507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Oval 160"/>
          <p:cNvSpPr/>
          <p:nvPr/>
        </p:nvSpPr>
        <p:spPr>
          <a:xfrm>
            <a:off x="2629039" y="1306136"/>
            <a:ext cx="492773" cy="492065"/>
          </a:xfrm>
          <a:prstGeom prst="ellipse">
            <a:avLst/>
          </a:prstGeom>
          <a:solidFill>
            <a:srgbClr val="66AAC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61"/>
          <p:cNvSpPr/>
          <p:nvPr/>
        </p:nvSpPr>
        <p:spPr>
          <a:xfrm>
            <a:off x="4731019" y="1322972"/>
            <a:ext cx="503429" cy="503429"/>
          </a:xfrm>
          <a:prstGeom prst="ellipse">
            <a:avLst/>
          </a:prstGeom>
          <a:solidFill>
            <a:srgbClr val="C4E1F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62"/>
          <p:cNvSpPr/>
          <p:nvPr/>
        </p:nvSpPr>
        <p:spPr>
          <a:xfrm>
            <a:off x="444702" y="1317129"/>
            <a:ext cx="503429" cy="503429"/>
          </a:xfrm>
          <a:prstGeom prst="ellipse">
            <a:avLst/>
          </a:prstGeom>
          <a:solidFill>
            <a:srgbClr val="0D2D4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63"/>
          <p:cNvSpPr/>
          <p:nvPr/>
        </p:nvSpPr>
        <p:spPr>
          <a:xfrm>
            <a:off x="6989863" y="1318265"/>
            <a:ext cx="503429" cy="50342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p>
        </p:txBody>
      </p:sp>
      <p:sp>
        <p:nvSpPr>
          <p:cNvPr id="15" name="TextBox 164"/>
          <p:cNvSpPr txBox="1"/>
          <p:nvPr/>
        </p:nvSpPr>
        <p:spPr>
          <a:xfrm>
            <a:off x="2951918" y="1337686"/>
            <a:ext cx="1283239" cy="430887"/>
          </a:xfrm>
          <a:prstGeom prst="rect">
            <a:avLst/>
          </a:prstGeom>
          <a:noFill/>
        </p:spPr>
        <p:txBody>
          <a:bodyPr wrap="square" rtlCol="0">
            <a:spAutoFit/>
          </a:bodyPr>
          <a:lstStyle/>
          <a:p>
            <a:pPr algn="ctr"/>
            <a:r>
              <a:rPr lang="en-US" sz="1100" b="1" dirty="0">
                <a:cs typeface="Roboto Light"/>
              </a:rPr>
              <a:t>Systematic approach</a:t>
            </a:r>
            <a:endParaRPr lang="en-US" sz="1100" dirty="0"/>
          </a:p>
        </p:txBody>
      </p:sp>
      <p:sp>
        <p:nvSpPr>
          <p:cNvPr id="16" name="TextBox 165"/>
          <p:cNvSpPr txBox="1"/>
          <p:nvPr/>
        </p:nvSpPr>
        <p:spPr>
          <a:xfrm>
            <a:off x="5169083" y="1255871"/>
            <a:ext cx="1635727" cy="600164"/>
          </a:xfrm>
          <a:prstGeom prst="rect">
            <a:avLst/>
          </a:prstGeom>
          <a:noFill/>
        </p:spPr>
        <p:txBody>
          <a:bodyPr wrap="square" rtlCol="0">
            <a:spAutoFit/>
          </a:bodyPr>
          <a:lstStyle/>
          <a:p>
            <a:pPr algn="ctr"/>
            <a:r>
              <a:rPr lang="en-US" sz="1100" b="1" dirty="0">
                <a:cs typeface="Roboto Light"/>
              </a:rPr>
              <a:t>Well-established implementation and execution process</a:t>
            </a:r>
            <a:endParaRPr lang="en-US" sz="1100" dirty="0">
              <a:cs typeface="Roboto Light"/>
            </a:endParaRPr>
          </a:p>
        </p:txBody>
      </p:sp>
      <p:sp>
        <p:nvSpPr>
          <p:cNvPr id="17" name="TextBox 166"/>
          <p:cNvSpPr txBox="1"/>
          <p:nvPr/>
        </p:nvSpPr>
        <p:spPr>
          <a:xfrm>
            <a:off x="823008" y="1321465"/>
            <a:ext cx="1304021" cy="430887"/>
          </a:xfrm>
          <a:prstGeom prst="rect">
            <a:avLst/>
          </a:prstGeom>
          <a:noFill/>
        </p:spPr>
        <p:txBody>
          <a:bodyPr wrap="square" rtlCol="0">
            <a:spAutoFit/>
          </a:bodyPr>
          <a:lstStyle/>
          <a:p>
            <a:pPr algn="ctr"/>
            <a:r>
              <a:rPr lang="en-US" sz="1100" b="1" dirty="0">
                <a:cs typeface="Roboto Light"/>
              </a:rPr>
              <a:t>Highly liquid instruments</a:t>
            </a:r>
            <a:r>
              <a:rPr lang="en-US" sz="1100" dirty="0">
                <a:cs typeface="Roboto Light"/>
              </a:rPr>
              <a:t> </a:t>
            </a:r>
          </a:p>
        </p:txBody>
      </p:sp>
      <p:sp>
        <p:nvSpPr>
          <p:cNvPr id="18" name="TextBox 167"/>
          <p:cNvSpPr txBox="1"/>
          <p:nvPr/>
        </p:nvSpPr>
        <p:spPr>
          <a:xfrm>
            <a:off x="7472450" y="1344404"/>
            <a:ext cx="1259063" cy="430887"/>
          </a:xfrm>
          <a:prstGeom prst="rect">
            <a:avLst/>
          </a:prstGeom>
          <a:noFill/>
        </p:spPr>
        <p:txBody>
          <a:bodyPr wrap="square" rtlCol="0">
            <a:spAutoFit/>
          </a:bodyPr>
          <a:lstStyle/>
          <a:p>
            <a:pPr algn="ctr"/>
            <a:r>
              <a:rPr lang="en-US" sz="1100" b="1" dirty="0">
                <a:cs typeface="Roboto Light"/>
              </a:rPr>
              <a:t>Continuous risk monitoring</a:t>
            </a:r>
            <a:endParaRPr lang="en-US" sz="1100" dirty="0">
              <a:cs typeface="Roboto Light"/>
            </a:endParaRPr>
          </a:p>
        </p:txBody>
      </p:sp>
      <p:sp>
        <p:nvSpPr>
          <p:cNvPr id="19" name="Freeform 26"/>
          <p:cNvSpPr>
            <a:spLocks noEditPoints="1"/>
          </p:cNvSpPr>
          <p:nvPr/>
        </p:nvSpPr>
        <p:spPr bwMode="auto">
          <a:xfrm>
            <a:off x="575242" y="1442523"/>
            <a:ext cx="258059" cy="252641"/>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b="1" dirty="0"/>
          </a:p>
        </p:txBody>
      </p:sp>
      <p:sp>
        <p:nvSpPr>
          <p:cNvPr id="20" name="Freeform 138"/>
          <p:cNvSpPr>
            <a:spLocks noEditPoints="1"/>
          </p:cNvSpPr>
          <p:nvPr/>
        </p:nvSpPr>
        <p:spPr bwMode="auto">
          <a:xfrm>
            <a:off x="2762145" y="1416409"/>
            <a:ext cx="272190" cy="239377"/>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endParaRPr lang="en-US" sz="1800" b="1" dirty="0"/>
          </a:p>
        </p:txBody>
      </p:sp>
      <p:sp>
        <p:nvSpPr>
          <p:cNvPr id="24" name="Freeform 277"/>
          <p:cNvSpPr>
            <a:spLocks/>
          </p:cNvSpPr>
          <p:nvPr/>
        </p:nvSpPr>
        <p:spPr bwMode="auto">
          <a:xfrm>
            <a:off x="4716916" y="1385812"/>
            <a:ext cx="27673" cy="27674"/>
          </a:xfrm>
          <a:custGeom>
            <a:avLst/>
            <a:gdLst>
              <a:gd name="T0" fmla="*/ 48 w 48"/>
              <a:gd name="T1" fmla="*/ 24 h 48"/>
              <a:gd name="T2" fmla="*/ 40 w 48"/>
              <a:gd name="T3" fmla="*/ 42 h 48"/>
              <a:gd name="T4" fmla="*/ 24 w 48"/>
              <a:gd name="T5" fmla="*/ 48 h 48"/>
              <a:gd name="T6" fmla="*/ 0 w 48"/>
              <a:gd name="T7" fmla="*/ 24 h 48"/>
              <a:gd name="T8" fmla="*/ 24 w 48"/>
              <a:gd name="T9" fmla="*/ 0 h 48"/>
              <a:gd name="T10" fmla="*/ 48 w 48"/>
              <a:gd name="T11" fmla="*/ 24 h 48"/>
            </a:gdLst>
            <a:ahLst/>
            <a:cxnLst>
              <a:cxn ang="0">
                <a:pos x="T0" y="T1"/>
              </a:cxn>
              <a:cxn ang="0">
                <a:pos x="T2" y="T3"/>
              </a:cxn>
              <a:cxn ang="0">
                <a:pos x="T4" y="T5"/>
              </a:cxn>
              <a:cxn ang="0">
                <a:pos x="T6" y="T7"/>
              </a:cxn>
              <a:cxn ang="0">
                <a:pos x="T8" y="T9"/>
              </a:cxn>
              <a:cxn ang="0">
                <a:pos x="T10" y="T11"/>
              </a:cxn>
            </a:cxnLst>
            <a:rect l="0" t="0" r="r" b="b"/>
            <a:pathLst>
              <a:path w="48" h="48">
                <a:moveTo>
                  <a:pt x="48" y="24"/>
                </a:moveTo>
                <a:cubicBezTo>
                  <a:pt x="48" y="31"/>
                  <a:pt x="45" y="37"/>
                  <a:pt x="40" y="42"/>
                </a:cubicBezTo>
                <a:cubicBezTo>
                  <a:pt x="36" y="46"/>
                  <a:pt x="30" y="48"/>
                  <a:pt x="24" y="48"/>
                </a:cubicBezTo>
                <a:cubicBezTo>
                  <a:pt x="11" y="48"/>
                  <a:pt x="0" y="37"/>
                  <a:pt x="0" y="24"/>
                </a:cubicBezTo>
                <a:cubicBezTo>
                  <a:pt x="0" y="11"/>
                  <a:pt x="11" y="0"/>
                  <a:pt x="24" y="0"/>
                </a:cubicBezTo>
                <a:cubicBezTo>
                  <a:pt x="37" y="0"/>
                  <a:pt x="48" y="11"/>
                  <a:pt x="48" y="24"/>
                </a:cubicBezTo>
                <a:close/>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5" name="Oval 276"/>
          <p:cNvSpPr>
            <a:spLocks noChangeArrowheads="1"/>
          </p:cNvSpPr>
          <p:nvPr/>
        </p:nvSpPr>
        <p:spPr bwMode="auto">
          <a:xfrm>
            <a:off x="4661497" y="1664535"/>
            <a:ext cx="27673" cy="27917"/>
          </a:xfrm>
          <a:prstGeom prst="ellipse">
            <a:avLst/>
          </a:pr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6" name="Oval 275"/>
          <p:cNvSpPr>
            <a:spLocks noChangeArrowheads="1"/>
          </p:cNvSpPr>
          <p:nvPr/>
        </p:nvSpPr>
        <p:spPr bwMode="auto">
          <a:xfrm>
            <a:off x="5155513" y="1584881"/>
            <a:ext cx="27674" cy="27674"/>
          </a:xfrm>
          <a:prstGeom prst="ellipse">
            <a:avLst/>
          </a:pr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nvGrpSpPr>
          <p:cNvPr id="27" name="Group 180"/>
          <p:cNvGrpSpPr/>
          <p:nvPr/>
        </p:nvGrpSpPr>
        <p:grpSpPr>
          <a:xfrm>
            <a:off x="7079919" y="1378111"/>
            <a:ext cx="330525" cy="353694"/>
            <a:chOff x="3745360" y="1885266"/>
            <a:chExt cx="365125" cy="390717"/>
          </a:xfrm>
        </p:grpSpPr>
        <p:sp>
          <p:nvSpPr>
            <p:cNvPr id="28" name="Freeform 27"/>
            <p:cNvSpPr>
              <a:spLocks/>
            </p:cNvSpPr>
            <p:nvPr/>
          </p:nvSpPr>
          <p:spPr bwMode="auto">
            <a:xfrm>
              <a:off x="3745360" y="1885266"/>
              <a:ext cx="365125" cy="141288"/>
            </a:xfrm>
            <a:custGeom>
              <a:avLst/>
              <a:gdLst>
                <a:gd name="T0" fmla="*/ 215 w 215"/>
                <a:gd name="T1" fmla="*/ 80 h 83"/>
                <a:gd name="T2" fmla="*/ 193 w 215"/>
                <a:gd name="T3" fmla="*/ 39 h 83"/>
                <a:gd name="T4" fmla="*/ 192 w 215"/>
                <a:gd name="T5" fmla="*/ 39 h 83"/>
                <a:gd name="T6" fmla="*/ 192 w 215"/>
                <a:gd name="T7" fmla="*/ 39 h 83"/>
                <a:gd name="T8" fmla="*/ 175 w 215"/>
                <a:gd name="T9" fmla="*/ 22 h 83"/>
                <a:gd name="T10" fmla="*/ 107 w 215"/>
                <a:gd name="T11" fmla="*/ 0 h 83"/>
                <a:gd name="T12" fmla="*/ 107 w 215"/>
                <a:gd name="T13" fmla="*/ 0 h 83"/>
                <a:gd name="T14" fmla="*/ 107 w 215"/>
                <a:gd name="T15" fmla="*/ 0 h 83"/>
                <a:gd name="T16" fmla="*/ 107 w 215"/>
                <a:gd name="T17" fmla="*/ 0 h 83"/>
                <a:gd name="T18" fmla="*/ 40 w 215"/>
                <a:gd name="T19" fmla="*/ 22 h 83"/>
                <a:gd name="T20" fmla="*/ 22 w 215"/>
                <a:gd name="T21" fmla="*/ 39 h 83"/>
                <a:gd name="T22" fmla="*/ 22 w 215"/>
                <a:gd name="T23" fmla="*/ 39 h 83"/>
                <a:gd name="T24" fmla="*/ 22 w 215"/>
                <a:gd name="T25" fmla="*/ 39 h 83"/>
                <a:gd name="T26" fmla="*/ 0 w 215"/>
                <a:gd name="T27" fmla="*/ 80 h 83"/>
                <a:gd name="T28" fmla="*/ 1 w 215"/>
                <a:gd name="T29" fmla="*/ 83 h 83"/>
                <a:gd name="T30" fmla="*/ 2 w 215"/>
                <a:gd name="T31" fmla="*/ 83 h 83"/>
                <a:gd name="T32" fmla="*/ 4 w 215"/>
                <a:gd name="T33" fmla="*/ 81 h 83"/>
                <a:gd name="T34" fmla="*/ 24 w 215"/>
                <a:gd name="T35" fmla="*/ 44 h 83"/>
                <a:gd name="T36" fmla="*/ 33 w 215"/>
                <a:gd name="T37" fmla="*/ 57 h 83"/>
                <a:gd name="T38" fmla="*/ 35 w 215"/>
                <a:gd name="T39" fmla="*/ 58 h 83"/>
                <a:gd name="T40" fmla="*/ 37 w 215"/>
                <a:gd name="T41" fmla="*/ 57 h 83"/>
                <a:gd name="T42" fmla="*/ 37 w 215"/>
                <a:gd name="T43" fmla="*/ 54 h 83"/>
                <a:gd name="T44" fmla="*/ 27 w 215"/>
                <a:gd name="T45" fmla="*/ 41 h 83"/>
                <a:gd name="T46" fmla="*/ 43 w 215"/>
                <a:gd name="T47" fmla="*/ 26 h 83"/>
                <a:gd name="T48" fmla="*/ 105 w 215"/>
                <a:gd name="T49" fmla="*/ 4 h 83"/>
                <a:gd name="T50" fmla="*/ 105 w 215"/>
                <a:gd name="T51" fmla="*/ 25 h 83"/>
                <a:gd name="T52" fmla="*/ 107 w 215"/>
                <a:gd name="T53" fmla="*/ 27 h 83"/>
                <a:gd name="T54" fmla="*/ 110 w 215"/>
                <a:gd name="T55" fmla="*/ 25 h 83"/>
                <a:gd name="T56" fmla="*/ 110 w 215"/>
                <a:gd name="T57" fmla="*/ 4 h 83"/>
                <a:gd name="T58" fmla="*/ 172 w 215"/>
                <a:gd name="T59" fmla="*/ 26 h 83"/>
                <a:gd name="T60" fmla="*/ 188 w 215"/>
                <a:gd name="T61" fmla="*/ 41 h 83"/>
                <a:gd name="T62" fmla="*/ 178 w 215"/>
                <a:gd name="T63" fmla="*/ 54 h 83"/>
                <a:gd name="T64" fmla="*/ 178 w 215"/>
                <a:gd name="T65" fmla="*/ 57 h 83"/>
                <a:gd name="T66" fmla="*/ 180 w 215"/>
                <a:gd name="T67" fmla="*/ 58 h 83"/>
                <a:gd name="T68" fmla="*/ 181 w 215"/>
                <a:gd name="T69" fmla="*/ 57 h 83"/>
                <a:gd name="T70" fmla="*/ 191 w 215"/>
                <a:gd name="T71" fmla="*/ 44 h 83"/>
                <a:gd name="T72" fmla="*/ 210 w 215"/>
                <a:gd name="T73" fmla="*/ 81 h 83"/>
                <a:gd name="T74" fmla="*/ 213 w 215"/>
                <a:gd name="T75" fmla="*/ 83 h 83"/>
                <a:gd name="T76" fmla="*/ 215 w 215"/>
                <a:gd name="T77" fmla="*/ 8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5" h="83">
                  <a:moveTo>
                    <a:pt x="215" y="80"/>
                  </a:moveTo>
                  <a:cubicBezTo>
                    <a:pt x="211" y="65"/>
                    <a:pt x="203" y="51"/>
                    <a:pt x="193" y="39"/>
                  </a:cubicBezTo>
                  <a:cubicBezTo>
                    <a:pt x="193" y="39"/>
                    <a:pt x="193" y="39"/>
                    <a:pt x="192" y="39"/>
                  </a:cubicBezTo>
                  <a:cubicBezTo>
                    <a:pt x="192" y="39"/>
                    <a:pt x="192" y="39"/>
                    <a:pt x="192" y="39"/>
                  </a:cubicBezTo>
                  <a:cubicBezTo>
                    <a:pt x="187" y="33"/>
                    <a:pt x="181" y="27"/>
                    <a:pt x="175" y="22"/>
                  </a:cubicBezTo>
                  <a:cubicBezTo>
                    <a:pt x="155" y="7"/>
                    <a:pt x="132" y="0"/>
                    <a:pt x="107" y="0"/>
                  </a:cubicBezTo>
                  <a:cubicBezTo>
                    <a:pt x="107" y="0"/>
                    <a:pt x="107" y="0"/>
                    <a:pt x="107" y="0"/>
                  </a:cubicBezTo>
                  <a:cubicBezTo>
                    <a:pt x="107" y="0"/>
                    <a:pt x="107" y="0"/>
                    <a:pt x="107" y="0"/>
                  </a:cubicBezTo>
                  <a:cubicBezTo>
                    <a:pt x="107" y="0"/>
                    <a:pt x="107" y="0"/>
                    <a:pt x="107" y="0"/>
                  </a:cubicBezTo>
                  <a:cubicBezTo>
                    <a:pt x="83" y="0"/>
                    <a:pt x="59" y="7"/>
                    <a:pt x="40" y="22"/>
                  </a:cubicBezTo>
                  <a:cubicBezTo>
                    <a:pt x="33" y="27"/>
                    <a:pt x="28" y="33"/>
                    <a:pt x="22" y="39"/>
                  </a:cubicBezTo>
                  <a:cubicBezTo>
                    <a:pt x="22" y="39"/>
                    <a:pt x="22" y="39"/>
                    <a:pt x="22" y="39"/>
                  </a:cubicBezTo>
                  <a:cubicBezTo>
                    <a:pt x="22" y="39"/>
                    <a:pt x="22" y="39"/>
                    <a:pt x="22" y="39"/>
                  </a:cubicBezTo>
                  <a:cubicBezTo>
                    <a:pt x="12" y="51"/>
                    <a:pt x="4" y="65"/>
                    <a:pt x="0" y="80"/>
                  </a:cubicBezTo>
                  <a:cubicBezTo>
                    <a:pt x="0" y="81"/>
                    <a:pt x="0" y="82"/>
                    <a:pt x="1" y="83"/>
                  </a:cubicBezTo>
                  <a:cubicBezTo>
                    <a:pt x="2" y="83"/>
                    <a:pt x="2" y="83"/>
                    <a:pt x="2" y="83"/>
                  </a:cubicBezTo>
                  <a:cubicBezTo>
                    <a:pt x="3" y="83"/>
                    <a:pt x="4" y="82"/>
                    <a:pt x="4" y="81"/>
                  </a:cubicBezTo>
                  <a:cubicBezTo>
                    <a:pt x="8" y="68"/>
                    <a:pt x="15" y="55"/>
                    <a:pt x="24" y="44"/>
                  </a:cubicBezTo>
                  <a:cubicBezTo>
                    <a:pt x="33" y="57"/>
                    <a:pt x="33" y="57"/>
                    <a:pt x="33" y="57"/>
                  </a:cubicBezTo>
                  <a:cubicBezTo>
                    <a:pt x="34" y="57"/>
                    <a:pt x="34" y="58"/>
                    <a:pt x="35" y="58"/>
                  </a:cubicBezTo>
                  <a:cubicBezTo>
                    <a:pt x="36" y="58"/>
                    <a:pt x="36" y="57"/>
                    <a:pt x="37" y="57"/>
                  </a:cubicBezTo>
                  <a:cubicBezTo>
                    <a:pt x="38" y="56"/>
                    <a:pt x="38" y="55"/>
                    <a:pt x="37" y="54"/>
                  </a:cubicBezTo>
                  <a:cubicBezTo>
                    <a:pt x="27" y="41"/>
                    <a:pt x="27" y="41"/>
                    <a:pt x="27" y="41"/>
                  </a:cubicBezTo>
                  <a:cubicBezTo>
                    <a:pt x="32" y="35"/>
                    <a:pt x="37" y="30"/>
                    <a:pt x="43" y="26"/>
                  </a:cubicBezTo>
                  <a:cubicBezTo>
                    <a:pt x="61" y="12"/>
                    <a:pt x="82" y="5"/>
                    <a:pt x="105" y="4"/>
                  </a:cubicBezTo>
                  <a:cubicBezTo>
                    <a:pt x="105" y="25"/>
                    <a:pt x="105" y="25"/>
                    <a:pt x="105" y="25"/>
                  </a:cubicBezTo>
                  <a:cubicBezTo>
                    <a:pt x="105" y="26"/>
                    <a:pt x="106" y="27"/>
                    <a:pt x="107" y="27"/>
                  </a:cubicBezTo>
                  <a:cubicBezTo>
                    <a:pt x="109" y="27"/>
                    <a:pt x="110" y="26"/>
                    <a:pt x="110" y="25"/>
                  </a:cubicBezTo>
                  <a:cubicBezTo>
                    <a:pt x="110" y="4"/>
                    <a:pt x="110" y="4"/>
                    <a:pt x="110" y="4"/>
                  </a:cubicBezTo>
                  <a:cubicBezTo>
                    <a:pt x="132" y="5"/>
                    <a:pt x="154" y="12"/>
                    <a:pt x="172" y="26"/>
                  </a:cubicBezTo>
                  <a:cubicBezTo>
                    <a:pt x="178" y="30"/>
                    <a:pt x="183" y="35"/>
                    <a:pt x="188" y="41"/>
                  </a:cubicBezTo>
                  <a:cubicBezTo>
                    <a:pt x="178" y="54"/>
                    <a:pt x="178" y="54"/>
                    <a:pt x="178" y="54"/>
                  </a:cubicBezTo>
                  <a:cubicBezTo>
                    <a:pt x="177" y="55"/>
                    <a:pt x="177" y="56"/>
                    <a:pt x="178" y="57"/>
                  </a:cubicBezTo>
                  <a:cubicBezTo>
                    <a:pt x="179" y="57"/>
                    <a:pt x="179" y="58"/>
                    <a:pt x="180" y="58"/>
                  </a:cubicBezTo>
                  <a:cubicBezTo>
                    <a:pt x="180" y="58"/>
                    <a:pt x="181" y="57"/>
                    <a:pt x="181" y="57"/>
                  </a:cubicBezTo>
                  <a:cubicBezTo>
                    <a:pt x="191" y="44"/>
                    <a:pt x="191" y="44"/>
                    <a:pt x="191" y="44"/>
                  </a:cubicBezTo>
                  <a:cubicBezTo>
                    <a:pt x="200" y="55"/>
                    <a:pt x="206" y="68"/>
                    <a:pt x="210" y="81"/>
                  </a:cubicBezTo>
                  <a:cubicBezTo>
                    <a:pt x="211" y="82"/>
                    <a:pt x="212" y="83"/>
                    <a:pt x="213" y="83"/>
                  </a:cubicBezTo>
                  <a:cubicBezTo>
                    <a:pt x="215" y="82"/>
                    <a:pt x="215" y="81"/>
                    <a:pt x="215" y="8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28"/>
            <p:cNvSpPr>
              <a:spLocks/>
            </p:cNvSpPr>
            <p:nvPr/>
          </p:nvSpPr>
          <p:spPr bwMode="auto">
            <a:xfrm>
              <a:off x="3769456" y="2179145"/>
              <a:ext cx="323850" cy="96838"/>
            </a:xfrm>
            <a:custGeom>
              <a:avLst/>
              <a:gdLst>
                <a:gd name="T0" fmla="*/ 190 w 191"/>
                <a:gd name="T1" fmla="*/ 1 h 57"/>
                <a:gd name="T2" fmla="*/ 187 w 191"/>
                <a:gd name="T3" fmla="*/ 2 h 57"/>
                <a:gd name="T4" fmla="*/ 95 w 191"/>
                <a:gd name="T5" fmla="*/ 52 h 57"/>
                <a:gd name="T6" fmla="*/ 4 w 191"/>
                <a:gd name="T7" fmla="*/ 2 h 57"/>
                <a:gd name="T8" fmla="*/ 1 w 191"/>
                <a:gd name="T9" fmla="*/ 1 h 57"/>
                <a:gd name="T10" fmla="*/ 0 w 191"/>
                <a:gd name="T11" fmla="*/ 4 h 57"/>
                <a:gd name="T12" fmla="*/ 95 w 191"/>
                <a:gd name="T13" fmla="*/ 57 h 57"/>
                <a:gd name="T14" fmla="*/ 190 w 191"/>
                <a:gd name="T15" fmla="*/ 4 h 57"/>
                <a:gd name="T16" fmla="*/ 190 w 191"/>
                <a:gd name="T17" fmla="*/ 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57">
                  <a:moveTo>
                    <a:pt x="190" y="1"/>
                  </a:moveTo>
                  <a:cubicBezTo>
                    <a:pt x="189" y="0"/>
                    <a:pt x="187" y="1"/>
                    <a:pt x="187" y="2"/>
                  </a:cubicBezTo>
                  <a:cubicBezTo>
                    <a:pt x="167" y="33"/>
                    <a:pt x="133" y="52"/>
                    <a:pt x="95" y="52"/>
                  </a:cubicBezTo>
                  <a:cubicBezTo>
                    <a:pt x="58" y="52"/>
                    <a:pt x="24" y="33"/>
                    <a:pt x="4" y="2"/>
                  </a:cubicBezTo>
                  <a:cubicBezTo>
                    <a:pt x="4" y="1"/>
                    <a:pt x="2" y="0"/>
                    <a:pt x="1" y="1"/>
                  </a:cubicBezTo>
                  <a:cubicBezTo>
                    <a:pt x="0" y="2"/>
                    <a:pt x="0" y="3"/>
                    <a:pt x="0" y="4"/>
                  </a:cubicBezTo>
                  <a:cubicBezTo>
                    <a:pt x="21" y="37"/>
                    <a:pt x="57" y="57"/>
                    <a:pt x="95" y="57"/>
                  </a:cubicBezTo>
                  <a:cubicBezTo>
                    <a:pt x="134" y="57"/>
                    <a:pt x="170" y="37"/>
                    <a:pt x="190" y="4"/>
                  </a:cubicBezTo>
                  <a:cubicBezTo>
                    <a:pt x="191" y="3"/>
                    <a:pt x="191" y="2"/>
                    <a:pt x="190" y="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29"/>
            <p:cNvSpPr>
              <a:spLocks noEditPoints="1"/>
            </p:cNvSpPr>
            <p:nvPr/>
          </p:nvSpPr>
          <p:spPr bwMode="auto">
            <a:xfrm>
              <a:off x="3850747" y="2027281"/>
              <a:ext cx="200025" cy="141288"/>
            </a:xfrm>
            <a:custGeom>
              <a:avLst/>
              <a:gdLst>
                <a:gd name="T0" fmla="*/ 118 w 118"/>
                <a:gd name="T1" fmla="*/ 1 h 83"/>
                <a:gd name="T2" fmla="*/ 114 w 118"/>
                <a:gd name="T3" fmla="*/ 1 h 83"/>
                <a:gd name="T4" fmla="*/ 64 w 118"/>
                <a:gd name="T5" fmla="*/ 54 h 83"/>
                <a:gd name="T6" fmla="*/ 41 w 118"/>
                <a:gd name="T7" fmla="*/ 48 h 83"/>
                <a:gd name="T8" fmla="*/ 0 w 118"/>
                <a:gd name="T9" fmla="*/ 80 h 83"/>
                <a:gd name="T10" fmla="*/ 1 w 118"/>
                <a:gd name="T11" fmla="*/ 82 h 83"/>
                <a:gd name="T12" fmla="*/ 2 w 118"/>
                <a:gd name="T13" fmla="*/ 83 h 83"/>
                <a:gd name="T14" fmla="*/ 80 w 118"/>
                <a:gd name="T15" fmla="*/ 83 h 83"/>
                <a:gd name="T16" fmla="*/ 82 w 118"/>
                <a:gd name="T17" fmla="*/ 82 h 83"/>
                <a:gd name="T18" fmla="*/ 83 w 118"/>
                <a:gd name="T19" fmla="*/ 80 h 83"/>
                <a:gd name="T20" fmla="*/ 68 w 118"/>
                <a:gd name="T21" fmla="*/ 57 h 83"/>
                <a:gd name="T22" fmla="*/ 118 w 118"/>
                <a:gd name="T23" fmla="*/ 5 h 83"/>
                <a:gd name="T24" fmla="*/ 118 w 118"/>
                <a:gd name="T25" fmla="*/ 1 h 83"/>
                <a:gd name="T26" fmla="*/ 77 w 118"/>
                <a:gd name="T27" fmla="*/ 79 h 83"/>
                <a:gd name="T28" fmla="*/ 5 w 118"/>
                <a:gd name="T29" fmla="*/ 79 h 83"/>
                <a:gd name="T30" fmla="*/ 41 w 118"/>
                <a:gd name="T31" fmla="*/ 52 h 83"/>
                <a:gd name="T32" fmla="*/ 63 w 118"/>
                <a:gd name="T33" fmla="*/ 59 h 83"/>
                <a:gd name="T34" fmla="*/ 63 w 118"/>
                <a:gd name="T35" fmla="*/ 59 h 83"/>
                <a:gd name="T36" fmla="*/ 63 w 118"/>
                <a:gd name="T37" fmla="*/ 59 h 83"/>
                <a:gd name="T38" fmla="*/ 77 w 118"/>
                <a:gd name="T39"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83">
                  <a:moveTo>
                    <a:pt x="118" y="1"/>
                  </a:moveTo>
                  <a:cubicBezTo>
                    <a:pt x="117" y="0"/>
                    <a:pt x="115" y="0"/>
                    <a:pt x="114" y="1"/>
                  </a:cubicBezTo>
                  <a:cubicBezTo>
                    <a:pt x="64" y="54"/>
                    <a:pt x="64" y="54"/>
                    <a:pt x="64" y="54"/>
                  </a:cubicBezTo>
                  <a:cubicBezTo>
                    <a:pt x="57" y="50"/>
                    <a:pt x="50" y="48"/>
                    <a:pt x="41" y="48"/>
                  </a:cubicBezTo>
                  <a:cubicBezTo>
                    <a:pt x="22" y="48"/>
                    <a:pt x="5" y="61"/>
                    <a:pt x="0" y="80"/>
                  </a:cubicBezTo>
                  <a:cubicBezTo>
                    <a:pt x="0" y="81"/>
                    <a:pt x="0" y="82"/>
                    <a:pt x="1" y="82"/>
                  </a:cubicBezTo>
                  <a:cubicBezTo>
                    <a:pt x="1" y="83"/>
                    <a:pt x="2" y="83"/>
                    <a:pt x="2" y="83"/>
                  </a:cubicBezTo>
                  <a:cubicBezTo>
                    <a:pt x="80" y="83"/>
                    <a:pt x="80" y="83"/>
                    <a:pt x="80" y="83"/>
                  </a:cubicBezTo>
                  <a:cubicBezTo>
                    <a:pt x="81" y="83"/>
                    <a:pt x="82" y="83"/>
                    <a:pt x="82" y="82"/>
                  </a:cubicBezTo>
                  <a:cubicBezTo>
                    <a:pt x="83" y="82"/>
                    <a:pt x="83" y="81"/>
                    <a:pt x="83" y="80"/>
                  </a:cubicBezTo>
                  <a:cubicBezTo>
                    <a:pt x="80" y="71"/>
                    <a:pt x="75" y="62"/>
                    <a:pt x="68" y="57"/>
                  </a:cubicBezTo>
                  <a:cubicBezTo>
                    <a:pt x="118" y="5"/>
                    <a:pt x="118" y="5"/>
                    <a:pt x="118" y="5"/>
                  </a:cubicBezTo>
                  <a:cubicBezTo>
                    <a:pt x="118" y="4"/>
                    <a:pt x="118" y="2"/>
                    <a:pt x="118" y="1"/>
                  </a:cubicBezTo>
                  <a:close/>
                  <a:moveTo>
                    <a:pt x="77" y="79"/>
                  </a:moveTo>
                  <a:cubicBezTo>
                    <a:pt x="5" y="79"/>
                    <a:pt x="5" y="79"/>
                    <a:pt x="5" y="79"/>
                  </a:cubicBezTo>
                  <a:cubicBezTo>
                    <a:pt x="10" y="63"/>
                    <a:pt x="25" y="52"/>
                    <a:pt x="41" y="52"/>
                  </a:cubicBezTo>
                  <a:cubicBezTo>
                    <a:pt x="49" y="52"/>
                    <a:pt x="57" y="55"/>
                    <a:pt x="63" y="59"/>
                  </a:cubicBezTo>
                  <a:cubicBezTo>
                    <a:pt x="63" y="59"/>
                    <a:pt x="63" y="59"/>
                    <a:pt x="63" y="59"/>
                  </a:cubicBezTo>
                  <a:cubicBezTo>
                    <a:pt x="63" y="59"/>
                    <a:pt x="63" y="59"/>
                    <a:pt x="63" y="59"/>
                  </a:cubicBezTo>
                  <a:cubicBezTo>
                    <a:pt x="70" y="64"/>
                    <a:pt x="75" y="71"/>
                    <a:pt x="77" y="7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35" name="Graphic 34" descr="Gears">
            <a:extLst>
              <a:ext uri="{FF2B5EF4-FFF2-40B4-BE49-F238E27FC236}">
                <a16:creationId xmlns:a16="http://schemas.microsoft.com/office/drawing/2014/main" id="{5AD7BB7C-6E5B-4B58-B8BB-AA9ECA2CD2D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787782" y="1375375"/>
            <a:ext cx="396000" cy="396000"/>
          </a:xfrm>
          <a:prstGeom prst="rect">
            <a:avLst/>
          </a:prstGeom>
        </p:spPr>
      </p:pic>
      <p:sp>
        <p:nvSpPr>
          <p:cNvPr id="31" name="Footer Placeholder 3">
            <a:extLst>
              <a:ext uri="{FF2B5EF4-FFF2-40B4-BE49-F238E27FC236}">
                <a16:creationId xmlns:a16="http://schemas.microsoft.com/office/drawing/2014/main" id="{4646BE40-C455-4934-A2E5-8138E768EDE5}"/>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Tree>
    <p:extLst>
      <p:ext uri="{BB962C8B-B14F-4D97-AF65-F5344CB8AC3E}">
        <p14:creationId xmlns:p14="http://schemas.microsoft.com/office/powerpoint/2010/main" val="2077871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F0C8449-D9D3-416B-B1ED-50D992A68D8A}" type="slidenum">
              <a:rPr lang="en-US" smtClean="0"/>
              <a:pPr/>
              <a:t>15</a:t>
            </a:fld>
            <a:endParaRPr lang="en-US" dirty="0"/>
          </a:p>
        </p:txBody>
      </p:sp>
      <p:sp>
        <p:nvSpPr>
          <p:cNvPr id="3" name="Title 2"/>
          <p:cNvSpPr>
            <a:spLocks noGrp="1"/>
          </p:cNvSpPr>
          <p:nvPr>
            <p:ph type="title"/>
          </p:nvPr>
        </p:nvSpPr>
        <p:spPr>
          <a:xfrm>
            <a:off x="259262" y="200331"/>
            <a:ext cx="8832982" cy="722328"/>
          </a:xfrm>
        </p:spPr>
        <p:txBody>
          <a:bodyPr>
            <a:normAutofit/>
          </a:bodyPr>
          <a:lstStyle/>
          <a:p>
            <a:pPr>
              <a:lnSpc>
                <a:spcPct val="100000"/>
              </a:lnSpc>
            </a:pPr>
            <a:r>
              <a:rPr lang="en-US" sz="2200" dirty="0"/>
              <a:t>SYSTEMATIC TACTICAL ADJUSTMENT</a:t>
            </a:r>
          </a:p>
        </p:txBody>
      </p:sp>
      <p:sp>
        <p:nvSpPr>
          <p:cNvPr id="21" name="Rectangle 20"/>
          <p:cNvSpPr/>
          <p:nvPr/>
        </p:nvSpPr>
        <p:spPr>
          <a:xfrm>
            <a:off x="3686217" y="1925326"/>
            <a:ext cx="280025" cy="180067"/>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dirty="0">
              <a:solidFill>
                <a:schemeClr val="tx1"/>
              </a:solidFill>
              <a:latin typeface="Arial" charset="0"/>
              <a:ea typeface="Arial" charset="0"/>
              <a:cs typeface="Arial" charset="0"/>
            </a:endParaRPr>
          </a:p>
        </p:txBody>
      </p:sp>
      <p:sp>
        <p:nvSpPr>
          <p:cNvPr id="22" name="Rectangle 21"/>
          <p:cNvSpPr/>
          <p:nvPr/>
        </p:nvSpPr>
        <p:spPr>
          <a:xfrm>
            <a:off x="8747659" y="2093999"/>
            <a:ext cx="280025" cy="180067"/>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dirty="0">
              <a:solidFill>
                <a:schemeClr val="tx1"/>
              </a:solidFill>
              <a:latin typeface="Arial" charset="0"/>
              <a:ea typeface="Arial" charset="0"/>
              <a:cs typeface="Arial" charset="0"/>
            </a:endParaRPr>
          </a:p>
        </p:txBody>
      </p:sp>
      <p:graphicFrame>
        <p:nvGraphicFramePr>
          <p:cNvPr id="8" name="Table 7">
            <a:extLst>
              <a:ext uri="{FF2B5EF4-FFF2-40B4-BE49-F238E27FC236}">
                <a16:creationId xmlns:a16="http://schemas.microsoft.com/office/drawing/2014/main" id="{10249C2A-29A9-4954-945A-D3F223DCEDCC}"/>
              </a:ext>
            </a:extLst>
          </p:cNvPr>
          <p:cNvGraphicFramePr>
            <a:graphicFrameLocks noGrp="1"/>
          </p:cNvGraphicFramePr>
          <p:nvPr>
            <p:extLst>
              <p:ext uri="{D42A27DB-BD31-4B8C-83A1-F6EECF244321}">
                <p14:modId xmlns:p14="http://schemas.microsoft.com/office/powerpoint/2010/main" val="2217531486"/>
              </p:ext>
            </p:extLst>
          </p:nvPr>
        </p:nvGraphicFramePr>
        <p:xfrm>
          <a:off x="1694601" y="1620768"/>
          <a:ext cx="5658916" cy="4626589"/>
        </p:xfrm>
        <a:graphic>
          <a:graphicData uri="http://schemas.openxmlformats.org/drawingml/2006/table">
            <a:tbl>
              <a:tblPr firstRow="1" bandRow="1">
                <a:tableStyleId>{5C22544A-7EE6-4342-B048-85BDC9FD1C3A}</a:tableStyleId>
              </a:tblPr>
              <a:tblGrid>
                <a:gridCol w="1414729">
                  <a:extLst>
                    <a:ext uri="{9D8B030D-6E8A-4147-A177-3AD203B41FA5}">
                      <a16:colId xmlns:a16="http://schemas.microsoft.com/office/drawing/2014/main" val="4083268366"/>
                    </a:ext>
                  </a:extLst>
                </a:gridCol>
                <a:gridCol w="1414729">
                  <a:extLst>
                    <a:ext uri="{9D8B030D-6E8A-4147-A177-3AD203B41FA5}">
                      <a16:colId xmlns:a16="http://schemas.microsoft.com/office/drawing/2014/main" val="3512997560"/>
                    </a:ext>
                  </a:extLst>
                </a:gridCol>
                <a:gridCol w="1414729">
                  <a:extLst>
                    <a:ext uri="{9D8B030D-6E8A-4147-A177-3AD203B41FA5}">
                      <a16:colId xmlns:a16="http://schemas.microsoft.com/office/drawing/2014/main" val="3876535052"/>
                    </a:ext>
                  </a:extLst>
                </a:gridCol>
                <a:gridCol w="1414729">
                  <a:extLst>
                    <a:ext uri="{9D8B030D-6E8A-4147-A177-3AD203B41FA5}">
                      <a16:colId xmlns:a16="http://schemas.microsoft.com/office/drawing/2014/main" val="351802637"/>
                    </a:ext>
                  </a:extLst>
                </a:gridCol>
              </a:tblGrid>
              <a:tr h="348490">
                <a:tc gridSpan="4">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dirty="0"/>
                        <a:t>MARKET CYCLES IDENTIFICATION </a:t>
                      </a:r>
                    </a:p>
                  </a:txBody>
                  <a:tcPr>
                    <a:lnL w="12700" cap="flat" cmpd="sng" algn="ctr">
                      <a:solidFill>
                        <a:srgbClr val="4D4D4D"/>
                      </a:solidFill>
                      <a:prstDash val="solid"/>
                      <a:round/>
                      <a:headEnd type="none" w="med" len="med"/>
                      <a:tailEnd type="none" w="med" len="med"/>
                    </a:lnL>
                    <a:lnR w="12700" cap="flat" cmpd="sng" algn="ctr">
                      <a:solidFill>
                        <a:srgbClr val="4D4D4D"/>
                      </a:solidFill>
                      <a:prstDash val="solid"/>
                      <a:round/>
                      <a:headEnd type="none" w="med" len="med"/>
                      <a:tailEnd type="none" w="med" len="med"/>
                    </a:lnR>
                    <a:lnT w="12700" cap="flat" cmpd="sng" algn="ctr">
                      <a:solidFill>
                        <a:srgbClr val="4D4D4D"/>
                      </a:solidFill>
                      <a:prstDash val="solid"/>
                      <a:round/>
                      <a:headEnd type="none" w="med" len="med"/>
                      <a:tailEnd type="none" w="med" len="med"/>
                    </a:lnT>
                    <a:solidFill>
                      <a:srgbClr val="0D2D40"/>
                    </a:solidFill>
                  </a:tcPr>
                </a:tc>
                <a:tc hMerge="1">
                  <a:txBody>
                    <a:bodyPr/>
                    <a:lstStyle/>
                    <a:p>
                      <a:endParaRPr lang="en-GB" dirty="0"/>
                    </a:p>
                  </a:txBody>
                  <a:tcPr>
                    <a:solidFill>
                      <a:srgbClr val="0D2D40"/>
                    </a:solidFill>
                  </a:tcPr>
                </a:tc>
                <a:tc hMerge="1">
                  <a:txBody>
                    <a:bodyPr/>
                    <a:lstStyle/>
                    <a:p>
                      <a:endParaRPr lang="en-GB" dirty="0"/>
                    </a:p>
                  </a:txBody>
                  <a:tcPr>
                    <a:solidFill>
                      <a:srgbClr val="0D2D40"/>
                    </a:solidFill>
                  </a:tcPr>
                </a:tc>
                <a:tc hMerge="1">
                  <a:txBody>
                    <a:bodyPr/>
                    <a:lstStyle/>
                    <a:p>
                      <a:endParaRPr lang="en-GB" dirty="0"/>
                    </a:p>
                  </a:txBody>
                  <a:tcPr>
                    <a:solidFill>
                      <a:srgbClr val="0D2D40"/>
                    </a:solidFill>
                  </a:tcPr>
                </a:tc>
                <a:extLst>
                  <a:ext uri="{0D108BD9-81ED-4DB2-BD59-A6C34878D82A}">
                    <a16:rowId xmlns:a16="http://schemas.microsoft.com/office/drawing/2014/main" val="110229064"/>
                  </a:ext>
                </a:extLst>
              </a:tr>
              <a:tr h="435463">
                <a:tc gridSpan="4">
                  <a:txBody>
                    <a:bodyPr/>
                    <a:lstStyle/>
                    <a:p>
                      <a:pPr lvl="0" algn="ctr"/>
                      <a:r>
                        <a:rPr lang="en-GB" sz="1100" dirty="0">
                          <a:solidFill>
                            <a:schemeClr val="bg1"/>
                          </a:solidFill>
                          <a:ea typeface="Arial" charset="0"/>
                          <a:cs typeface="Arial" charset="0"/>
                        </a:rPr>
                        <a:t>Identifying the equity market in a given moment (bullish or bearing). </a:t>
                      </a:r>
                    </a:p>
                    <a:p>
                      <a:pPr lvl="0" algn="ctr"/>
                      <a:r>
                        <a:rPr lang="en-GB" sz="1100" dirty="0">
                          <a:solidFill>
                            <a:schemeClr val="bg1"/>
                          </a:solidFill>
                        </a:rPr>
                        <a:t>Weekly frequency.</a:t>
                      </a:r>
                    </a:p>
                  </a:txBody>
                  <a:tcPr>
                    <a:lnL w="12700" cap="flat" cmpd="sng" algn="ctr">
                      <a:solidFill>
                        <a:srgbClr val="4D4D4D"/>
                      </a:solidFill>
                      <a:prstDash val="solid"/>
                      <a:round/>
                      <a:headEnd type="none" w="med" len="med"/>
                      <a:tailEnd type="none" w="med" len="med"/>
                    </a:lnL>
                    <a:lnR w="12700" cap="flat" cmpd="sng" algn="ctr">
                      <a:solidFill>
                        <a:srgbClr val="4D4D4D"/>
                      </a:solidFill>
                      <a:prstDash val="solid"/>
                      <a:round/>
                      <a:headEnd type="none" w="med" len="med"/>
                      <a:tailEnd type="none" w="med" len="med"/>
                    </a:lnR>
                    <a:solidFill>
                      <a:srgbClr val="66AACD"/>
                    </a:solidFill>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214191937"/>
                  </a:ext>
                </a:extLst>
              </a:tr>
              <a:tr h="246847">
                <a:tc gridSpan="4">
                  <a:txBody>
                    <a:bodyPr/>
                    <a:lstStyle/>
                    <a:p>
                      <a:endParaRPr lang="en-GB" sz="1100" dirty="0"/>
                    </a:p>
                  </a:txBody>
                  <a:tcPr>
                    <a:lnL w="12700" cap="flat" cmpd="sng" algn="ctr">
                      <a:solidFill>
                        <a:srgbClr val="4D4D4D"/>
                      </a:solidFill>
                      <a:prstDash val="solid"/>
                      <a:round/>
                      <a:headEnd type="none" w="med" len="med"/>
                      <a:tailEnd type="none" w="med" len="med"/>
                    </a:lnL>
                    <a:lnR w="12700" cap="flat" cmpd="sng" algn="ctr">
                      <a:solidFill>
                        <a:srgbClr val="4D4D4D"/>
                      </a:solidFill>
                      <a:prstDash val="solid"/>
                      <a:round/>
                      <a:headEnd type="none" w="med" len="med"/>
                      <a:tailEnd type="none" w="med" len="med"/>
                    </a:lnR>
                    <a:solidFill>
                      <a:schemeClr val="bg1"/>
                    </a:solidFill>
                  </a:tcPr>
                </a:tc>
                <a:tc hMerge="1">
                  <a:txBody>
                    <a:bodyPr/>
                    <a:lstStyle/>
                    <a:p>
                      <a:endParaRPr lang="en-GB" dirty="0"/>
                    </a:p>
                  </a:txBody>
                  <a:tcPr>
                    <a:solidFill>
                      <a:schemeClr val="bg1"/>
                    </a:solidFill>
                  </a:tcPr>
                </a:tc>
                <a:tc hMerge="1">
                  <a:txBody>
                    <a:bodyPr/>
                    <a:lstStyle/>
                    <a:p>
                      <a:endParaRPr lang="en-GB" sz="1100" dirty="0"/>
                    </a:p>
                  </a:txBody>
                  <a:tcPr>
                    <a:solidFill>
                      <a:schemeClr val="bg1"/>
                    </a:solidFill>
                  </a:tcPr>
                </a:tc>
                <a:tc hMerge="1">
                  <a:txBody>
                    <a:bodyPr/>
                    <a:lstStyle/>
                    <a:p>
                      <a:endParaRPr lang="en-GB" dirty="0"/>
                    </a:p>
                  </a:txBody>
                  <a:tcPr>
                    <a:solidFill>
                      <a:schemeClr val="bg1"/>
                    </a:solidFill>
                  </a:tcPr>
                </a:tc>
                <a:extLst>
                  <a:ext uri="{0D108BD9-81ED-4DB2-BD59-A6C34878D82A}">
                    <a16:rowId xmlns:a16="http://schemas.microsoft.com/office/drawing/2014/main" val="2975148143"/>
                  </a:ext>
                </a:extLst>
              </a:tr>
              <a:tr h="319449">
                <a:tc gridSpan="2">
                  <a:txBody>
                    <a:bodyPr/>
                    <a:lstStyle/>
                    <a:p>
                      <a:pPr marL="0" algn="ctr" defTabSz="457200" rtl="0" eaLnBrk="1" latinLnBrk="0" hangingPunct="1"/>
                      <a:r>
                        <a:rPr lang="en-GB" sz="1600" b="1" i="1" kern="1200" dirty="0">
                          <a:solidFill>
                            <a:schemeClr val="tx1"/>
                          </a:solidFill>
                          <a:latin typeface="+mn-lt"/>
                          <a:ea typeface="+mn-ea"/>
                          <a:cs typeface="+mn-cs"/>
                        </a:rPr>
                        <a:t>BULL</a:t>
                      </a:r>
                    </a:p>
                  </a:txBody>
                  <a:tcPr>
                    <a:lnL w="12700" cap="flat" cmpd="sng" algn="ctr">
                      <a:solidFill>
                        <a:srgbClr val="4D4D4D"/>
                      </a:solidFill>
                      <a:prstDash val="solid"/>
                      <a:round/>
                      <a:headEnd type="none" w="med" len="med"/>
                      <a:tailEnd type="none" w="med" len="med"/>
                    </a:lnL>
                    <a:solidFill>
                      <a:srgbClr val="A6A6A6"/>
                    </a:solidFill>
                  </a:tcPr>
                </a:tc>
                <a:tc hMerge="1">
                  <a:txBody>
                    <a:bodyPr/>
                    <a:lstStyle/>
                    <a:p>
                      <a:pPr marL="0" algn="l" defTabSz="457200" rtl="0" eaLnBrk="1" latinLnBrk="0" hangingPunct="1"/>
                      <a:endParaRPr lang="en-GB" sz="1800" b="1" kern="1200" dirty="0">
                        <a:solidFill>
                          <a:schemeClr val="lt1"/>
                        </a:solidFill>
                        <a:latin typeface="+mn-lt"/>
                        <a:ea typeface="+mn-ea"/>
                        <a:cs typeface="+mn-cs"/>
                      </a:endParaRPr>
                    </a:p>
                  </a:txBody>
                  <a:tcPr>
                    <a:solidFill>
                      <a:srgbClr val="0D2D40"/>
                    </a:solidFill>
                  </a:tcPr>
                </a:tc>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600" b="1" i="1" kern="1200" dirty="0">
                          <a:solidFill>
                            <a:schemeClr val="tx1"/>
                          </a:solidFill>
                          <a:latin typeface="+mn-lt"/>
                          <a:ea typeface="+mn-ea"/>
                          <a:cs typeface="+mn-cs"/>
                        </a:rPr>
                        <a:t>BEAR</a:t>
                      </a:r>
                    </a:p>
                  </a:txBody>
                  <a:tcPr>
                    <a:lnR w="12700" cap="flat" cmpd="sng" algn="ctr">
                      <a:solidFill>
                        <a:srgbClr val="4D4D4D"/>
                      </a:solidFill>
                      <a:prstDash val="solid"/>
                      <a:round/>
                      <a:headEnd type="none" w="med" len="med"/>
                      <a:tailEnd type="none" w="med" len="med"/>
                    </a:lnR>
                    <a:solidFill>
                      <a:srgbClr val="A6A6A6"/>
                    </a:solidFill>
                  </a:tcPr>
                </a:tc>
                <a:tc hMerge="1">
                  <a:txBody>
                    <a:bodyPr/>
                    <a:lstStyle/>
                    <a:p>
                      <a:pPr marL="0" algn="l" defTabSz="457200" rtl="0" eaLnBrk="1" latinLnBrk="0" hangingPunct="1"/>
                      <a:endParaRPr lang="en-GB" sz="1800" b="1" kern="1200" dirty="0">
                        <a:solidFill>
                          <a:schemeClr val="lt1"/>
                        </a:solidFill>
                        <a:latin typeface="+mn-lt"/>
                        <a:ea typeface="+mn-ea"/>
                        <a:cs typeface="+mn-cs"/>
                      </a:endParaRPr>
                    </a:p>
                  </a:txBody>
                  <a:tcPr>
                    <a:solidFill>
                      <a:srgbClr val="0D2D40"/>
                    </a:solidFill>
                  </a:tcPr>
                </a:tc>
                <a:extLst>
                  <a:ext uri="{0D108BD9-81ED-4DB2-BD59-A6C34878D82A}">
                    <a16:rowId xmlns:a16="http://schemas.microsoft.com/office/drawing/2014/main" val="3404973605"/>
                  </a:ext>
                </a:extLst>
              </a:tr>
              <a:tr h="26136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b="1" dirty="0"/>
                        <a:t>Future: </a:t>
                      </a:r>
                      <a:endParaRPr lang="en-GB" sz="1200" dirty="0"/>
                    </a:p>
                  </a:txBody>
                  <a:tcPr>
                    <a:lnL w="12700" cap="flat" cmpd="sng" algn="ctr">
                      <a:solidFill>
                        <a:srgbClr val="4D4D4D"/>
                      </a:solidFill>
                      <a:prstDash val="solid"/>
                      <a:round/>
                      <a:headEnd type="none" w="med" len="med"/>
                      <a:tailEnd type="none" w="med" len="med"/>
                    </a:ln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b="1" dirty="0"/>
                        <a:t>Options:  </a:t>
                      </a:r>
                      <a:endParaRPr lang="en-GB" sz="1200"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b="1" dirty="0"/>
                        <a:t>Future: </a:t>
                      </a:r>
                      <a:endParaRPr lang="en-GB" sz="1200"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b="1" dirty="0"/>
                        <a:t>Options:  </a:t>
                      </a:r>
                      <a:endParaRPr lang="en-GB" sz="1200" dirty="0"/>
                    </a:p>
                  </a:txBody>
                  <a:tcPr>
                    <a:lnR w="12700" cap="flat" cmpd="sng" algn="ctr">
                      <a:solidFill>
                        <a:srgbClr val="4D4D4D"/>
                      </a:solidFill>
                      <a:prstDash val="solid"/>
                      <a:round/>
                      <a:headEnd type="none" w="med" len="med"/>
                      <a:tailEnd type="none" w="med" len="med"/>
                    </a:lnR>
                  </a:tcPr>
                </a:tc>
                <a:extLst>
                  <a:ext uri="{0D108BD9-81ED-4DB2-BD59-A6C34878D82A}">
                    <a16:rowId xmlns:a16="http://schemas.microsoft.com/office/drawing/2014/main" val="2386394428"/>
                  </a:ext>
                </a:extLst>
              </a:tr>
              <a:tr h="377531">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000" dirty="0">
                          <a:solidFill>
                            <a:schemeClr val="bg1"/>
                          </a:solidFill>
                        </a:rPr>
                        <a:t>Short 50%</a:t>
                      </a:r>
                    </a:p>
                  </a:txBody>
                  <a:tcPr anchor="ctr">
                    <a:lnL w="12700" cap="flat" cmpd="sng" algn="ctr">
                      <a:solidFill>
                        <a:srgbClr val="4D4D4D"/>
                      </a:solidFill>
                      <a:prstDash val="solid"/>
                      <a:round/>
                      <a:headEnd type="none" w="med" len="med"/>
                      <a:tailEnd type="none" w="med" len="med"/>
                    </a:lnL>
                    <a:lnB w="12700" cap="flat" cmpd="sng" algn="ctr">
                      <a:solidFill>
                        <a:srgbClr val="4D4D4D"/>
                      </a:solidFill>
                      <a:prstDash val="solid"/>
                      <a:round/>
                      <a:headEnd type="none" w="med" len="med"/>
                      <a:tailEnd type="none" w="med" len="med"/>
                    </a:lnB>
                    <a:solidFill>
                      <a:srgbClr val="66AACD"/>
                    </a:solidFill>
                  </a:tcPr>
                </a:tc>
                <a:tc>
                  <a:txBody>
                    <a:bodyPr/>
                    <a:lstStyle/>
                    <a:p>
                      <a:pPr lvl="0" algn="ctr" defTabSz="577850"/>
                      <a:r>
                        <a:rPr lang="en-GB" sz="900" dirty="0">
                          <a:solidFill>
                            <a:schemeClr val="bg1"/>
                          </a:solidFill>
                        </a:rPr>
                        <a:t>short 100%</a:t>
                      </a:r>
                    </a:p>
                    <a:p>
                      <a:pPr lvl="0" algn="ctr" defTabSz="577850"/>
                      <a:r>
                        <a:rPr lang="en-GB" sz="900" dirty="0">
                          <a:solidFill>
                            <a:schemeClr val="bg1"/>
                          </a:solidFill>
                        </a:rPr>
                        <a:t>25/5 Delta Put Spread </a:t>
                      </a:r>
                    </a:p>
                  </a:txBody>
                  <a:tcPr anchor="ctr">
                    <a:lnB w="12700" cap="flat" cmpd="sng" algn="ctr">
                      <a:solidFill>
                        <a:srgbClr val="4D4D4D"/>
                      </a:solidFill>
                      <a:prstDash val="solid"/>
                      <a:round/>
                      <a:headEnd type="none" w="med" len="med"/>
                      <a:tailEnd type="none" w="med" len="med"/>
                    </a:lnB>
                    <a:solidFill>
                      <a:srgbClr val="66AACD"/>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000" dirty="0">
                          <a:solidFill>
                            <a:schemeClr val="bg1"/>
                          </a:solidFill>
                        </a:rPr>
                        <a:t>Short 100%</a:t>
                      </a:r>
                    </a:p>
                  </a:txBody>
                  <a:tcPr anchor="ctr">
                    <a:lnB w="12700" cap="flat" cmpd="sng" algn="ctr">
                      <a:solidFill>
                        <a:srgbClr val="4D4D4D"/>
                      </a:solidFill>
                      <a:prstDash val="solid"/>
                      <a:round/>
                      <a:headEnd type="none" w="med" len="med"/>
                      <a:tailEnd type="none" w="med" len="med"/>
                    </a:lnB>
                    <a:solidFill>
                      <a:srgbClr val="66AACD"/>
                    </a:solidFill>
                  </a:tcPr>
                </a:tc>
                <a:tc>
                  <a:txBody>
                    <a:bodyPr/>
                    <a:lstStyle/>
                    <a:p>
                      <a:pPr lvl="0" algn="ctr" defTabSz="577850"/>
                      <a:r>
                        <a:rPr lang="en-GB" sz="900" dirty="0">
                          <a:solidFill>
                            <a:schemeClr val="bg1"/>
                          </a:solidFill>
                        </a:rPr>
                        <a:t>short 100%</a:t>
                      </a:r>
                    </a:p>
                    <a:p>
                      <a:pPr lvl="0" algn="ctr" defTabSz="577850"/>
                      <a:r>
                        <a:rPr lang="en-GB" sz="900" dirty="0">
                          <a:solidFill>
                            <a:schemeClr val="bg1"/>
                          </a:solidFill>
                        </a:rPr>
                        <a:t>25 Delta Put</a:t>
                      </a:r>
                    </a:p>
                  </a:txBody>
                  <a:tcPr anchor="ctr">
                    <a:lnR w="12700" cap="flat" cmpd="sng" algn="ctr">
                      <a:solidFill>
                        <a:srgbClr val="4D4D4D"/>
                      </a:solidFill>
                      <a:prstDash val="solid"/>
                      <a:round/>
                      <a:headEnd type="none" w="med" len="med"/>
                      <a:tailEnd type="none" w="med" len="med"/>
                    </a:lnR>
                    <a:lnB w="12700" cap="flat" cmpd="sng" algn="ctr">
                      <a:solidFill>
                        <a:srgbClr val="4D4D4D"/>
                      </a:solidFill>
                      <a:prstDash val="solid"/>
                      <a:round/>
                      <a:headEnd type="none" w="med" len="med"/>
                      <a:tailEnd type="none" w="med" len="med"/>
                    </a:lnB>
                    <a:solidFill>
                      <a:srgbClr val="66AACD"/>
                    </a:solidFill>
                  </a:tcPr>
                </a:tc>
                <a:extLst>
                  <a:ext uri="{0D108BD9-81ED-4DB2-BD59-A6C34878D82A}">
                    <a16:rowId xmlns:a16="http://schemas.microsoft.com/office/drawing/2014/main" val="1866011942"/>
                  </a:ext>
                </a:extLst>
              </a:tr>
              <a:tr h="261368">
                <a:tc gridSpan="4">
                  <a:txBody>
                    <a:bodyPr/>
                    <a:lstStyle/>
                    <a:p>
                      <a:endParaRPr lang="en-GB" sz="1200" dirty="0"/>
                    </a:p>
                  </a:txBody>
                  <a:tcPr>
                    <a:lnT w="12700" cap="flat" cmpd="sng" algn="ctr">
                      <a:solidFill>
                        <a:srgbClr val="4D4D4D"/>
                      </a:solidFill>
                      <a:prstDash val="solid"/>
                      <a:round/>
                      <a:headEnd type="none" w="med" len="med"/>
                      <a:tailEnd type="none" w="med" len="med"/>
                    </a:lnT>
                    <a:lnB w="12700" cap="flat" cmpd="sng" algn="ctr">
                      <a:solidFill>
                        <a:srgbClr val="4D4D4D"/>
                      </a:solidFill>
                      <a:prstDash val="solid"/>
                      <a:round/>
                      <a:headEnd type="none" w="med" len="med"/>
                      <a:tailEnd type="none" w="med" len="med"/>
                    </a:lnB>
                    <a:solidFill>
                      <a:schemeClr val="bg1"/>
                    </a:solidFill>
                  </a:tcPr>
                </a:tc>
                <a:tc hMerge="1">
                  <a:txBody>
                    <a:bodyPr/>
                    <a:lstStyle/>
                    <a:p>
                      <a:endParaRPr lang="en-GB" dirty="0"/>
                    </a:p>
                  </a:txBody>
                  <a:tcPr>
                    <a:solidFill>
                      <a:schemeClr val="bg1"/>
                    </a:solidFill>
                  </a:tcPr>
                </a:tc>
                <a:tc hMerge="1">
                  <a:txBody>
                    <a:bodyPr/>
                    <a:lstStyle/>
                    <a:p>
                      <a:endParaRPr lang="en-GB" dirty="0"/>
                    </a:p>
                  </a:txBody>
                  <a:tcPr>
                    <a:solidFill>
                      <a:schemeClr val="bg1"/>
                    </a:solidFill>
                  </a:tcPr>
                </a:tc>
                <a:tc hMerge="1">
                  <a:txBody>
                    <a:bodyPr/>
                    <a:lstStyle/>
                    <a:p>
                      <a:endParaRPr lang="en-GB" dirty="0"/>
                    </a:p>
                  </a:txBody>
                  <a:tcPr>
                    <a:solidFill>
                      <a:schemeClr val="bg1"/>
                    </a:solidFill>
                  </a:tcPr>
                </a:tc>
                <a:extLst>
                  <a:ext uri="{0D108BD9-81ED-4DB2-BD59-A6C34878D82A}">
                    <a16:rowId xmlns:a16="http://schemas.microsoft.com/office/drawing/2014/main" val="4278796090"/>
                  </a:ext>
                </a:extLst>
              </a:tr>
              <a:tr h="348490">
                <a:tc gridSpan="4">
                  <a:txBody>
                    <a:bodyPr/>
                    <a:lstStyle/>
                    <a:p>
                      <a:pPr lvl="0" algn="ctr"/>
                      <a:r>
                        <a:rPr lang="en-GB" b="1" dirty="0">
                          <a:solidFill>
                            <a:schemeClr val="bg1"/>
                          </a:solidFill>
                        </a:rPr>
                        <a:t>MARKET FLOWS ANALYSIS</a:t>
                      </a:r>
                    </a:p>
                  </a:txBody>
                  <a:tcPr>
                    <a:lnL w="12700" cap="flat" cmpd="sng" algn="ctr">
                      <a:solidFill>
                        <a:srgbClr val="4D4D4D"/>
                      </a:solidFill>
                      <a:prstDash val="solid"/>
                      <a:round/>
                      <a:headEnd type="none" w="med" len="med"/>
                      <a:tailEnd type="none" w="med" len="med"/>
                    </a:lnL>
                    <a:lnR w="12700" cap="flat" cmpd="sng" algn="ctr">
                      <a:solidFill>
                        <a:srgbClr val="4D4D4D"/>
                      </a:solidFill>
                      <a:prstDash val="solid"/>
                      <a:round/>
                      <a:headEnd type="none" w="med" len="med"/>
                      <a:tailEnd type="none" w="med" len="med"/>
                    </a:lnR>
                    <a:lnT w="12700" cap="flat" cmpd="sng" algn="ctr">
                      <a:solidFill>
                        <a:srgbClr val="4D4D4D"/>
                      </a:solidFill>
                      <a:prstDash val="solid"/>
                      <a:round/>
                      <a:headEnd type="none" w="med" len="med"/>
                      <a:tailEnd type="none" w="med" len="med"/>
                    </a:lnT>
                    <a:lnB w="12700" cap="flat" cmpd="sng" algn="ctr">
                      <a:solidFill>
                        <a:srgbClr val="4D4D4D"/>
                      </a:solidFill>
                      <a:prstDash val="solid"/>
                      <a:round/>
                      <a:headEnd type="none" w="med" len="med"/>
                      <a:tailEnd type="none" w="med" len="med"/>
                    </a:lnB>
                    <a:solidFill>
                      <a:srgbClr val="0D2D40"/>
                    </a:solidFill>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2625009868"/>
                  </a:ext>
                </a:extLst>
              </a:tr>
              <a:tr h="417791">
                <a:tc gridSpan="4">
                  <a:txBody>
                    <a:bodyPr/>
                    <a:lstStyle/>
                    <a:p>
                      <a:pPr lvl="0" algn="ctr"/>
                      <a:r>
                        <a:rPr lang="en-GB" sz="1100" dirty="0">
                          <a:solidFill>
                            <a:schemeClr val="bg1"/>
                          </a:solidFill>
                          <a:ea typeface="Arial" charset="0"/>
                          <a:cs typeface="Arial" charset="0"/>
                        </a:rPr>
                        <a:t>Analysing the flow impact which could lead to downward but also upward exaggerations</a:t>
                      </a:r>
                    </a:p>
                    <a:p>
                      <a:pPr lvl="0" algn="ctr"/>
                      <a:r>
                        <a:rPr lang="en-GB" sz="1100" dirty="0">
                          <a:solidFill>
                            <a:schemeClr val="bg1"/>
                          </a:solidFill>
                        </a:rPr>
                        <a:t>Daily frequency</a:t>
                      </a:r>
                    </a:p>
                  </a:txBody>
                  <a:tcPr>
                    <a:lnL w="12700" cap="flat" cmpd="sng" algn="ctr">
                      <a:solidFill>
                        <a:srgbClr val="4D4D4D"/>
                      </a:solidFill>
                      <a:prstDash val="solid"/>
                      <a:round/>
                      <a:headEnd type="none" w="med" len="med"/>
                      <a:tailEnd type="none" w="med" len="med"/>
                    </a:lnL>
                    <a:lnR w="12700" cap="flat" cmpd="sng" algn="ctr">
                      <a:solidFill>
                        <a:srgbClr val="4D4D4D"/>
                      </a:solidFill>
                      <a:prstDash val="solid"/>
                      <a:round/>
                      <a:headEnd type="none" w="med" len="med"/>
                      <a:tailEnd type="none" w="med" len="med"/>
                    </a:lnR>
                    <a:lnT w="12700" cap="flat" cmpd="sng" algn="ctr">
                      <a:solidFill>
                        <a:srgbClr val="4D4D4D"/>
                      </a:solidFill>
                      <a:prstDash val="solid"/>
                      <a:round/>
                      <a:headEnd type="none" w="med" len="med"/>
                      <a:tailEnd type="none" w="med" len="med"/>
                    </a:lnT>
                    <a:solidFill>
                      <a:srgbClr val="66AACD"/>
                    </a:solidFill>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3826629283"/>
                  </a:ext>
                </a:extLst>
              </a:tr>
              <a:tr h="246847">
                <a:tc gridSpan="4">
                  <a:txBody>
                    <a:bodyPr/>
                    <a:lstStyle/>
                    <a:p>
                      <a:endParaRPr lang="en-GB" sz="1100" dirty="0"/>
                    </a:p>
                  </a:txBody>
                  <a:tcPr>
                    <a:lnL w="12700" cap="flat" cmpd="sng" algn="ctr">
                      <a:solidFill>
                        <a:srgbClr val="4D4D4D"/>
                      </a:solidFill>
                      <a:prstDash val="solid"/>
                      <a:round/>
                      <a:headEnd type="none" w="med" len="med"/>
                      <a:tailEnd type="none" w="med" len="med"/>
                    </a:lnL>
                    <a:lnR w="12700" cap="flat" cmpd="sng" algn="ctr">
                      <a:solidFill>
                        <a:srgbClr val="4D4D4D"/>
                      </a:solidFill>
                      <a:prstDash val="solid"/>
                      <a:round/>
                      <a:headEnd type="none" w="med" len="med"/>
                      <a:tailEnd type="none" w="med" len="med"/>
                    </a:lnR>
                    <a:solidFill>
                      <a:schemeClr val="bg1"/>
                    </a:solidFill>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296651100"/>
                  </a:ext>
                </a:extLst>
              </a:tr>
              <a:tr h="338875">
                <a:tc gridSpan="2">
                  <a:txBody>
                    <a:bodyPr/>
                    <a:lstStyle/>
                    <a:p>
                      <a:pPr marL="0" algn="ctr" defTabSz="457200" rtl="0" eaLnBrk="1" latinLnBrk="0" hangingPunct="1"/>
                      <a:r>
                        <a:rPr lang="en-GB" sz="1600" b="1" i="1" kern="1200" dirty="0">
                          <a:solidFill>
                            <a:srgbClr val="A6A6A6"/>
                          </a:solidFill>
                          <a:latin typeface="+mn-lt"/>
                          <a:ea typeface="+mn-ea"/>
                          <a:cs typeface="+mn-cs"/>
                        </a:rPr>
                        <a:t>BULL</a:t>
                      </a:r>
                    </a:p>
                  </a:txBody>
                  <a:tcPr>
                    <a:lnL w="12700" cap="flat" cmpd="sng" algn="ctr">
                      <a:solidFill>
                        <a:srgbClr val="4D4D4D"/>
                      </a:solidFill>
                      <a:prstDash val="solid"/>
                      <a:round/>
                      <a:headEnd type="none" w="med" len="med"/>
                      <a:tailEnd type="none" w="med" len="med"/>
                    </a:lnL>
                    <a:gradFill flip="none" rotWithShape="1">
                      <a:gsLst>
                        <a:gs pos="0">
                          <a:srgbClr val="A6A6A6">
                            <a:tint val="66000"/>
                            <a:satMod val="160000"/>
                          </a:srgbClr>
                        </a:gs>
                        <a:gs pos="50000">
                          <a:srgbClr val="A6A6A6">
                            <a:tint val="44500"/>
                            <a:satMod val="160000"/>
                          </a:srgbClr>
                        </a:gs>
                        <a:gs pos="100000">
                          <a:srgbClr val="A6A6A6">
                            <a:tint val="23500"/>
                            <a:satMod val="160000"/>
                          </a:srgbClr>
                        </a:gs>
                      </a:gsLst>
                      <a:path path="circle">
                        <a:fillToRect l="100000" b="100000"/>
                      </a:path>
                      <a:tileRect t="-100000" r="-100000"/>
                    </a:gradFill>
                  </a:tcPr>
                </a:tc>
                <a:tc hMerge="1">
                  <a:txBody>
                    <a:bodyPr/>
                    <a:lstStyle/>
                    <a:p>
                      <a:pPr marL="0" algn="l" defTabSz="457200" rtl="0" eaLnBrk="1" latinLnBrk="0" hangingPunct="1"/>
                      <a:endParaRPr lang="en-GB" sz="1800" b="1" kern="1200" dirty="0">
                        <a:solidFill>
                          <a:schemeClr val="lt1"/>
                        </a:solidFill>
                        <a:latin typeface="+mn-lt"/>
                        <a:ea typeface="+mn-ea"/>
                        <a:cs typeface="+mn-cs"/>
                      </a:endParaRPr>
                    </a:p>
                  </a:txBody>
                  <a:tcPr/>
                </a:tc>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600" b="1" i="1" kern="1200" dirty="0">
                          <a:solidFill>
                            <a:srgbClr val="A6A6A6"/>
                          </a:solidFill>
                          <a:latin typeface="+mn-lt"/>
                          <a:ea typeface="+mn-ea"/>
                          <a:cs typeface="+mn-cs"/>
                        </a:rPr>
                        <a:t>BEAR</a:t>
                      </a:r>
                    </a:p>
                  </a:txBody>
                  <a:tcPr>
                    <a:lnR w="12700" cap="flat" cmpd="sng" algn="ctr">
                      <a:solidFill>
                        <a:srgbClr val="4D4D4D"/>
                      </a:solidFill>
                      <a:prstDash val="solid"/>
                      <a:round/>
                      <a:headEnd type="none" w="med" len="med"/>
                      <a:tailEnd type="none" w="med" len="med"/>
                    </a:lnR>
                    <a:gradFill flip="none" rotWithShape="1">
                      <a:gsLst>
                        <a:gs pos="0">
                          <a:srgbClr val="A6A6A6">
                            <a:tint val="66000"/>
                            <a:satMod val="160000"/>
                          </a:srgbClr>
                        </a:gs>
                        <a:gs pos="50000">
                          <a:srgbClr val="A6A6A6">
                            <a:tint val="44500"/>
                            <a:satMod val="160000"/>
                          </a:srgbClr>
                        </a:gs>
                        <a:gs pos="100000">
                          <a:srgbClr val="A6A6A6">
                            <a:tint val="23500"/>
                            <a:satMod val="160000"/>
                          </a:srgbClr>
                        </a:gs>
                      </a:gsLst>
                      <a:path path="circle">
                        <a:fillToRect l="100000" b="100000"/>
                      </a:path>
                      <a:tileRect t="-100000" r="-100000"/>
                    </a:gradFill>
                  </a:tcPr>
                </a:tc>
                <a:tc hMerge="1">
                  <a:txBody>
                    <a:bodyPr/>
                    <a:lstStyle/>
                    <a:p>
                      <a:pPr marL="0" algn="l" defTabSz="457200" rtl="0" eaLnBrk="1" latinLnBrk="0" hangingPunct="1"/>
                      <a:endParaRPr lang="en-GB" sz="1800" b="1" kern="1200" dirty="0">
                        <a:solidFill>
                          <a:schemeClr val="lt1"/>
                        </a:solidFill>
                        <a:latin typeface="+mn-lt"/>
                        <a:ea typeface="+mn-ea"/>
                        <a:cs typeface="+mn-cs"/>
                      </a:endParaRPr>
                    </a:p>
                  </a:txBody>
                  <a:tcPr/>
                </a:tc>
                <a:extLst>
                  <a:ext uri="{0D108BD9-81ED-4DB2-BD59-A6C34878D82A}">
                    <a16:rowId xmlns:a16="http://schemas.microsoft.com/office/drawing/2014/main" val="3340096952"/>
                  </a:ext>
                </a:extLst>
              </a:tr>
              <a:tr h="261368">
                <a:tc gridSpan="4">
                  <a:txBody>
                    <a:bodyPr/>
                    <a:lstStyle/>
                    <a:p>
                      <a:pPr algn="ctr"/>
                      <a:r>
                        <a:rPr lang="en-GB" sz="1200" dirty="0">
                          <a:solidFill>
                            <a:schemeClr val="bg1"/>
                          </a:solidFill>
                        </a:rPr>
                        <a:t>Stressed Market (statistical exaggeration of 5%)</a:t>
                      </a:r>
                    </a:p>
                  </a:txBody>
                  <a:tcPr anchor="ctr">
                    <a:lnL w="12700" cap="flat" cmpd="sng" algn="ctr">
                      <a:solidFill>
                        <a:srgbClr val="4D4D4D"/>
                      </a:solidFill>
                      <a:prstDash val="solid"/>
                      <a:round/>
                      <a:headEnd type="none" w="med" len="med"/>
                      <a:tailEnd type="none" w="med" len="med"/>
                    </a:lnL>
                    <a:lnR w="12700" cap="flat" cmpd="sng" algn="ctr">
                      <a:solidFill>
                        <a:srgbClr val="4D4D4D"/>
                      </a:solidFill>
                      <a:prstDash val="solid"/>
                      <a:round/>
                      <a:headEnd type="none" w="med" len="med"/>
                      <a:tailEnd type="none" w="med" len="med"/>
                    </a:lnR>
                    <a:solidFill>
                      <a:srgbClr val="66AACD"/>
                    </a:solidFill>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1300291041"/>
                  </a:ext>
                </a:extLst>
              </a:tr>
              <a:tr h="26136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b="1" dirty="0"/>
                        <a:t>Future: </a:t>
                      </a:r>
                      <a:endParaRPr lang="en-GB" sz="1200" dirty="0"/>
                    </a:p>
                  </a:txBody>
                  <a:tcPr>
                    <a:lnL w="12700" cap="flat" cmpd="sng" algn="ctr">
                      <a:solidFill>
                        <a:srgbClr val="4D4D4D"/>
                      </a:solidFill>
                      <a:prstDash val="solid"/>
                      <a:round/>
                      <a:headEnd type="none" w="med" len="med"/>
                      <a:tailEnd type="none" w="med" len="med"/>
                    </a:ln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GB" sz="1200" dirty="0"/>
                    </a:p>
                  </a:txBody>
                  <a:tcPr>
                    <a:solidFill>
                      <a:srgbClr val="A6A6A6"/>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b="1" dirty="0"/>
                        <a:t>Future: </a:t>
                      </a:r>
                      <a:endParaRPr lang="en-GB" sz="1200"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GB" sz="1200" dirty="0"/>
                    </a:p>
                  </a:txBody>
                  <a:tcPr>
                    <a:lnR w="12700" cap="flat" cmpd="sng" algn="ctr">
                      <a:solidFill>
                        <a:srgbClr val="4D4D4D"/>
                      </a:solidFill>
                      <a:prstDash val="solid"/>
                      <a:round/>
                      <a:headEnd type="none" w="med" len="med"/>
                      <a:tailEnd type="none" w="med" len="med"/>
                    </a:lnR>
                    <a:solidFill>
                      <a:srgbClr val="A6A6A6"/>
                    </a:solidFill>
                  </a:tcPr>
                </a:tc>
                <a:extLst>
                  <a:ext uri="{0D108BD9-81ED-4DB2-BD59-A6C34878D82A}">
                    <a16:rowId xmlns:a16="http://schemas.microsoft.com/office/drawing/2014/main" val="3810231192"/>
                  </a:ext>
                </a:extLst>
              </a:tr>
              <a:tr h="36208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fr-CH" sz="900" b="0" i="0" u="none" strike="noStrike" dirty="0">
                          <a:solidFill>
                            <a:schemeClr val="bg1"/>
                          </a:solidFill>
                          <a:effectLst/>
                          <a:latin typeface="+mn-lt"/>
                        </a:rPr>
                        <a:t>No change</a:t>
                      </a:r>
                      <a:endParaRPr lang="fr-FR" sz="900" b="0" i="0" u="none" strike="noStrike" dirty="0">
                        <a:solidFill>
                          <a:schemeClr val="bg1"/>
                        </a:solidFill>
                        <a:effectLst/>
                        <a:latin typeface="+mn-lt"/>
                      </a:endParaRPr>
                    </a:p>
                  </a:txBody>
                  <a:tcPr anchor="ctr">
                    <a:lnL w="12700" cap="flat" cmpd="sng" algn="ctr">
                      <a:solidFill>
                        <a:srgbClr val="4D4D4D"/>
                      </a:solidFill>
                      <a:prstDash val="solid"/>
                      <a:round/>
                      <a:headEnd type="none" w="med" len="med"/>
                      <a:tailEnd type="none" w="med" len="med"/>
                    </a:lnL>
                    <a:lnB w="12700" cap="flat" cmpd="sng" algn="ctr">
                      <a:solidFill>
                        <a:srgbClr val="4D4D4D"/>
                      </a:solidFill>
                      <a:prstDash val="solid"/>
                      <a:round/>
                      <a:headEnd type="none" w="med" len="med"/>
                      <a:tailEnd type="none" w="med" len="med"/>
                    </a:lnB>
                    <a:solidFill>
                      <a:srgbClr val="66AACD"/>
                    </a:solidFill>
                  </a:tcPr>
                </a:tc>
                <a:tc>
                  <a:txBody>
                    <a:bodyPr/>
                    <a:lstStyle/>
                    <a:p>
                      <a:pPr algn="ctr"/>
                      <a:endParaRPr lang="en-GB" sz="900" dirty="0"/>
                    </a:p>
                  </a:txBody>
                  <a:tcPr>
                    <a:lnB w="12700" cap="flat" cmpd="sng" algn="ctr">
                      <a:solidFill>
                        <a:srgbClr val="4D4D4D"/>
                      </a:solidFill>
                      <a:prstDash val="solid"/>
                      <a:round/>
                      <a:headEnd type="none" w="med" len="med"/>
                      <a:tailEnd type="none" w="med" len="med"/>
                    </a:lnB>
                    <a:solidFill>
                      <a:srgbClr val="A6A6A6"/>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fr-CH" sz="900" b="0" i="0" u="none" strike="noStrike" dirty="0" err="1">
                          <a:solidFill>
                            <a:schemeClr val="bg1"/>
                          </a:solidFill>
                          <a:effectLst/>
                          <a:latin typeface="+mn-lt"/>
                        </a:rPr>
                        <a:t>Buy</a:t>
                      </a:r>
                      <a:r>
                        <a:rPr lang="fr-CH" sz="900" b="0" i="0" u="none" strike="noStrike" dirty="0">
                          <a:solidFill>
                            <a:schemeClr val="bg1"/>
                          </a:solidFill>
                          <a:effectLst/>
                          <a:latin typeface="+mn-lt"/>
                        </a:rPr>
                        <a:t> back 50% (profit </a:t>
                      </a:r>
                      <a:r>
                        <a:rPr lang="fr-CH" sz="900" b="0" i="0" u="none" strike="noStrike" dirty="0" err="1">
                          <a:solidFill>
                            <a:schemeClr val="bg1"/>
                          </a:solidFill>
                          <a:effectLst/>
                          <a:latin typeface="+mn-lt"/>
                        </a:rPr>
                        <a:t>taking</a:t>
                      </a:r>
                      <a:r>
                        <a:rPr lang="fr-CH" sz="900" b="0" i="0" u="none" strike="noStrike" dirty="0">
                          <a:solidFill>
                            <a:schemeClr val="bg1"/>
                          </a:solidFill>
                          <a:effectLst/>
                          <a:latin typeface="+mn-lt"/>
                        </a:rPr>
                        <a:t> </a:t>
                      </a:r>
                      <a:r>
                        <a:rPr lang="fr-CH" sz="900" b="0" i="0" u="none" strike="noStrike" dirty="0" err="1">
                          <a:solidFill>
                            <a:schemeClr val="bg1"/>
                          </a:solidFill>
                          <a:effectLst/>
                          <a:latin typeface="+mn-lt"/>
                        </a:rPr>
                        <a:t>mechanism</a:t>
                      </a:r>
                      <a:r>
                        <a:rPr lang="fr-CH" sz="900" b="0" i="0" u="none" strike="noStrike" dirty="0">
                          <a:solidFill>
                            <a:schemeClr val="bg1"/>
                          </a:solidFill>
                          <a:effectLst/>
                          <a:latin typeface="+mn-lt"/>
                        </a:rPr>
                        <a:t>)</a:t>
                      </a:r>
                      <a:endParaRPr lang="fr-FR" sz="900" b="0" i="0" u="none" strike="noStrike" dirty="0">
                        <a:solidFill>
                          <a:schemeClr val="bg1"/>
                        </a:solidFill>
                        <a:effectLst/>
                        <a:latin typeface="+mn-lt"/>
                      </a:endParaRPr>
                    </a:p>
                  </a:txBody>
                  <a:tcPr>
                    <a:lnB w="12700" cap="flat" cmpd="sng" algn="ctr">
                      <a:solidFill>
                        <a:srgbClr val="4D4D4D"/>
                      </a:solidFill>
                      <a:prstDash val="solid"/>
                      <a:round/>
                      <a:headEnd type="none" w="med" len="med"/>
                      <a:tailEnd type="none" w="med" len="med"/>
                    </a:lnB>
                    <a:solidFill>
                      <a:srgbClr val="66AACD"/>
                    </a:solidFill>
                  </a:tcPr>
                </a:tc>
                <a:tc>
                  <a:txBody>
                    <a:bodyPr/>
                    <a:lstStyle/>
                    <a:p>
                      <a:pPr algn="ctr"/>
                      <a:endParaRPr lang="en-GB" sz="900" dirty="0"/>
                    </a:p>
                  </a:txBody>
                  <a:tcPr>
                    <a:lnR w="12700" cap="flat" cmpd="sng" algn="ctr">
                      <a:solidFill>
                        <a:srgbClr val="4D4D4D"/>
                      </a:solidFill>
                      <a:prstDash val="solid"/>
                      <a:round/>
                      <a:headEnd type="none" w="med" len="med"/>
                      <a:tailEnd type="none" w="med" len="med"/>
                    </a:lnR>
                    <a:lnB w="12700" cap="flat" cmpd="sng" algn="ctr">
                      <a:solidFill>
                        <a:srgbClr val="4D4D4D"/>
                      </a:solidFill>
                      <a:prstDash val="solid"/>
                      <a:round/>
                      <a:headEnd type="none" w="med" len="med"/>
                      <a:tailEnd type="none" w="med" len="med"/>
                    </a:lnB>
                    <a:solidFill>
                      <a:srgbClr val="A6A6A6"/>
                    </a:solidFill>
                  </a:tcPr>
                </a:tc>
                <a:extLst>
                  <a:ext uri="{0D108BD9-81ED-4DB2-BD59-A6C34878D82A}">
                    <a16:rowId xmlns:a16="http://schemas.microsoft.com/office/drawing/2014/main" val="1474680701"/>
                  </a:ext>
                </a:extLst>
              </a:tr>
            </a:tbl>
          </a:graphicData>
        </a:graphic>
      </p:graphicFrame>
      <p:sp>
        <p:nvSpPr>
          <p:cNvPr id="9" name="Arrow: Down 8">
            <a:extLst>
              <a:ext uri="{FF2B5EF4-FFF2-40B4-BE49-F238E27FC236}">
                <a16:creationId xmlns:a16="http://schemas.microsoft.com/office/drawing/2014/main" id="{CDBF5BF8-9A71-400D-AFDC-B2B52422BA11}"/>
              </a:ext>
            </a:extLst>
          </p:cNvPr>
          <p:cNvSpPr/>
          <p:nvPr/>
        </p:nvSpPr>
        <p:spPr>
          <a:xfrm>
            <a:off x="4386023" y="2384311"/>
            <a:ext cx="280025" cy="433202"/>
          </a:xfrm>
          <a:prstGeom prst="downArrow">
            <a:avLst/>
          </a:pr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latin typeface="Arial" charset="0"/>
              <a:ea typeface="Arial" charset="0"/>
              <a:cs typeface="Arial" charset="0"/>
            </a:endParaRPr>
          </a:p>
        </p:txBody>
      </p:sp>
      <p:sp>
        <p:nvSpPr>
          <p:cNvPr id="23" name="Arrow: Down 22">
            <a:extLst>
              <a:ext uri="{FF2B5EF4-FFF2-40B4-BE49-F238E27FC236}">
                <a16:creationId xmlns:a16="http://schemas.microsoft.com/office/drawing/2014/main" id="{10DCA19D-EE70-4AF5-8EA0-86E2599039A6}"/>
              </a:ext>
            </a:extLst>
          </p:cNvPr>
          <p:cNvSpPr/>
          <p:nvPr/>
        </p:nvSpPr>
        <p:spPr>
          <a:xfrm>
            <a:off x="4383149" y="4710561"/>
            <a:ext cx="280025" cy="739633"/>
          </a:xfrm>
          <a:prstGeom prst="downArrow">
            <a:avLst/>
          </a:pr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latin typeface="Arial" charset="0"/>
              <a:ea typeface="Arial" charset="0"/>
              <a:cs typeface="Arial" charset="0"/>
            </a:endParaRPr>
          </a:p>
        </p:txBody>
      </p:sp>
      <p:sp>
        <p:nvSpPr>
          <p:cNvPr id="24" name="Arrow: Down 23">
            <a:extLst>
              <a:ext uri="{FF2B5EF4-FFF2-40B4-BE49-F238E27FC236}">
                <a16:creationId xmlns:a16="http://schemas.microsoft.com/office/drawing/2014/main" id="{1FB2494A-B849-478D-BD09-E53317FC4A36}"/>
              </a:ext>
            </a:extLst>
          </p:cNvPr>
          <p:cNvSpPr/>
          <p:nvPr/>
        </p:nvSpPr>
        <p:spPr>
          <a:xfrm>
            <a:off x="4383151" y="3580503"/>
            <a:ext cx="280025" cy="433202"/>
          </a:xfrm>
          <a:prstGeom prst="downArrow">
            <a:avLst/>
          </a:pr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latin typeface="Arial" charset="0"/>
              <a:ea typeface="Arial" charset="0"/>
              <a:cs typeface="Arial" charset="0"/>
            </a:endParaRPr>
          </a:p>
        </p:txBody>
      </p:sp>
      <p:sp>
        <p:nvSpPr>
          <p:cNvPr id="28" name="TextBox 27">
            <a:extLst>
              <a:ext uri="{FF2B5EF4-FFF2-40B4-BE49-F238E27FC236}">
                <a16:creationId xmlns:a16="http://schemas.microsoft.com/office/drawing/2014/main" id="{7248F7BD-09B4-4CDA-928E-E98AA8345FF6}"/>
              </a:ext>
            </a:extLst>
          </p:cNvPr>
          <p:cNvSpPr txBox="1"/>
          <p:nvPr/>
        </p:nvSpPr>
        <p:spPr>
          <a:xfrm>
            <a:off x="295123" y="988614"/>
            <a:ext cx="8624761" cy="456343"/>
          </a:xfrm>
          <a:prstGeom prst="rect">
            <a:avLst/>
          </a:prstGeom>
          <a:noFill/>
          <a:ln w="15875">
            <a:noFill/>
          </a:ln>
        </p:spPr>
        <p:txBody>
          <a:bodyPr wrap="square" rtlCol="0">
            <a:spAutoFit/>
          </a:bodyPr>
          <a:lstStyle/>
          <a:p>
            <a:pPr marL="285750" lvl="1" indent="-285750">
              <a:lnSpc>
                <a:spcPct val="200000"/>
              </a:lnSpc>
              <a:buFont typeface="Wingdings" panose="05000000000000000000" pitchFamily="2" charset="2"/>
              <a:buChar char="Ø"/>
            </a:pPr>
            <a:r>
              <a:rPr lang="en-GB" sz="1400" dirty="0">
                <a:latin typeface="+mj-lt"/>
              </a:rPr>
              <a:t>A systematic &amp; dynamic exposure management using Future contracts for an optimal hedging solution</a:t>
            </a:r>
            <a:endParaRPr lang="en-US" sz="1400" dirty="0">
              <a:latin typeface="+mj-lt"/>
            </a:endParaRPr>
          </a:p>
        </p:txBody>
      </p:sp>
      <p:sp>
        <p:nvSpPr>
          <p:cNvPr id="12" name="Footer Placeholder 3">
            <a:extLst>
              <a:ext uri="{FF2B5EF4-FFF2-40B4-BE49-F238E27FC236}">
                <a16:creationId xmlns:a16="http://schemas.microsoft.com/office/drawing/2014/main" id="{57DEFDB0-CDC4-46D0-80D4-CBB687741959}"/>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Tree>
    <p:extLst>
      <p:ext uri="{BB962C8B-B14F-4D97-AF65-F5344CB8AC3E}">
        <p14:creationId xmlns:p14="http://schemas.microsoft.com/office/powerpoint/2010/main" val="14839339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4D8132F-EA38-EB41-B995-EEAAEB177086}" type="slidenum">
              <a:rPr lang="en-US" smtClean="0">
                <a:latin typeface="+mj-lt"/>
              </a:rPr>
              <a:pPr/>
              <a:t>16</a:t>
            </a:fld>
            <a:endParaRPr lang="en-US" dirty="0">
              <a:latin typeface="+mj-lt"/>
            </a:endParaRPr>
          </a:p>
        </p:txBody>
      </p:sp>
      <p:sp>
        <p:nvSpPr>
          <p:cNvPr id="7" name="Title 6"/>
          <p:cNvSpPr>
            <a:spLocks noGrp="1"/>
          </p:cNvSpPr>
          <p:nvPr>
            <p:ph type="title"/>
          </p:nvPr>
        </p:nvSpPr>
        <p:spPr>
          <a:xfrm>
            <a:off x="259262" y="208960"/>
            <a:ext cx="7886700" cy="722328"/>
          </a:xfrm>
        </p:spPr>
        <p:txBody>
          <a:bodyPr>
            <a:normAutofit/>
          </a:bodyPr>
          <a:lstStyle/>
          <a:p>
            <a:pPr>
              <a:lnSpc>
                <a:spcPct val="100000"/>
              </a:lnSpc>
            </a:pPr>
            <a:r>
              <a:rPr lang="en-US" sz="2200" dirty="0"/>
              <a:t>SYSTEMATIC TACTICAL ADJUSTMENT VALUE ADDED</a:t>
            </a:r>
            <a:endParaRPr lang="fr-CH" sz="2200" dirty="0"/>
          </a:p>
        </p:txBody>
      </p:sp>
      <p:sp>
        <p:nvSpPr>
          <p:cNvPr id="9" name="TextBox 8">
            <a:extLst>
              <a:ext uri="{FF2B5EF4-FFF2-40B4-BE49-F238E27FC236}">
                <a16:creationId xmlns:a16="http://schemas.microsoft.com/office/drawing/2014/main" id="{125F27C5-130E-4009-A15B-497210673163}"/>
              </a:ext>
            </a:extLst>
          </p:cNvPr>
          <p:cNvSpPr txBox="1"/>
          <p:nvPr/>
        </p:nvSpPr>
        <p:spPr>
          <a:xfrm>
            <a:off x="1587732" y="5205208"/>
            <a:ext cx="7012797" cy="892552"/>
          </a:xfrm>
          <a:prstGeom prst="rect">
            <a:avLst/>
          </a:prstGeom>
          <a:noFill/>
          <a:ln w="22225">
            <a:noFill/>
          </a:ln>
        </p:spPr>
        <p:txBody>
          <a:bodyPr wrap="square" rtlCol="0" anchor="ctr">
            <a:spAutoFit/>
          </a:bodyPr>
          <a:lstStyle/>
          <a:p>
            <a:pPr>
              <a:spcAft>
                <a:spcPts val="600"/>
              </a:spcAft>
            </a:pPr>
            <a:r>
              <a:rPr lang="en-GB" sz="1400" dirty="0"/>
              <a:t>The strong added value of our systematic tactical adjustment</a:t>
            </a:r>
            <a:endParaRPr lang="en-US" sz="1400" dirty="0"/>
          </a:p>
          <a:p>
            <a:pPr marL="171450" indent="-171450">
              <a:spcAft>
                <a:spcPts val="600"/>
              </a:spcAft>
              <a:buClr>
                <a:srgbClr val="66AACD"/>
              </a:buClr>
              <a:buFont typeface="Arial" panose="020B0604020202020204" pitchFamily="34" charset="0"/>
              <a:buChar char="•"/>
            </a:pPr>
            <a:r>
              <a:rPr lang="en-US" sz="1400" dirty="0">
                <a:ea typeface="Arial" charset="0"/>
                <a:cs typeface="Arial" charset="0"/>
              </a:rPr>
              <a:t>Our tactical adjustment produces 5.52% of alpha per year on average</a:t>
            </a:r>
          </a:p>
          <a:p>
            <a:pPr marL="171450" indent="-171450">
              <a:spcAft>
                <a:spcPts val="600"/>
              </a:spcAft>
              <a:buClr>
                <a:srgbClr val="66AACD"/>
              </a:buClr>
              <a:buFont typeface="Arial" panose="020B0604020202020204" pitchFamily="34" charset="0"/>
              <a:buChar char="•"/>
            </a:pPr>
            <a:r>
              <a:rPr lang="en-US" sz="1400" dirty="0">
                <a:ea typeface="Arial" charset="0"/>
                <a:cs typeface="Arial" charset="0"/>
              </a:rPr>
              <a:t>The </a:t>
            </a:r>
            <a:r>
              <a:rPr lang="en-US" sz="1400" dirty="0" err="1">
                <a:ea typeface="Arial" charset="0"/>
                <a:cs typeface="Arial" charset="0"/>
              </a:rPr>
              <a:t>HedgePremia</a:t>
            </a:r>
            <a:r>
              <a:rPr lang="en-US" sz="1400" dirty="0">
                <a:ea typeface="Arial" charset="0"/>
                <a:cs typeface="Arial" charset="0"/>
              </a:rPr>
              <a:t> produces 11.15% of alpha per year on average vs its benchmark</a:t>
            </a:r>
          </a:p>
        </p:txBody>
      </p:sp>
      <p:sp>
        <p:nvSpPr>
          <p:cNvPr id="11" name="Rectangle 10">
            <a:extLst>
              <a:ext uri="{FF2B5EF4-FFF2-40B4-BE49-F238E27FC236}">
                <a16:creationId xmlns:a16="http://schemas.microsoft.com/office/drawing/2014/main" id="{DD67FEC0-9C58-4FB4-9738-00C394FDFD53}"/>
              </a:ext>
            </a:extLst>
          </p:cNvPr>
          <p:cNvSpPr/>
          <p:nvPr/>
        </p:nvSpPr>
        <p:spPr>
          <a:xfrm>
            <a:off x="5145259" y="4677093"/>
            <a:ext cx="2601994" cy="307777"/>
          </a:xfrm>
          <a:prstGeom prst="rect">
            <a:avLst/>
          </a:prstGeom>
        </p:spPr>
        <p:txBody>
          <a:bodyPr wrap="none">
            <a:spAutoFit/>
          </a:bodyPr>
          <a:lstStyle/>
          <a:p>
            <a:pPr algn="r"/>
            <a:r>
              <a:rPr lang="en-US" sz="700" dirty="0"/>
              <a:t>Source(s): Trajectoire, Bloomberg, as of 31.08.2019.</a:t>
            </a:r>
          </a:p>
          <a:p>
            <a:pPr algn="r"/>
            <a:r>
              <a:rPr lang="en-GB" sz="700" dirty="0"/>
              <a:t>Past performance is not a reliable indicator of future results.</a:t>
            </a:r>
            <a:endParaRPr lang="en-US" sz="700" dirty="0"/>
          </a:p>
        </p:txBody>
      </p:sp>
      <p:sp>
        <p:nvSpPr>
          <p:cNvPr id="14" name="Footer Placeholder 3">
            <a:extLst>
              <a:ext uri="{FF2B5EF4-FFF2-40B4-BE49-F238E27FC236}">
                <a16:creationId xmlns:a16="http://schemas.microsoft.com/office/drawing/2014/main" id="{42BD678A-3DE3-4CA0-97C9-4D5D76CAA0AC}"/>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
        <p:nvSpPr>
          <p:cNvPr id="12" name="TextBox 11">
            <a:extLst>
              <a:ext uri="{FF2B5EF4-FFF2-40B4-BE49-F238E27FC236}">
                <a16:creationId xmlns:a16="http://schemas.microsoft.com/office/drawing/2014/main" id="{09037C88-E15E-422A-835A-3F65B15ED40D}"/>
              </a:ext>
            </a:extLst>
          </p:cNvPr>
          <p:cNvSpPr txBox="1"/>
          <p:nvPr/>
        </p:nvSpPr>
        <p:spPr>
          <a:xfrm>
            <a:off x="2650467" y="1288045"/>
            <a:ext cx="3843067" cy="15425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0788" tIns="30788" rIns="30788" bIns="30788" numCol="1" spcCol="0" rtlCol="0" fromWordArt="0" anchor="ctr" anchorCtr="0" forceAA="0" compatLnSpc="1">
            <a:prstTxWarp prst="textNoShape">
              <a:avLst/>
            </a:prstTxWarp>
            <a:noAutofit/>
          </a:bodyPr>
          <a:lstStyle>
            <a:defPPr>
              <a:defRPr lang="en-US"/>
            </a:defPPr>
            <a:lvl1pPr algn="ctr">
              <a:defRPr sz="941" b="1" cap="all">
                <a:solidFill>
                  <a:srgbClr val="0D2D40"/>
                </a:solidFill>
                <a:ea typeface="Arial" charset="0"/>
                <a:cs typeface="Aria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sz="1000" dirty="0"/>
              <a:t>ALPHA HEDGEPREMIA STRATEGY</a:t>
            </a:r>
            <a:endParaRPr lang="en-US" sz="1000" dirty="0"/>
          </a:p>
        </p:txBody>
      </p:sp>
      <p:graphicFrame>
        <p:nvGraphicFramePr>
          <p:cNvPr id="13" name="Chart 12">
            <a:extLst>
              <a:ext uri="{FF2B5EF4-FFF2-40B4-BE49-F238E27FC236}">
                <a16:creationId xmlns:a16="http://schemas.microsoft.com/office/drawing/2014/main" id="{99AFAA86-716A-424F-96C7-A619B40C36BC}"/>
              </a:ext>
            </a:extLst>
          </p:cNvPr>
          <p:cNvGraphicFramePr>
            <a:graphicFrameLocks/>
          </p:cNvGraphicFramePr>
          <p:nvPr>
            <p:extLst>
              <p:ext uri="{D42A27DB-BD31-4B8C-83A1-F6EECF244321}">
                <p14:modId xmlns:p14="http://schemas.microsoft.com/office/powerpoint/2010/main" val="2017442191"/>
              </p:ext>
            </p:extLst>
          </p:nvPr>
        </p:nvGraphicFramePr>
        <p:xfrm>
          <a:off x="1334562" y="1546225"/>
          <a:ext cx="6474875" cy="322372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642365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2"/>
          </p:nvPr>
        </p:nvSpPr>
        <p:spPr/>
        <p:txBody>
          <a:bodyPr/>
          <a:lstStyle/>
          <a:p>
            <a:fld id="{9F0C8449-D9D3-416B-B1ED-50D992A68D8A}" type="slidenum">
              <a:rPr lang="en-US" smtClean="0"/>
              <a:pPr/>
              <a:t>17</a:t>
            </a:fld>
            <a:endParaRPr lang="en-US" dirty="0"/>
          </a:p>
        </p:txBody>
      </p:sp>
      <p:sp>
        <p:nvSpPr>
          <p:cNvPr id="3" name="Titre 2"/>
          <p:cNvSpPr>
            <a:spLocks noGrp="1"/>
          </p:cNvSpPr>
          <p:nvPr>
            <p:ph type="title"/>
          </p:nvPr>
        </p:nvSpPr>
        <p:spPr/>
        <p:txBody>
          <a:bodyPr>
            <a:normAutofit/>
          </a:bodyPr>
          <a:lstStyle/>
          <a:p>
            <a:r>
              <a:rPr lang="fr-FR" sz="2400" dirty="0"/>
              <a:t>PERFORMANCE</a:t>
            </a:r>
          </a:p>
        </p:txBody>
      </p:sp>
    </p:spTree>
    <p:extLst>
      <p:ext uri="{BB962C8B-B14F-4D97-AF65-F5344CB8AC3E}">
        <p14:creationId xmlns:p14="http://schemas.microsoft.com/office/powerpoint/2010/main" val="3911798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fld id="{F4D8132F-EA38-EB41-B995-EEAAEB177086}" type="slidenum">
              <a:rPr kumimoji="0" lang="en-US" b="0" i="0" u="none" strike="noStrike" kern="1200" cap="none" spc="0" normalizeH="0" baseline="0" noProof="0" smtClean="0">
                <a:ln>
                  <a:noFill/>
                </a:ln>
                <a:solidFill>
                  <a:srgbClr val="0073AA"/>
                </a:solidFill>
                <a:effectLst/>
                <a:uLnTx/>
                <a:uFillTx/>
                <a:latin typeface="Arial"/>
                <a:ea typeface="+mn-ea"/>
                <a:cs typeface="Arial" panose="020B0604020202020204" pitchFamily="34" charset="0"/>
              </a:rPr>
              <a:pPr marL="0" marR="0" lvl="0" indent="0" algn="ctr" defTabSz="457200" rtl="0" eaLnBrk="1" fontAlgn="auto" latinLnBrk="0" hangingPunct="1">
                <a:lnSpc>
                  <a:spcPct val="100000"/>
                </a:lnSpc>
                <a:spcBef>
                  <a:spcPts val="0"/>
                </a:spcBef>
                <a:spcAft>
                  <a:spcPts val="0"/>
                </a:spcAft>
                <a:buClrTx/>
                <a:buSzTx/>
                <a:buFontTx/>
                <a:buNone/>
                <a:tabLst/>
                <a:defRPr/>
              </a:pPr>
              <a:t>18</a:t>
            </a:fld>
            <a:endParaRPr kumimoji="0" lang="en-US" b="0" i="0" u="none" strike="noStrike" kern="1200" cap="none" spc="0" normalizeH="0" baseline="0" noProof="0" dirty="0">
              <a:ln>
                <a:noFill/>
              </a:ln>
              <a:solidFill>
                <a:srgbClr val="0073AA"/>
              </a:solidFill>
              <a:effectLst/>
              <a:uLnTx/>
              <a:uFillTx/>
              <a:latin typeface="Arial"/>
              <a:ea typeface="+mn-ea"/>
              <a:cs typeface="Arial" panose="020B0604020202020204" pitchFamily="34" charset="0"/>
            </a:endParaRPr>
          </a:p>
        </p:txBody>
      </p:sp>
      <p:sp>
        <p:nvSpPr>
          <p:cNvPr id="8" name="Footer Placeholder 3"/>
          <p:cNvSpPr>
            <a:spLocks noGrp="1"/>
          </p:cNvSpPr>
          <p:nvPr>
            <p:ph type="ftr" sz="quarter" idx="11"/>
          </p:nvPr>
        </p:nvSpPr>
        <p:spPr>
          <a:xfrm>
            <a:off x="311018" y="644778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marL="0" marR="0" lvl="0" indent="0" algn="l" defTabSz="342900" rtl="0" eaLnBrk="1" fontAlgn="auto" latinLnBrk="0" hangingPunct="1">
              <a:lnSpc>
                <a:spcPct val="100000"/>
              </a:lnSpc>
              <a:spcBef>
                <a:spcPct val="20000"/>
              </a:spcBef>
              <a:spcAft>
                <a:spcPts val="0"/>
              </a:spcAft>
              <a:buClrTx/>
              <a:buSzTx/>
              <a:buFontTx/>
              <a:buNone/>
              <a:tabLst/>
              <a:defRPr/>
            </a:pPr>
            <a:r>
              <a:rPr kumimoji="0" lang="en-US" sz="800" b="0" i="0" u="none" strike="noStrike" kern="1200" cap="none" spc="0" normalizeH="0" baseline="0" noProof="0" dirty="0">
                <a:ln>
                  <a:noFill/>
                </a:ln>
                <a:solidFill>
                  <a:srgbClr val="1A5980"/>
                </a:solidFill>
                <a:effectLst/>
                <a:uLnTx/>
                <a:uFillTx/>
                <a:latin typeface="Arial" panose="020B0604020202020204" pitchFamily="34" charset="0"/>
                <a:ea typeface="+mn-ea"/>
                <a:cs typeface="Arial" panose="020B0604020202020204" pitchFamily="34" charset="0"/>
              </a:rPr>
              <a:t>TRAJECTOIRE </a:t>
            </a:r>
            <a:r>
              <a:rPr kumimoji="0" lang="en-US" sz="800" b="0" i="0" u="none" strike="noStrike" kern="1200" cap="none" spc="0" normalizeH="0" baseline="0" noProof="0" dirty="0">
                <a:ln>
                  <a:noFill/>
                </a:ln>
                <a:solidFill>
                  <a:srgbClr val="FFFFFF">
                    <a:lumMod val="65000"/>
                  </a:srgbClr>
                </a:solidFill>
                <a:effectLst/>
                <a:uLnTx/>
                <a:uFillTx/>
                <a:latin typeface="Arial" panose="020B0604020202020204" pitchFamily="34" charset="0"/>
                <a:ea typeface="+mn-ea"/>
                <a:cs typeface="Arial" panose="020B0604020202020204" pitchFamily="34" charset="0"/>
              </a:rPr>
              <a:t>– Confidential – for discussion only</a:t>
            </a:r>
          </a:p>
        </p:txBody>
      </p:sp>
      <p:sp>
        <p:nvSpPr>
          <p:cNvPr id="11" name="Title 1">
            <a:extLst>
              <a:ext uri="{FF2B5EF4-FFF2-40B4-BE49-F238E27FC236}">
                <a16:creationId xmlns:a16="http://schemas.microsoft.com/office/drawing/2014/main" id="{17B7FA5D-AF21-4693-86CE-D49E73D77AF1}"/>
              </a:ext>
            </a:extLst>
          </p:cNvPr>
          <p:cNvSpPr>
            <a:spLocks noGrp="1"/>
          </p:cNvSpPr>
          <p:nvPr>
            <p:ph type="title"/>
          </p:nvPr>
        </p:nvSpPr>
        <p:spPr>
          <a:xfrm>
            <a:off x="264977" y="291520"/>
            <a:ext cx="8507305" cy="397032"/>
          </a:xfrm>
        </p:spPr>
        <p:txBody>
          <a:bodyPr vert="horz" lIns="91440" tIns="45720" rIns="91440" bIns="45720" rtlCol="0" anchor="t">
            <a:spAutoFit/>
          </a:bodyPr>
          <a:lstStyle/>
          <a:p>
            <a:pPr defTabSz="457200"/>
            <a:r>
              <a:rPr lang="en-GB" sz="2200" cap="all" dirty="0">
                <a:solidFill>
                  <a:srgbClr val="102D40"/>
                </a:solidFill>
                <a:latin typeface="+mj-lt"/>
                <a:cs typeface="Arial" charset="0"/>
              </a:rPr>
              <a:t>TRAJECTOIRE equity risk mitigation strategy</a:t>
            </a:r>
            <a:endParaRPr lang="en-US" cap="all" dirty="0">
              <a:solidFill>
                <a:schemeClr val="bg1">
                  <a:lumMod val="50000"/>
                </a:schemeClr>
              </a:solidFill>
              <a:latin typeface="+mj-lt"/>
              <a:cs typeface="Arial" charset="0"/>
            </a:endParaRPr>
          </a:p>
        </p:txBody>
      </p:sp>
      <p:sp>
        <p:nvSpPr>
          <p:cNvPr id="10" name="TextBox 9">
            <a:extLst>
              <a:ext uri="{FF2B5EF4-FFF2-40B4-BE49-F238E27FC236}">
                <a16:creationId xmlns:a16="http://schemas.microsoft.com/office/drawing/2014/main" id="{6B5DF88E-F166-42F6-BC49-0264C1E9FDD8}"/>
              </a:ext>
            </a:extLst>
          </p:cNvPr>
          <p:cNvSpPr txBox="1"/>
          <p:nvPr/>
        </p:nvSpPr>
        <p:spPr>
          <a:xfrm>
            <a:off x="6013125" y="1283235"/>
            <a:ext cx="2988000" cy="3662541"/>
          </a:xfrm>
          <a:prstGeom prst="rect">
            <a:avLst/>
          </a:prstGeom>
          <a:solidFill>
            <a:srgbClr val="66AACD"/>
          </a:solidFill>
          <a:ln>
            <a:noFill/>
          </a:ln>
        </p:spPr>
        <p:txBody>
          <a:bodyPr wrap="square" rtlCol="0">
            <a:spAutoFit/>
          </a:bodyPr>
          <a:lstStyle/>
          <a:p>
            <a:pPr algn="ctr">
              <a:lnSpc>
                <a:spcPct val="150000"/>
              </a:lnSpc>
              <a:buClr>
                <a:srgbClr val="0D2D40"/>
              </a:buClr>
            </a:pPr>
            <a:r>
              <a:rPr lang="en-GB" sz="1400" b="1" dirty="0">
                <a:solidFill>
                  <a:schemeClr val="bg1"/>
                </a:solidFill>
                <a:latin typeface="Arial" charset="0"/>
                <a:ea typeface="Arial" charset="0"/>
                <a:cs typeface="Arial" charset="0"/>
              </a:rPr>
              <a:t>Why </a:t>
            </a:r>
            <a:r>
              <a:rPr lang="en-GB" sz="1400" b="1" dirty="0" err="1">
                <a:solidFill>
                  <a:schemeClr val="bg1"/>
                </a:solidFill>
                <a:latin typeface="Arial" charset="0"/>
                <a:ea typeface="Arial" charset="0"/>
                <a:cs typeface="Arial" charset="0"/>
              </a:rPr>
              <a:t>HedgePremia</a:t>
            </a:r>
            <a:endParaRPr lang="en-GB" sz="1400" b="1" dirty="0">
              <a:solidFill>
                <a:schemeClr val="bg1"/>
              </a:solidFill>
              <a:latin typeface="Arial" charset="0"/>
              <a:ea typeface="Arial" charset="0"/>
              <a:cs typeface="Arial" charset="0"/>
            </a:endParaRPr>
          </a:p>
          <a:p>
            <a:pPr marL="184150" indent="-184150">
              <a:lnSpc>
                <a:spcPct val="130000"/>
              </a:lnSpc>
              <a:spcBef>
                <a:spcPts val="600"/>
              </a:spcBef>
              <a:spcAft>
                <a:spcPts val="600"/>
              </a:spcAft>
              <a:buClr>
                <a:schemeClr val="bg1"/>
              </a:buClr>
              <a:buFont typeface="Arial" panose="020B0604020202020204" pitchFamily="34" charset="0"/>
              <a:buChar char="•"/>
            </a:pPr>
            <a:r>
              <a:rPr lang="en-GB" sz="1100" dirty="0">
                <a:solidFill>
                  <a:schemeClr val="bg1"/>
                </a:solidFill>
                <a:cs typeface="Roboto Light"/>
              </a:rPr>
              <a:t>Providing asymmetry, relative protection and carry</a:t>
            </a:r>
          </a:p>
          <a:p>
            <a:pPr marL="184150" indent="-184150">
              <a:lnSpc>
                <a:spcPct val="130000"/>
              </a:lnSpc>
              <a:spcBef>
                <a:spcPts val="600"/>
              </a:spcBef>
              <a:spcAft>
                <a:spcPts val="600"/>
              </a:spcAft>
              <a:buClr>
                <a:schemeClr val="bg1"/>
              </a:buClr>
              <a:buFont typeface="Arial" panose="020B0604020202020204" pitchFamily="34" charset="0"/>
              <a:buChar char="•"/>
            </a:pPr>
            <a:r>
              <a:rPr lang="en-US" sz="1100" dirty="0">
                <a:solidFill>
                  <a:schemeClr val="bg1"/>
                </a:solidFill>
              </a:rPr>
              <a:t>Mitigating downside equity risk </a:t>
            </a:r>
          </a:p>
          <a:p>
            <a:pPr marL="184150" indent="-184150">
              <a:lnSpc>
                <a:spcPct val="130000"/>
              </a:lnSpc>
              <a:spcBef>
                <a:spcPts val="600"/>
              </a:spcBef>
              <a:spcAft>
                <a:spcPts val="600"/>
              </a:spcAft>
              <a:buClr>
                <a:schemeClr val="bg1"/>
              </a:buClr>
              <a:buFont typeface="Arial" panose="020B0604020202020204" pitchFamily="34" charset="0"/>
              <a:buChar char="•"/>
            </a:pPr>
            <a:r>
              <a:rPr lang="en-US" sz="1100" dirty="0">
                <a:solidFill>
                  <a:schemeClr val="bg1"/>
                </a:solidFill>
              </a:rPr>
              <a:t>Preserving returns over the long term</a:t>
            </a:r>
          </a:p>
          <a:p>
            <a:pPr marL="184150" indent="-184150">
              <a:lnSpc>
                <a:spcPct val="130000"/>
              </a:lnSpc>
              <a:spcBef>
                <a:spcPts val="600"/>
              </a:spcBef>
              <a:spcAft>
                <a:spcPts val="600"/>
              </a:spcAft>
              <a:buClr>
                <a:schemeClr val="bg1"/>
              </a:buClr>
              <a:buFont typeface="Arial" panose="020B0604020202020204" pitchFamily="34" charset="0"/>
              <a:buChar char="•"/>
            </a:pPr>
            <a:r>
              <a:rPr lang="en-GB" sz="1100" dirty="0">
                <a:solidFill>
                  <a:schemeClr val="bg1"/>
                </a:solidFill>
              </a:rPr>
              <a:t>Benefiting from market inefficiencies</a:t>
            </a:r>
            <a:endParaRPr lang="en-US" sz="1100" dirty="0">
              <a:solidFill>
                <a:schemeClr val="bg1"/>
              </a:solidFill>
            </a:endParaRPr>
          </a:p>
          <a:p>
            <a:pPr marL="184150" indent="-184150">
              <a:lnSpc>
                <a:spcPct val="130000"/>
              </a:lnSpc>
              <a:spcBef>
                <a:spcPts val="600"/>
              </a:spcBef>
              <a:spcAft>
                <a:spcPts val="600"/>
              </a:spcAft>
              <a:buClr>
                <a:schemeClr val="bg1"/>
              </a:buClr>
              <a:buFont typeface="Arial" panose="020B0604020202020204" pitchFamily="34" charset="0"/>
              <a:buChar char="•"/>
            </a:pPr>
            <a:r>
              <a:rPr lang="en-GB" sz="1100" dirty="0">
                <a:solidFill>
                  <a:schemeClr val="bg1"/>
                </a:solidFill>
                <a:cs typeface="Roboto Light"/>
              </a:rPr>
              <a:t>A team of experts  and pioneers in option trading and investing</a:t>
            </a:r>
          </a:p>
          <a:p>
            <a:pPr marL="184150" indent="-184150">
              <a:lnSpc>
                <a:spcPct val="130000"/>
              </a:lnSpc>
              <a:spcBef>
                <a:spcPts val="600"/>
              </a:spcBef>
              <a:spcAft>
                <a:spcPts val="600"/>
              </a:spcAft>
              <a:buClr>
                <a:schemeClr val="bg1"/>
              </a:buClr>
              <a:buFont typeface="Arial" panose="020B0604020202020204" pitchFamily="34" charset="0"/>
              <a:buChar char="•"/>
            </a:pPr>
            <a:r>
              <a:rPr lang="en-GB" sz="1100" dirty="0">
                <a:solidFill>
                  <a:schemeClr val="bg1"/>
                </a:solidFill>
                <a:cs typeface="Roboto Light"/>
              </a:rPr>
              <a:t>More than 15 years of track record in risk mitigations at top institutions (</a:t>
            </a:r>
            <a:r>
              <a:rPr lang="en-GB" sz="1100" dirty="0" err="1">
                <a:solidFill>
                  <a:schemeClr val="bg1"/>
                </a:solidFill>
                <a:cs typeface="Roboto Light"/>
              </a:rPr>
              <a:t>SocGen</a:t>
            </a:r>
            <a:r>
              <a:rPr lang="en-GB" sz="1100" dirty="0">
                <a:solidFill>
                  <a:schemeClr val="bg1"/>
                </a:solidFill>
                <a:cs typeface="Roboto Light"/>
              </a:rPr>
              <a:t>, </a:t>
            </a:r>
            <a:r>
              <a:rPr lang="en-GB" sz="1100" dirty="0" err="1">
                <a:solidFill>
                  <a:schemeClr val="bg1"/>
                </a:solidFill>
                <a:cs typeface="Roboto Light"/>
              </a:rPr>
              <a:t>Nexar</a:t>
            </a:r>
            <a:r>
              <a:rPr lang="en-GB" sz="1100" dirty="0">
                <a:solidFill>
                  <a:schemeClr val="bg1"/>
                </a:solidFill>
                <a:cs typeface="Roboto Light"/>
              </a:rPr>
              <a:t> Cap, UBP and Trajectoire) </a:t>
            </a:r>
          </a:p>
          <a:p>
            <a:pPr marL="184150" indent="-184150">
              <a:buClr>
                <a:schemeClr val="bg1"/>
              </a:buClr>
              <a:buFont typeface="Arial" panose="020B0604020202020204" pitchFamily="34" charset="0"/>
              <a:buChar char="•"/>
            </a:pPr>
            <a:endParaRPr lang="en-GB" sz="800" dirty="0">
              <a:solidFill>
                <a:schemeClr val="bg1"/>
              </a:solidFill>
              <a:cs typeface="Roboto Light"/>
            </a:endParaRPr>
          </a:p>
        </p:txBody>
      </p:sp>
      <p:sp>
        <p:nvSpPr>
          <p:cNvPr id="4" name="Rectangle 3">
            <a:extLst>
              <a:ext uri="{FF2B5EF4-FFF2-40B4-BE49-F238E27FC236}">
                <a16:creationId xmlns:a16="http://schemas.microsoft.com/office/drawing/2014/main" id="{8769BBEA-C6B4-4A40-BB33-5BF594E0D0AA}"/>
              </a:ext>
            </a:extLst>
          </p:cNvPr>
          <p:cNvSpPr/>
          <p:nvPr/>
        </p:nvSpPr>
        <p:spPr>
          <a:xfrm>
            <a:off x="5564038" y="5484687"/>
            <a:ext cx="3514389" cy="630942"/>
          </a:xfrm>
          <a:prstGeom prst="rect">
            <a:avLst/>
          </a:prstGeom>
        </p:spPr>
        <p:txBody>
          <a:bodyPr wrap="square">
            <a:spAutoFit/>
          </a:bodyPr>
          <a:lstStyle/>
          <a:p>
            <a:pPr marL="360" algn="r">
              <a:buClr>
                <a:srgbClr val="0D2D40"/>
              </a:buClr>
            </a:pPr>
            <a:r>
              <a:rPr lang="fr-CH" sz="700" u="sng" spc="-1" dirty="0">
                <a:uFill>
                  <a:solidFill>
                    <a:srgbClr val="FFFFFF"/>
                  </a:solidFill>
                </a:uFill>
                <a:latin typeface="Arial" panose="020B0604020202020204" pitchFamily="34" charset="0"/>
                <a:cs typeface="Arial" panose="020B0604020202020204" pitchFamily="34" charset="0"/>
              </a:rPr>
              <a:t>Source(s): Trajectoire, Bloomberg, data as at 31.08.2019.</a:t>
            </a:r>
          </a:p>
          <a:p>
            <a:pPr marL="360" algn="r">
              <a:buClr>
                <a:srgbClr val="0D2D40"/>
              </a:buClr>
            </a:pPr>
            <a:r>
              <a:rPr lang="en-GB" sz="700" dirty="0">
                <a:latin typeface="Arial" charset="0"/>
                <a:ea typeface="Arial" charset="0"/>
                <a:cs typeface="Arial" charset="0"/>
              </a:rPr>
              <a:t>S&amp;P 500 + </a:t>
            </a:r>
            <a:r>
              <a:rPr lang="en-GB" sz="700" dirty="0" err="1">
                <a:latin typeface="Arial" charset="0"/>
                <a:ea typeface="Arial" charset="0"/>
                <a:cs typeface="Arial" charset="0"/>
              </a:rPr>
              <a:t>HedgePremia</a:t>
            </a:r>
            <a:r>
              <a:rPr lang="en-GB" sz="700" dirty="0">
                <a:latin typeface="Arial" charset="0"/>
                <a:ea typeface="Arial" charset="0"/>
                <a:cs typeface="Arial" charset="0"/>
              </a:rPr>
              <a:t>: </a:t>
            </a:r>
            <a:r>
              <a:rPr lang="x-none" sz="700" dirty="0">
                <a:latin typeface="Arial" charset="0"/>
                <a:ea typeface="Arial" charset="0"/>
                <a:cs typeface="Arial" charset="0"/>
              </a:rPr>
              <a:t> 100% HedgePremia Index (SGMDTRAJ) + 100% </a:t>
            </a:r>
            <a:r>
              <a:rPr lang="en-GB" sz="700" dirty="0">
                <a:latin typeface="Arial" charset="0"/>
                <a:ea typeface="Arial" charset="0"/>
                <a:cs typeface="Arial" charset="0"/>
              </a:rPr>
              <a:t>S</a:t>
            </a:r>
            <a:r>
              <a:rPr lang="x-none" sz="700" dirty="0">
                <a:latin typeface="Arial" charset="0"/>
                <a:ea typeface="Arial" charset="0"/>
                <a:cs typeface="Arial" charset="0"/>
              </a:rPr>
              <a:t>&amp;P 500 Future (</a:t>
            </a:r>
            <a:r>
              <a:rPr lang="en-GB" sz="700" dirty="0">
                <a:latin typeface="Arial" charset="0"/>
                <a:ea typeface="Arial" charset="0"/>
                <a:cs typeface="Arial" charset="0"/>
              </a:rPr>
              <a:t>S</a:t>
            </a:r>
            <a:r>
              <a:rPr lang="x-none" sz="700" dirty="0">
                <a:latin typeface="Arial" charset="0"/>
                <a:ea typeface="Arial" charset="0"/>
                <a:cs typeface="Arial" charset="0"/>
              </a:rPr>
              <a:t>G</a:t>
            </a:r>
            <a:r>
              <a:rPr lang="en-GB" sz="700" dirty="0">
                <a:latin typeface="Arial" charset="0"/>
                <a:ea typeface="Arial" charset="0"/>
                <a:cs typeface="Arial" charset="0"/>
              </a:rPr>
              <a:t>B</a:t>
            </a:r>
            <a:r>
              <a:rPr lang="x-none" sz="700" dirty="0">
                <a:latin typeface="Arial" charset="0"/>
                <a:ea typeface="Arial" charset="0"/>
                <a:cs typeface="Arial" charset="0"/>
              </a:rPr>
              <a:t>V</a:t>
            </a:r>
            <a:r>
              <a:rPr lang="en-GB" sz="700" dirty="0">
                <a:latin typeface="Arial" charset="0"/>
                <a:ea typeface="Arial" charset="0"/>
                <a:cs typeface="Arial" charset="0"/>
              </a:rPr>
              <a:t>R</a:t>
            </a:r>
            <a:r>
              <a:rPr lang="x-none" sz="700" dirty="0">
                <a:latin typeface="Arial" charset="0"/>
                <a:ea typeface="Arial" charset="0"/>
                <a:cs typeface="Arial" charset="0"/>
              </a:rPr>
              <a:t>E</a:t>
            </a:r>
            <a:r>
              <a:rPr lang="en-GB" sz="700" dirty="0">
                <a:latin typeface="Arial" charset="0"/>
                <a:ea typeface="Arial" charset="0"/>
                <a:cs typeface="Arial" charset="0"/>
              </a:rPr>
              <a:t>S</a:t>
            </a:r>
            <a:r>
              <a:rPr lang="x-none" sz="700" dirty="0">
                <a:latin typeface="Arial" charset="0"/>
                <a:ea typeface="Arial" charset="0"/>
                <a:cs typeface="Arial" charset="0"/>
              </a:rPr>
              <a:t>2) funded with LIBOR 3M. Track-r</a:t>
            </a:r>
            <a:r>
              <a:rPr lang="en-GB" sz="700" dirty="0">
                <a:latin typeface="Arial" charset="0"/>
                <a:ea typeface="Arial" charset="0"/>
                <a:cs typeface="Arial" charset="0"/>
              </a:rPr>
              <a:t>e</a:t>
            </a:r>
            <a:r>
              <a:rPr lang="x-none" sz="700" dirty="0">
                <a:latin typeface="Arial" charset="0"/>
                <a:ea typeface="Arial" charset="0"/>
                <a:cs typeface="Arial" charset="0"/>
              </a:rPr>
              <a:t>c</a:t>
            </a:r>
            <a:r>
              <a:rPr lang="en-GB" sz="700" dirty="0">
                <a:latin typeface="Arial" charset="0"/>
                <a:ea typeface="Arial" charset="0"/>
                <a:cs typeface="Arial" charset="0"/>
              </a:rPr>
              <a:t>o</a:t>
            </a:r>
            <a:r>
              <a:rPr lang="x-none" sz="700" dirty="0">
                <a:latin typeface="Arial" charset="0"/>
                <a:ea typeface="Arial" charset="0"/>
                <a:cs typeface="Arial" charset="0"/>
              </a:rPr>
              <a:t>r</a:t>
            </a:r>
            <a:r>
              <a:rPr lang="en-GB" sz="700" dirty="0">
                <a:latin typeface="Arial" charset="0"/>
                <a:ea typeface="Arial" charset="0"/>
                <a:cs typeface="Arial" charset="0"/>
              </a:rPr>
              <a:t>d</a:t>
            </a:r>
            <a:r>
              <a:rPr lang="x-none" sz="700" dirty="0">
                <a:latin typeface="Arial" charset="0"/>
                <a:ea typeface="Arial" charset="0"/>
                <a:cs typeface="Arial" charset="0"/>
              </a:rPr>
              <a:t> </a:t>
            </a:r>
            <a:r>
              <a:rPr lang="en-GB" sz="700" dirty="0" err="1">
                <a:latin typeface="Arial" charset="0"/>
                <a:ea typeface="Arial" charset="0"/>
                <a:cs typeface="Arial" charset="0"/>
              </a:rPr>
              <a:t>i</a:t>
            </a:r>
            <a:r>
              <a:rPr lang="x-none" sz="700" dirty="0">
                <a:latin typeface="Arial" charset="0"/>
                <a:ea typeface="Arial" charset="0"/>
                <a:cs typeface="Arial" charset="0"/>
              </a:rPr>
              <a:t>s</a:t>
            </a:r>
            <a:r>
              <a:rPr lang="fr-CH" sz="700" dirty="0">
                <a:latin typeface="Arial" charset="0"/>
                <a:ea typeface="Arial" charset="0"/>
                <a:cs typeface="Arial" charset="0"/>
              </a:rPr>
              <a:t> </a:t>
            </a:r>
            <a:r>
              <a:rPr lang="en-GB" sz="700" dirty="0">
                <a:latin typeface="Arial" charset="0"/>
                <a:ea typeface="Arial" charset="0"/>
                <a:cs typeface="Arial" charset="0"/>
              </a:rPr>
              <a:t>p</a:t>
            </a:r>
            <a:r>
              <a:rPr lang="x-none" sz="700" dirty="0">
                <a:latin typeface="Arial" charset="0"/>
                <a:ea typeface="Arial" charset="0"/>
                <a:cs typeface="Arial" charset="0"/>
              </a:rPr>
              <a:t>r</a:t>
            </a:r>
            <a:r>
              <a:rPr lang="en-GB" sz="700" dirty="0">
                <a:latin typeface="Arial" charset="0"/>
                <a:ea typeface="Arial" charset="0"/>
                <a:cs typeface="Arial" charset="0"/>
              </a:rPr>
              <a:t>o</a:t>
            </a:r>
            <a:r>
              <a:rPr lang="x-none" sz="700" dirty="0">
                <a:latin typeface="Arial" charset="0"/>
                <a:ea typeface="Arial" charset="0"/>
                <a:cs typeface="Arial" charset="0"/>
              </a:rPr>
              <a:t>f</a:t>
            </a:r>
            <a:r>
              <a:rPr lang="en-GB" sz="700" dirty="0">
                <a:latin typeface="Arial" charset="0"/>
                <a:ea typeface="Arial" charset="0"/>
                <a:cs typeface="Arial" charset="0"/>
              </a:rPr>
              <a:t>o</a:t>
            </a:r>
            <a:r>
              <a:rPr lang="x-none" sz="700" dirty="0">
                <a:latin typeface="Arial" charset="0"/>
                <a:ea typeface="Arial" charset="0"/>
                <a:cs typeface="Arial" charset="0"/>
              </a:rPr>
              <a:t>r</a:t>
            </a:r>
            <a:r>
              <a:rPr lang="en-GB" sz="700" dirty="0">
                <a:latin typeface="Arial" charset="0"/>
                <a:ea typeface="Arial" charset="0"/>
                <a:cs typeface="Arial" charset="0"/>
              </a:rPr>
              <a:t>m</a:t>
            </a:r>
            <a:r>
              <a:rPr lang="x-none" sz="700" dirty="0">
                <a:latin typeface="Arial" charset="0"/>
                <a:ea typeface="Arial" charset="0"/>
                <a:cs typeface="Arial" charset="0"/>
              </a:rPr>
              <a:t>a</a:t>
            </a:r>
          </a:p>
          <a:p>
            <a:pPr algn="r"/>
            <a:r>
              <a:rPr lang="fr-CH" sz="700" spc="-1" dirty="0">
                <a:uFill>
                  <a:solidFill>
                    <a:srgbClr val="FFFFFF"/>
                  </a:solidFill>
                </a:uFill>
                <a:latin typeface="Arial" panose="020B0604020202020204" pitchFamily="34" charset="0"/>
                <a:cs typeface="Arial" panose="020B0604020202020204" pitchFamily="34" charset="0"/>
                <a:sym typeface="Wingdings" panose="05000000000000000000" pitchFamily="2" charset="2"/>
              </a:rPr>
              <a:t>Performance </a:t>
            </a:r>
            <a:r>
              <a:rPr lang="fr-CH" sz="700" spc="-1" dirty="0" err="1">
                <a:uFill>
                  <a:solidFill>
                    <a:srgbClr val="FFFFFF"/>
                  </a:solidFill>
                </a:uFill>
                <a:latin typeface="Arial" panose="020B0604020202020204" pitchFamily="34" charset="0"/>
                <a:cs typeface="Arial" panose="020B0604020202020204" pitchFamily="34" charset="0"/>
                <a:sym typeface="Wingdings" panose="05000000000000000000" pitchFamily="2" charset="2"/>
              </a:rPr>
              <a:t>is</a:t>
            </a:r>
            <a:r>
              <a:rPr lang="fr-CH" sz="700" spc="-1" dirty="0">
                <a:uFill>
                  <a:solidFill>
                    <a:srgbClr val="FFFFFF"/>
                  </a:solidFill>
                </a:uFill>
                <a:latin typeface="Arial" panose="020B0604020202020204" pitchFamily="34" charset="0"/>
                <a:cs typeface="Arial" panose="020B0604020202020204" pitchFamily="34" charset="0"/>
                <a:sym typeface="Wingdings" panose="05000000000000000000" pitchFamily="2" charset="2"/>
              </a:rPr>
              <a:t> net of </a:t>
            </a:r>
            <a:r>
              <a:rPr lang="fr-CH" sz="700" spc="-1" dirty="0" err="1">
                <a:uFill>
                  <a:solidFill>
                    <a:srgbClr val="FFFFFF"/>
                  </a:solidFill>
                </a:uFill>
                <a:latin typeface="Arial" panose="020B0604020202020204" pitchFamily="34" charset="0"/>
                <a:cs typeface="Arial" panose="020B0604020202020204" pitchFamily="34" charset="0"/>
                <a:sym typeface="Wingdings" panose="05000000000000000000" pitchFamily="2" charset="2"/>
              </a:rPr>
              <a:t>fees</a:t>
            </a:r>
            <a:r>
              <a:rPr lang="fr-CH" sz="700" spc="-1" dirty="0">
                <a:uFill>
                  <a:solidFill>
                    <a:srgbClr val="FFFFFF"/>
                  </a:solidFill>
                </a:uFill>
                <a:latin typeface="Arial" panose="020B0604020202020204" pitchFamily="34" charset="0"/>
                <a:cs typeface="Arial" panose="020B0604020202020204" pitchFamily="34" charset="0"/>
                <a:sym typeface="Wingdings" panose="05000000000000000000" pitchFamily="2" charset="2"/>
              </a:rPr>
              <a:t>.</a:t>
            </a:r>
          </a:p>
          <a:p>
            <a:pPr algn="r"/>
            <a:r>
              <a:rPr lang="en-GB" sz="700" dirty="0"/>
              <a:t>Past performance is not a reliable indicator of future results.</a:t>
            </a:r>
            <a:endParaRPr lang="en-US" sz="700" dirty="0"/>
          </a:p>
        </p:txBody>
      </p:sp>
      <p:sp>
        <p:nvSpPr>
          <p:cNvPr id="17" name="TextBox 16">
            <a:extLst>
              <a:ext uri="{FF2B5EF4-FFF2-40B4-BE49-F238E27FC236}">
                <a16:creationId xmlns:a16="http://schemas.microsoft.com/office/drawing/2014/main" id="{04237FDB-6C6A-40A8-A653-87E10C8B519A}"/>
              </a:ext>
            </a:extLst>
          </p:cNvPr>
          <p:cNvSpPr txBox="1"/>
          <p:nvPr/>
        </p:nvSpPr>
        <p:spPr>
          <a:xfrm>
            <a:off x="287165" y="2433752"/>
            <a:ext cx="5176076" cy="375552"/>
          </a:xfrm>
          <a:prstGeom prst="rect">
            <a:avLst/>
          </a:prstGeom>
          <a:noFill/>
          <a:ln>
            <a:noFill/>
          </a:ln>
        </p:spPr>
        <p:txBody>
          <a:bodyPr wrap="square" rtlCol="0">
            <a:spAutoFit/>
          </a:bodyPr>
          <a:lstStyle/>
          <a:p>
            <a:pPr>
              <a:lnSpc>
                <a:spcPct val="150000"/>
              </a:lnSpc>
              <a:spcBef>
                <a:spcPts val="600"/>
              </a:spcBef>
              <a:spcAft>
                <a:spcPts val="600"/>
              </a:spcAft>
              <a:buClr>
                <a:srgbClr val="0D2D40"/>
              </a:buClr>
            </a:pPr>
            <a:r>
              <a:rPr lang="en-GB" sz="1400" b="1" dirty="0" err="1">
                <a:solidFill>
                  <a:srgbClr val="66AACD"/>
                </a:solidFill>
                <a:latin typeface="Arial" charset="0"/>
                <a:ea typeface="Arial" charset="0"/>
                <a:cs typeface="Arial" charset="0"/>
              </a:rPr>
              <a:t>HedgePremia</a:t>
            </a:r>
            <a:r>
              <a:rPr lang="en-GB" sz="1400" b="1" dirty="0">
                <a:solidFill>
                  <a:srgbClr val="66AACD"/>
                </a:solidFill>
                <a:latin typeface="Arial" charset="0"/>
                <a:ea typeface="Arial" charset="0"/>
                <a:cs typeface="Arial" charset="0"/>
              </a:rPr>
              <a:t> added value</a:t>
            </a:r>
            <a:endParaRPr lang="en-GB" sz="1400" b="1" dirty="0">
              <a:solidFill>
                <a:srgbClr val="66AACD"/>
              </a:solidFill>
              <a:latin typeface="Arial" charset="0"/>
              <a:cs typeface="Arial" charset="0"/>
            </a:endParaRPr>
          </a:p>
        </p:txBody>
      </p:sp>
      <p:sp>
        <p:nvSpPr>
          <p:cNvPr id="2" name="Rectangle 1">
            <a:extLst>
              <a:ext uri="{FF2B5EF4-FFF2-40B4-BE49-F238E27FC236}">
                <a16:creationId xmlns:a16="http://schemas.microsoft.com/office/drawing/2014/main" id="{B4169B02-6547-1D44-8CA0-5DAA22623FAD}"/>
              </a:ext>
            </a:extLst>
          </p:cNvPr>
          <p:cNvSpPr/>
          <p:nvPr/>
        </p:nvSpPr>
        <p:spPr>
          <a:xfrm>
            <a:off x="284476" y="1218230"/>
            <a:ext cx="5615391" cy="1178977"/>
          </a:xfrm>
          <a:prstGeom prst="rect">
            <a:avLst/>
          </a:prstGeom>
        </p:spPr>
        <p:txBody>
          <a:bodyPr wrap="square">
            <a:spAutoFit/>
          </a:bodyPr>
          <a:lstStyle/>
          <a:p>
            <a:pPr>
              <a:lnSpc>
                <a:spcPts val="1640"/>
              </a:lnSpc>
              <a:spcAft>
                <a:spcPts val="600"/>
              </a:spcAft>
              <a:buClr>
                <a:srgbClr val="0D2D40"/>
              </a:buClr>
            </a:pPr>
            <a:r>
              <a:rPr lang="en-GB" sz="1200" dirty="0">
                <a:solidFill>
                  <a:srgbClr val="0D2D40"/>
                </a:solidFill>
              </a:rPr>
              <a:t>A systematic strategy with asymmetric returns profile mitigating downside side equity risk while preserving returns over the long term. </a:t>
            </a:r>
          </a:p>
          <a:p>
            <a:pPr>
              <a:lnSpc>
                <a:spcPts val="1640"/>
              </a:lnSpc>
              <a:spcAft>
                <a:spcPts val="600"/>
              </a:spcAft>
              <a:buClr>
                <a:srgbClr val="0D2D40"/>
              </a:buClr>
            </a:pPr>
            <a:r>
              <a:rPr lang="en-GB" sz="1200" dirty="0">
                <a:solidFill>
                  <a:srgbClr val="0D2D40"/>
                </a:solidFill>
              </a:rPr>
              <a:t>The strategy benefits from market inefficiencies (risk mitigation strategies using selling calls are inefficient, Portfolio Insurance using buying put options are also inefficient with p</a:t>
            </a:r>
            <a:r>
              <a:rPr lang="en-US" sz="1200" dirty="0" err="1">
                <a:solidFill>
                  <a:srgbClr val="0D2D40"/>
                </a:solidFill>
              </a:rPr>
              <a:t>ut</a:t>
            </a:r>
            <a:r>
              <a:rPr lang="en-US" sz="1200" dirty="0">
                <a:solidFill>
                  <a:srgbClr val="0D2D40"/>
                </a:solidFill>
              </a:rPr>
              <a:t> options 26% overvalued on average</a:t>
            </a:r>
            <a:r>
              <a:rPr lang="en-GB" sz="1200" dirty="0">
                <a:solidFill>
                  <a:srgbClr val="0D2D40"/>
                </a:solidFill>
              </a:rPr>
              <a:t>). </a:t>
            </a:r>
          </a:p>
        </p:txBody>
      </p:sp>
      <p:graphicFrame>
        <p:nvGraphicFramePr>
          <p:cNvPr id="13" name="Chart 12">
            <a:extLst>
              <a:ext uri="{FF2B5EF4-FFF2-40B4-BE49-F238E27FC236}">
                <a16:creationId xmlns:a16="http://schemas.microsoft.com/office/drawing/2014/main" id="{8707EE40-0B1A-4C85-AA7E-64F42A3E9C6F}"/>
              </a:ext>
            </a:extLst>
          </p:cNvPr>
          <p:cNvGraphicFramePr>
            <a:graphicFrameLocks/>
          </p:cNvGraphicFramePr>
          <p:nvPr>
            <p:extLst>
              <p:ext uri="{D42A27DB-BD31-4B8C-83A1-F6EECF244321}">
                <p14:modId xmlns:p14="http://schemas.microsoft.com/office/powerpoint/2010/main" val="2529576335"/>
              </p:ext>
            </p:extLst>
          </p:nvPr>
        </p:nvGraphicFramePr>
        <p:xfrm>
          <a:off x="198470" y="2809304"/>
          <a:ext cx="5577179" cy="339147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42636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2"/>
          </p:nvPr>
        </p:nvSpPr>
        <p:spPr/>
        <p:txBody>
          <a:bodyPr/>
          <a:lstStyle/>
          <a:p>
            <a:fld id="{9F0C8449-D9D3-416B-B1ED-50D992A68D8A}" type="slidenum">
              <a:rPr lang="en-US" smtClean="0"/>
              <a:pPr/>
              <a:t>19</a:t>
            </a:fld>
            <a:endParaRPr lang="en-US" dirty="0"/>
          </a:p>
        </p:txBody>
      </p:sp>
      <p:sp>
        <p:nvSpPr>
          <p:cNvPr id="3" name="Titre 2"/>
          <p:cNvSpPr>
            <a:spLocks noGrp="1"/>
          </p:cNvSpPr>
          <p:nvPr>
            <p:ph type="title"/>
          </p:nvPr>
        </p:nvSpPr>
        <p:spPr/>
        <p:txBody>
          <a:bodyPr>
            <a:normAutofit/>
          </a:bodyPr>
          <a:lstStyle/>
          <a:p>
            <a:r>
              <a:rPr lang="fr-FR" sz="2400" dirty="0"/>
              <a:t>KEY TAKEAWAYS</a:t>
            </a:r>
          </a:p>
        </p:txBody>
      </p:sp>
    </p:spTree>
    <p:extLst>
      <p:ext uri="{BB962C8B-B14F-4D97-AF65-F5344CB8AC3E}">
        <p14:creationId xmlns:p14="http://schemas.microsoft.com/office/powerpoint/2010/main" val="3488524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8A221F3-9CF1-4A69-8E29-E2326D9D1A76}"/>
              </a:ext>
            </a:extLst>
          </p:cNvPr>
          <p:cNvSpPr>
            <a:spLocks noGrp="1"/>
          </p:cNvSpPr>
          <p:nvPr>
            <p:ph type="sldNum" sz="quarter" idx="12"/>
          </p:nvPr>
        </p:nvSpPr>
        <p:spPr/>
        <p:txBody>
          <a:bodyPr/>
          <a:lstStyle/>
          <a:p>
            <a:fld id="{9F0C8449-D9D3-416B-B1ED-50D992A68D8A}" type="slidenum">
              <a:rPr lang="en-US" smtClean="0"/>
              <a:pPr/>
              <a:t>2</a:t>
            </a:fld>
            <a:endParaRPr lang="en-US" dirty="0"/>
          </a:p>
        </p:txBody>
      </p:sp>
      <p:sp>
        <p:nvSpPr>
          <p:cNvPr id="7" name="TextBox 6">
            <a:extLst>
              <a:ext uri="{FF2B5EF4-FFF2-40B4-BE49-F238E27FC236}">
                <a16:creationId xmlns:a16="http://schemas.microsoft.com/office/drawing/2014/main" id="{CA94BB11-3152-450E-AE5E-7233647015BA}"/>
              </a:ext>
            </a:extLst>
          </p:cNvPr>
          <p:cNvSpPr txBox="1"/>
          <p:nvPr/>
        </p:nvSpPr>
        <p:spPr>
          <a:xfrm>
            <a:off x="300403" y="1210995"/>
            <a:ext cx="8541678" cy="646331"/>
          </a:xfrm>
          <a:prstGeom prst="rect">
            <a:avLst/>
          </a:prstGeom>
          <a:noFill/>
          <a:ln>
            <a:noFill/>
          </a:ln>
        </p:spPr>
        <p:txBody>
          <a:bodyPr wrap="square" rtlCol="0">
            <a:spAutoFit/>
          </a:bodyPr>
          <a:lstStyle/>
          <a:p>
            <a:pPr algn="ctr">
              <a:spcAft>
                <a:spcPts val="900"/>
              </a:spcAft>
              <a:buClr>
                <a:schemeClr val="accent1"/>
              </a:buClr>
            </a:pPr>
            <a:r>
              <a:rPr lang="en-GB" dirty="0"/>
              <a:t>In response to a new reality, we created </a:t>
            </a:r>
            <a:r>
              <a:rPr lang="en-GB" b="1" dirty="0"/>
              <a:t>Trajectoire</a:t>
            </a:r>
            <a:r>
              <a:rPr lang="en-GB" dirty="0"/>
              <a:t>, bringing you a fresh vision, deep experience and the commitment of an entrepreneur.</a:t>
            </a:r>
          </a:p>
        </p:txBody>
      </p:sp>
      <p:sp>
        <p:nvSpPr>
          <p:cNvPr id="8" name="TextBox 17">
            <a:extLst>
              <a:ext uri="{FF2B5EF4-FFF2-40B4-BE49-F238E27FC236}">
                <a16:creationId xmlns:a16="http://schemas.microsoft.com/office/drawing/2014/main" id="{71D78073-D5FF-442A-B5CE-CAF1049E611A}"/>
              </a:ext>
            </a:extLst>
          </p:cNvPr>
          <p:cNvSpPr txBox="1"/>
          <p:nvPr/>
        </p:nvSpPr>
        <p:spPr>
          <a:xfrm>
            <a:off x="381583" y="3825533"/>
            <a:ext cx="2482215" cy="461665"/>
          </a:xfrm>
          <a:prstGeom prst="rect">
            <a:avLst/>
          </a:prstGeom>
          <a:solidFill>
            <a:srgbClr val="E6F4FC"/>
          </a:solidFill>
          <a:ln w="12700">
            <a:noFill/>
          </a:ln>
        </p:spPr>
        <p:txBody>
          <a:bodyPr wrap="square" rtlCol="0" anchor="ctr">
            <a:spAutoFit/>
          </a:bodyPr>
          <a:lstStyle/>
          <a:p>
            <a:pPr marL="0" lvl="1" algn="ctr" fontAlgn="base">
              <a:spcBef>
                <a:spcPct val="0"/>
              </a:spcBef>
              <a:spcAft>
                <a:spcPct val="0"/>
              </a:spcAft>
            </a:pPr>
            <a:r>
              <a:rPr lang="en-GB" sz="2400" b="1" dirty="0">
                <a:solidFill>
                  <a:schemeClr val="bg1"/>
                </a:solidFill>
              </a:rPr>
              <a:t>Grow</a:t>
            </a:r>
          </a:p>
        </p:txBody>
      </p:sp>
      <p:sp>
        <p:nvSpPr>
          <p:cNvPr id="13" name="TextBox 17">
            <a:extLst>
              <a:ext uri="{FF2B5EF4-FFF2-40B4-BE49-F238E27FC236}">
                <a16:creationId xmlns:a16="http://schemas.microsoft.com/office/drawing/2014/main" id="{2899A0DE-DBEA-4B47-B8EE-8A6A99646E81}"/>
              </a:ext>
            </a:extLst>
          </p:cNvPr>
          <p:cNvSpPr txBox="1"/>
          <p:nvPr/>
        </p:nvSpPr>
        <p:spPr>
          <a:xfrm>
            <a:off x="3366321" y="3825531"/>
            <a:ext cx="2484000" cy="461665"/>
          </a:xfrm>
          <a:prstGeom prst="rect">
            <a:avLst/>
          </a:prstGeom>
          <a:solidFill>
            <a:srgbClr val="E6F4FC"/>
          </a:solidFill>
          <a:ln w="12700">
            <a:noFill/>
          </a:ln>
        </p:spPr>
        <p:txBody>
          <a:bodyPr wrap="square" rtlCol="0" anchor="ctr">
            <a:spAutoFit/>
          </a:bodyPr>
          <a:lstStyle/>
          <a:p>
            <a:pPr marL="0" lvl="1" algn="ctr" fontAlgn="base">
              <a:spcBef>
                <a:spcPct val="0"/>
              </a:spcBef>
              <a:spcAft>
                <a:spcPct val="0"/>
              </a:spcAft>
            </a:pPr>
            <a:r>
              <a:rPr lang="en-GB" sz="2400" b="1" dirty="0">
                <a:solidFill>
                  <a:schemeClr val="bg1"/>
                </a:solidFill>
              </a:rPr>
              <a:t>Diversify</a:t>
            </a:r>
          </a:p>
        </p:txBody>
      </p:sp>
      <p:sp>
        <p:nvSpPr>
          <p:cNvPr id="14" name="TextBox 17">
            <a:extLst>
              <a:ext uri="{FF2B5EF4-FFF2-40B4-BE49-F238E27FC236}">
                <a16:creationId xmlns:a16="http://schemas.microsoft.com/office/drawing/2014/main" id="{435E30AE-CA6B-41CB-BCE7-BD6FABEB7271}"/>
              </a:ext>
            </a:extLst>
          </p:cNvPr>
          <p:cNvSpPr txBox="1"/>
          <p:nvPr/>
        </p:nvSpPr>
        <p:spPr>
          <a:xfrm>
            <a:off x="6352845" y="3825531"/>
            <a:ext cx="2484000" cy="461665"/>
          </a:xfrm>
          <a:prstGeom prst="rect">
            <a:avLst/>
          </a:prstGeom>
          <a:solidFill>
            <a:srgbClr val="66AACD"/>
          </a:solidFill>
          <a:ln w="12700">
            <a:noFill/>
          </a:ln>
        </p:spPr>
        <p:txBody>
          <a:bodyPr wrap="square" rtlCol="0" anchor="ctr">
            <a:spAutoFit/>
          </a:bodyPr>
          <a:lstStyle/>
          <a:p>
            <a:pPr marL="0" lvl="1" algn="ctr" fontAlgn="base">
              <a:spcBef>
                <a:spcPct val="0"/>
              </a:spcBef>
              <a:spcAft>
                <a:spcPct val="0"/>
              </a:spcAft>
            </a:pPr>
            <a:r>
              <a:rPr lang="en-GB" sz="2400" b="1" dirty="0">
                <a:solidFill>
                  <a:schemeClr val="bg1"/>
                </a:solidFill>
              </a:rPr>
              <a:t>Protect</a:t>
            </a:r>
          </a:p>
        </p:txBody>
      </p:sp>
      <p:sp>
        <p:nvSpPr>
          <p:cNvPr id="15" name="Title 2">
            <a:extLst>
              <a:ext uri="{FF2B5EF4-FFF2-40B4-BE49-F238E27FC236}">
                <a16:creationId xmlns:a16="http://schemas.microsoft.com/office/drawing/2014/main" id="{5BDAB562-5244-4778-B0A9-25F8436F0E6F}"/>
              </a:ext>
            </a:extLst>
          </p:cNvPr>
          <p:cNvSpPr txBox="1">
            <a:spLocks/>
          </p:cNvSpPr>
          <p:nvPr/>
        </p:nvSpPr>
        <p:spPr>
          <a:xfrm>
            <a:off x="259261" y="174453"/>
            <a:ext cx="8452783" cy="768879"/>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a:lnSpc>
                <a:spcPct val="100000"/>
              </a:lnSpc>
              <a:spcBef>
                <a:spcPts val="0"/>
              </a:spcBef>
            </a:pPr>
            <a:r>
              <a:rPr lang="en-GB" sz="2400" cap="all" dirty="0">
                <a:solidFill>
                  <a:srgbClr val="102D40"/>
                </a:solidFill>
                <a:cs typeface="Arial" charset="0"/>
              </a:rPr>
              <a:t>A FRESH APPROACH</a:t>
            </a:r>
            <a:endParaRPr lang="en-US" sz="1600" dirty="0">
              <a:solidFill>
                <a:srgbClr val="A6A6A6"/>
              </a:solidFill>
              <a:latin typeface="+mn-lt"/>
            </a:endParaRPr>
          </a:p>
        </p:txBody>
      </p:sp>
      <p:sp>
        <p:nvSpPr>
          <p:cNvPr id="18" name="Footer Placeholder 3">
            <a:extLst>
              <a:ext uri="{FF2B5EF4-FFF2-40B4-BE49-F238E27FC236}">
                <a16:creationId xmlns:a16="http://schemas.microsoft.com/office/drawing/2014/main" id="{6C2B21EA-F70E-40AD-A981-5A75F013A514}"/>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pic>
        <p:nvPicPr>
          <p:cNvPr id="4" name="Image 3">
            <a:extLst>
              <a:ext uri="{FF2B5EF4-FFF2-40B4-BE49-F238E27FC236}">
                <a16:creationId xmlns:a16="http://schemas.microsoft.com/office/drawing/2014/main" id="{655C9D3B-B9A8-F343-95A2-1A382793BE26}"/>
              </a:ext>
            </a:extLst>
          </p:cNvPr>
          <p:cNvPicPr>
            <a:picLocks noChangeAspect="1"/>
          </p:cNvPicPr>
          <p:nvPr/>
        </p:nvPicPr>
        <p:blipFill>
          <a:blip r:embed="rId2" cstate="screen">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381583" y="4579200"/>
            <a:ext cx="2482215" cy="1654810"/>
          </a:xfrm>
          <a:prstGeom prst="rect">
            <a:avLst/>
          </a:prstGeom>
        </p:spPr>
      </p:pic>
      <p:sp>
        <p:nvSpPr>
          <p:cNvPr id="19" name="TextBox 17">
            <a:extLst>
              <a:ext uri="{FF2B5EF4-FFF2-40B4-BE49-F238E27FC236}">
                <a16:creationId xmlns:a16="http://schemas.microsoft.com/office/drawing/2014/main" id="{D8270FE8-6B1A-FB41-8BA8-F1F0E820EBD2}"/>
              </a:ext>
            </a:extLst>
          </p:cNvPr>
          <p:cNvSpPr txBox="1"/>
          <p:nvPr/>
        </p:nvSpPr>
        <p:spPr>
          <a:xfrm>
            <a:off x="311018" y="2570802"/>
            <a:ext cx="8541678" cy="461665"/>
          </a:xfrm>
          <a:prstGeom prst="rect">
            <a:avLst/>
          </a:prstGeom>
          <a:solidFill>
            <a:srgbClr val="66AACD"/>
          </a:solidFill>
          <a:ln w="12700">
            <a:noFill/>
          </a:ln>
        </p:spPr>
        <p:txBody>
          <a:bodyPr wrap="square" rtlCol="0" anchor="ctr">
            <a:spAutoFit/>
          </a:bodyPr>
          <a:lstStyle/>
          <a:p>
            <a:pPr marL="0" lvl="1" algn="ctr" fontAlgn="base">
              <a:spcBef>
                <a:spcPct val="0"/>
              </a:spcBef>
              <a:spcAft>
                <a:spcPct val="0"/>
              </a:spcAft>
            </a:pPr>
            <a:r>
              <a:rPr lang="en-US" sz="2400" b="1" dirty="0">
                <a:solidFill>
                  <a:schemeClr val="bg1"/>
                </a:solidFill>
              </a:rPr>
              <a:t>Our mission: To Grow Wealth Safely</a:t>
            </a:r>
            <a:endParaRPr lang="x-none" sz="2400" b="1" dirty="0">
              <a:solidFill>
                <a:schemeClr val="bg1"/>
              </a:solidFill>
            </a:endParaRPr>
          </a:p>
        </p:txBody>
      </p:sp>
      <p:pic>
        <p:nvPicPr>
          <p:cNvPr id="5" name="Image 4">
            <a:extLst>
              <a:ext uri="{FF2B5EF4-FFF2-40B4-BE49-F238E27FC236}">
                <a16:creationId xmlns:a16="http://schemas.microsoft.com/office/drawing/2014/main" id="{03323426-6D01-624A-9D5A-330FC9F9E643}"/>
              </a:ext>
            </a:extLst>
          </p:cNvPr>
          <p:cNvPicPr>
            <a:picLocks noChangeAspect="1"/>
          </p:cNvPicPr>
          <p:nvPr/>
        </p:nvPicPr>
        <p:blipFill>
          <a:blip r:embed="rId3" cstate="screen">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3366321" y="4579200"/>
            <a:ext cx="2482215" cy="1631816"/>
          </a:xfrm>
          <a:prstGeom prst="rect">
            <a:avLst/>
          </a:prstGeom>
        </p:spPr>
      </p:pic>
      <p:pic>
        <p:nvPicPr>
          <p:cNvPr id="6" name="Image 5">
            <a:extLst>
              <a:ext uri="{FF2B5EF4-FFF2-40B4-BE49-F238E27FC236}">
                <a16:creationId xmlns:a16="http://schemas.microsoft.com/office/drawing/2014/main" id="{9F6B3D93-97DD-404E-8791-23592E8A63A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347488" y="4623367"/>
            <a:ext cx="2485786" cy="1536216"/>
          </a:xfrm>
          <a:prstGeom prst="rect">
            <a:avLst/>
          </a:prstGeom>
        </p:spPr>
      </p:pic>
    </p:spTree>
    <p:extLst>
      <p:ext uri="{BB962C8B-B14F-4D97-AF65-F5344CB8AC3E}">
        <p14:creationId xmlns:p14="http://schemas.microsoft.com/office/powerpoint/2010/main" val="4494234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fld id="{F4D8132F-EA38-EB41-B995-EEAAEB177086}" type="slidenum">
              <a:rPr kumimoji="0" lang="en-US" b="0" i="0" u="none" strike="noStrike" kern="1200" cap="none" spc="0" normalizeH="0" baseline="0" noProof="0" smtClean="0">
                <a:ln>
                  <a:noFill/>
                </a:ln>
                <a:solidFill>
                  <a:srgbClr val="0073AA"/>
                </a:solidFill>
                <a:effectLst/>
                <a:uLnTx/>
                <a:uFillTx/>
                <a:latin typeface="Arial"/>
                <a:ea typeface="+mn-ea"/>
                <a:cs typeface="Arial" panose="020B0604020202020204" pitchFamily="34" charset="0"/>
              </a:rPr>
              <a:pPr marL="0" marR="0" lvl="0" indent="0" algn="ctr" defTabSz="457200" rtl="0" eaLnBrk="1" fontAlgn="auto" latinLnBrk="0" hangingPunct="1">
                <a:lnSpc>
                  <a:spcPct val="100000"/>
                </a:lnSpc>
                <a:spcBef>
                  <a:spcPts val="0"/>
                </a:spcBef>
                <a:spcAft>
                  <a:spcPts val="0"/>
                </a:spcAft>
                <a:buClrTx/>
                <a:buSzTx/>
                <a:buFontTx/>
                <a:buNone/>
                <a:tabLst/>
                <a:defRPr/>
              </a:pPr>
              <a:t>20</a:t>
            </a:fld>
            <a:endParaRPr kumimoji="0" lang="en-US" b="0" i="0" u="none" strike="noStrike" kern="1200" cap="none" spc="0" normalizeH="0" baseline="0" noProof="0" dirty="0">
              <a:ln>
                <a:noFill/>
              </a:ln>
              <a:solidFill>
                <a:srgbClr val="0073AA"/>
              </a:solidFill>
              <a:effectLst/>
              <a:uLnTx/>
              <a:uFillTx/>
              <a:latin typeface="Arial"/>
              <a:ea typeface="+mn-ea"/>
              <a:cs typeface="Arial" panose="020B0604020202020204" pitchFamily="34" charset="0"/>
            </a:endParaRPr>
          </a:p>
        </p:txBody>
      </p:sp>
      <p:sp>
        <p:nvSpPr>
          <p:cNvPr id="8" name="Footer Placeholder 3"/>
          <p:cNvSpPr>
            <a:spLocks noGrp="1"/>
          </p:cNvSpPr>
          <p:nvPr>
            <p:ph type="ftr" sz="quarter" idx="11"/>
          </p:nvPr>
        </p:nvSpPr>
        <p:spPr>
          <a:xfrm>
            <a:off x="311018" y="644778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marL="0" marR="0" lvl="0" indent="0" algn="l" defTabSz="342900" rtl="0" eaLnBrk="1" fontAlgn="auto" latinLnBrk="0" hangingPunct="1">
              <a:lnSpc>
                <a:spcPct val="100000"/>
              </a:lnSpc>
              <a:spcBef>
                <a:spcPct val="20000"/>
              </a:spcBef>
              <a:spcAft>
                <a:spcPts val="0"/>
              </a:spcAft>
              <a:buClrTx/>
              <a:buSzTx/>
              <a:buFontTx/>
              <a:buNone/>
              <a:tabLst/>
              <a:defRPr/>
            </a:pPr>
            <a:r>
              <a:rPr kumimoji="0" lang="en-US" sz="800" b="0" i="0" u="none" strike="noStrike" kern="1200" cap="none" spc="0" normalizeH="0" baseline="0" noProof="0" dirty="0">
                <a:ln>
                  <a:noFill/>
                </a:ln>
                <a:solidFill>
                  <a:srgbClr val="1A5980"/>
                </a:solidFill>
                <a:effectLst/>
                <a:uLnTx/>
                <a:uFillTx/>
                <a:latin typeface="Arial" panose="020B0604020202020204" pitchFamily="34" charset="0"/>
                <a:ea typeface="+mn-ea"/>
                <a:cs typeface="Arial" panose="020B0604020202020204" pitchFamily="34" charset="0"/>
              </a:rPr>
              <a:t>TRAJECTOIRE </a:t>
            </a:r>
            <a:r>
              <a:rPr kumimoji="0" lang="en-US" sz="800" b="0" i="0" u="none" strike="noStrike" kern="1200" cap="none" spc="0" normalizeH="0" baseline="0" noProof="0" dirty="0">
                <a:ln>
                  <a:noFill/>
                </a:ln>
                <a:solidFill>
                  <a:srgbClr val="FFFFFF">
                    <a:lumMod val="65000"/>
                  </a:srgbClr>
                </a:solidFill>
                <a:effectLst/>
                <a:uLnTx/>
                <a:uFillTx/>
                <a:latin typeface="Arial" panose="020B0604020202020204" pitchFamily="34" charset="0"/>
                <a:ea typeface="+mn-ea"/>
                <a:cs typeface="Arial" panose="020B0604020202020204" pitchFamily="34" charset="0"/>
              </a:rPr>
              <a:t>– Confidential – for discussion only</a:t>
            </a:r>
          </a:p>
        </p:txBody>
      </p:sp>
      <p:sp>
        <p:nvSpPr>
          <p:cNvPr id="11" name="Title 1">
            <a:extLst>
              <a:ext uri="{FF2B5EF4-FFF2-40B4-BE49-F238E27FC236}">
                <a16:creationId xmlns:a16="http://schemas.microsoft.com/office/drawing/2014/main" id="{17B7FA5D-AF21-4693-86CE-D49E73D77AF1}"/>
              </a:ext>
            </a:extLst>
          </p:cNvPr>
          <p:cNvSpPr>
            <a:spLocks noGrp="1"/>
          </p:cNvSpPr>
          <p:nvPr>
            <p:ph type="title"/>
          </p:nvPr>
        </p:nvSpPr>
        <p:spPr>
          <a:xfrm>
            <a:off x="257228" y="386407"/>
            <a:ext cx="8507305" cy="397032"/>
          </a:xfrm>
        </p:spPr>
        <p:txBody>
          <a:bodyPr vert="horz" lIns="91440" tIns="45720" rIns="91440" bIns="45720" rtlCol="0" anchor="t">
            <a:spAutoFit/>
          </a:bodyPr>
          <a:lstStyle/>
          <a:p>
            <a:pPr defTabSz="457200"/>
            <a:r>
              <a:rPr lang="de-DE" sz="2200" cap="all" dirty="0">
                <a:solidFill>
                  <a:srgbClr val="102D40"/>
                </a:solidFill>
                <a:latin typeface="+mj-lt"/>
                <a:cs typeface="Arial" charset="0"/>
              </a:rPr>
              <a:t>TCG HEDGEPREMIA STRATEGY</a:t>
            </a:r>
            <a:endParaRPr lang="en-US" cap="all" dirty="0">
              <a:solidFill>
                <a:schemeClr val="bg1">
                  <a:lumMod val="50000"/>
                </a:schemeClr>
              </a:solidFill>
              <a:latin typeface="+mj-lt"/>
              <a:cs typeface="Arial" charset="0"/>
            </a:endParaRPr>
          </a:p>
        </p:txBody>
      </p:sp>
      <p:sp>
        <p:nvSpPr>
          <p:cNvPr id="6" name="TextBox 5">
            <a:extLst>
              <a:ext uri="{FF2B5EF4-FFF2-40B4-BE49-F238E27FC236}">
                <a16:creationId xmlns:a16="http://schemas.microsoft.com/office/drawing/2014/main" id="{AFC81926-A52B-42E5-80F5-212203EA213F}"/>
              </a:ext>
            </a:extLst>
          </p:cNvPr>
          <p:cNvSpPr txBox="1"/>
          <p:nvPr/>
        </p:nvSpPr>
        <p:spPr>
          <a:xfrm>
            <a:off x="311018" y="1310251"/>
            <a:ext cx="8237760" cy="4040080"/>
          </a:xfrm>
          <a:prstGeom prst="rect">
            <a:avLst/>
          </a:prstGeom>
          <a:noFill/>
          <a:ln>
            <a:noFill/>
          </a:ln>
        </p:spPr>
        <p:txBody>
          <a:bodyPr wrap="square" rtlCol="0">
            <a:spAutoFit/>
          </a:bodyPr>
          <a:lstStyle/>
          <a:p>
            <a:pPr marL="285750" indent="-285750">
              <a:lnSpc>
                <a:spcPct val="150000"/>
              </a:lnSpc>
              <a:spcBef>
                <a:spcPts val="900"/>
              </a:spcBef>
              <a:spcAft>
                <a:spcPts val="900"/>
              </a:spcAft>
              <a:buClr>
                <a:srgbClr val="66AACD"/>
              </a:buClr>
              <a:buFont typeface="Arial" panose="020B0604020202020204" pitchFamily="34" charset="0"/>
              <a:buChar char="•"/>
            </a:pPr>
            <a:r>
              <a:rPr lang="en-GB" sz="1600" dirty="0">
                <a:latin typeface="Arial" charset="0"/>
                <a:ea typeface="Arial" charset="0"/>
                <a:cs typeface="Arial" charset="0"/>
              </a:rPr>
              <a:t>More risk mitigation needed in current challenging market environment</a:t>
            </a:r>
          </a:p>
          <a:p>
            <a:pPr marL="285750" indent="-285750">
              <a:lnSpc>
                <a:spcPct val="150000"/>
              </a:lnSpc>
              <a:spcBef>
                <a:spcPts val="900"/>
              </a:spcBef>
              <a:spcAft>
                <a:spcPts val="900"/>
              </a:spcAft>
              <a:buClr>
                <a:srgbClr val="66AACD"/>
              </a:buClr>
              <a:buFont typeface="Arial" panose="020B0604020202020204" pitchFamily="34" charset="0"/>
              <a:buChar char="•"/>
            </a:pPr>
            <a:r>
              <a:rPr lang="en-GB" sz="1600" dirty="0" err="1">
                <a:latin typeface="Arial" charset="0"/>
                <a:ea typeface="Arial" charset="0"/>
                <a:cs typeface="Arial" charset="0"/>
              </a:rPr>
              <a:t>HedgePremia</a:t>
            </a:r>
            <a:r>
              <a:rPr lang="en-GB" sz="1600" dirty="0">
                <a:latin typeface="Arial" charset="0"/>
                <a:ea typeface="Arial" charset="0"/>
                <a:cs typeface="Arial" charset="0"/>
              </a:rPr>
              <a:t>, a risk mitigation strategy designed to benefit from the option market inefficiencies</a:t>
            </a:r>
          </a:p>
          <a:p>
            <a:pPr marL="285750" indent="-285750">
              <a:lnSpc>
                <a:spcPct val="150000"/>
              </a:lnSpc>
              <a:spcBef>
                <a:spcPts val="900"/>
              </a:spcBef>
              <a:spcAft>
                <a:spcPts val="900"/>
              </a:spcAft>
              <a:buClr>
                <a:srgbClr val="66AACD"/>
              </a:buClr>
              <a:buFont typeface="Arial" panose="020B0604020202020204" pitchFamily="34" charset="0"/>
              <a:buChar char="•"/>
            </a:pPr>
            <a:r>
              <a:rPr lang="en-GB" sz="1600" dirty="0">
                <a:latin typeface="Arial" charset="0"/>
                <a:ea typeface="Arial" charset="0"/>
                <a:cs typeface="Arial" charset="0"/>
              </a:rPr>
              <a:t>Achieving the long term equity returns while reducing significantly the risk  </a:t>
            </a:r>
          </a:p>
          <a:p>
            <a:pPr marL="285750" indent="-285750">
              <a:lnSpc>
                <a:spcPct val="150000"/>
              </a:lnSpc>
              <a:spcBef>
                <a:spcPts val="900"/>
              </a:spcBef>
              <a:spcAft>
                <a:spcPts val="900"/>
              </a:spcAft>
              <a:buClr>
                <a:srgbClr val="66AACD"/>
              </a:buClr>
              <a:buFont typeface="Arial" panose="020B0604020202020204" pitchFamily="34" charset="0"/>
              <a:buChar char="•"/>
            </a:pPr>
            <a:r>
              <a:rPr lang="en-GB" sz="1600" dirty="0">
                <a:latin typeface="Arial" charset="0"/>
                <a:ea typeface="Arial" charset="0"/>
                <a:cs typeface="Arial" charset="0"/>
              </a:rPr>
              <a:t>A team of experts  and pioneers in option trading and investing</a:t>
            </a:r>
          </a:p>
          <a:p>
            <a:pPr marL="285750" indent="-285750">
              <a:lnSpc>
                <a:spcPct val="150000"/>
              </a:lnSpc>
              <a:spcBef>
                <a:spcPts val="900"/>
              </a:spcBef>
              <a:spcAft>
                <a:spcPts val="900"/>
              </a:spcAft>
              <a:buClr>
                <a:srgbClr val="66AACD"/>
              </a:buClr>
              <a:buFont typeface="Arial" panose="020B0604020202020204" pitchFamily="34" charset="0"/>
              <a:buChar char="•"/>
            </a:pPr>
            <a:r>
              <a:rPr lang="en-GB" sz="1600" dirty="0">
                <a:latin typeface="Arial" charset="0"/>
                <a:ea typeface="Arial" charset="0"/>
                <a:cs typeface="Arial" charset="0"/>
              </a:rPr>
              <a:t>More than 15 years of track record in risk mitigations at top institutions (</a:t>
            </a:r>
            <a:r>
              <a:rPr lang="en-GB" sz="1600" dirty="0" err="1">
                <a:latin typeface="Arial" charset="0"/>
                <a:ea typeface="Arial" charset="0"/>
                <a:cs typeface="Arial" charset="0"/>
              </a:rPr>
              <a:t>SocGen</a:t>
            </a:r>
            <a:r>
              <a:rPr lang="en-GB" sz="1600" dirty="0">
                <a:latin typeface="Arial" charset="0"/>
                <a:ea typeface="Arial" charset="0"/>
                <a:cs typeface="Arial" charset="0"/>
              </a:rPr>
              <a:t>, </a:t>
            </a:r>
            <a:r>
              <a:rPr lang="en-GB" sz="1600" dirty="0" err="1">
                <a:latin typeface="Arial" charset="0"/>
                <a:ea typeface="Arial" charset="0"/>
                <a:cs typeface="Arial" charset="0"/>
              </a:rPr>
              <a:t>Nexar</a:t>
            </a:r>
            <a:r>
              <a:rPr lang="en-GB" sz="1600" dirty="0">
                <a:latin typeface="Arial" charset="0"/>
                <a:ea typeface="Arial" charset="0"/>
                <a:cs typeface="Arial" charset="0"/>
              </a:rPr>
              <a:t> Cap, UBP and Trajectoire) </a:t>
            </a:r>
          </a:p>
          <a:p>
            <a:pPr>
              <a:lnSpc>
                <a:spcPct val="150000"/>
              </a:lnSpc>
              <a:buClr>
                <a:srgbClr val="0D2D40"/>
              </a:buClr>
            </a:pPr>
            <a:endParaRPr lang="en-GB" sz="1600" dirty="0">
              <a:latin typeface="Arial" charset="0"/>
              <a:ea typeface="Arial" charset="0"/>
              <a:cs typeface="Arial" charset="0"/>
            </a:endParaRPr>
          </a:p>
        </p:txBody>
      </p:sp>
    </p:spTree>
    <p:extLst>
      <p:ext uri="{BB962C8B-B14F-4D97-AF65-F5344CB8AC3E}">
        <p14:creationId xmlns:p14="http://schemas.microsoft.com/office/powerpoint/2010/main" val="9764219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2"/>
          </p:nvPr>
        </p:nvSpPr>
        <p:spPr/>
        <p:txBody>
          <a:bodyPr/>
          <a:lstStyle/>
          <a:p>
            <a:fld id="{9F0C8449-D9D3-416B-B1ED-50D992A68D8A}" type="slidenum">
              <a:rPr lang="en-US" smtClean="0"/>
              <a:pPr/>
              <a:t>21</a:t>
            </a:fld>
            <a:endParaRPr lang="en-US" dirty="0"/>
          </a:p>
        </p:txBody>
      </p:sp>
      <p:sp>
        <p:nvSpPr>
          <p:cNvPr id="3" name="Titre 2"/>
          <p:cNvSpPr>
            <a:spLocks noGrp="1"/>
          </p:cNvSpPr>
          <p:nvPr>
            <p:ph type="title"/>
          </p:nvPr>
        </p:nvSpPr>
        <p:spPr/>
        <p:txBody>
          <a:bodyPr>
            <a:normAutofit/>
          </a:bodyPr>
          <a:lstStyle/>
          <a:p>
            <a:r>
              <a:rPr lang="fr-FR" sz="2400" dirty="0"/>
              <a:t>APPENDICES</a:t>
            </a:r>
          </a:p>
        </p:txBody>
      </p:sp>
    </p:spTree>
    <p:extLst>
      <p:ext uri="{BB962C8B-B14F-4D97-AF65-F5344CB8AC3E}">
        <p14:creationId xmlns:p14="http://schemas.microsoft.com/office/powerpoint/2010/main" val="31723964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Chart 28">
            <a:extLst>
              <a:ext uri="{FF2B5EF4-FFF2-40B4-BE49-F238E27FC236}">
                <a16:creationId xmlns:a16="http://schemas.microsoft.com/office/drawing/2014/main" id="{A5E5C0F8-6956-4BDD-88B5-78DCE624737C}"/>
              </a:ext>
            </a:extLst>
          </p:cNvPr>
          <p:cNvGraphicFramePr>
            <a:graphicFrameLocks/>
          </p:cNvGraphicFramePr>
          <p:nvPr>
            <p:extLst>
              <p:ext uri="{D42A27DB-BD31-4B8C-83A1-F6EECF244321}">
                <p14:modId xmlns:p14="http://schemas.microsoft.com/office/powerpoint/2010/main" val="4216747843"/>
              </p:ext>
            </p:extLst>
          </p:nvPr>
        </p:nvGraphicFramePr>
        <p:xfrm>
          <a:off x="-3464" y="3958875"/>
          <a:ext cx="4611901" cy="2479158"/>
        </p:xfrm>
        <a:graphic>
          <a:graphicData uri="http://schemas.openxmlformats.org/drawingml/2006/chart">
            <c:chart xmlns:c="http://schemas.openxmlformats.org/drawingml/2006/chart" xmlns:r="http://schemas.openxmlformats.org/officeDocument/2006/relationships" r:id="rId2"/>
          </a:graphicData>
        </a:graphic>
      </p:graphicFrame>
      <p:sp>
        <p:nvSpPr>
          <p:cNvPr id="2" name="Rectangle 1"/>
          <p:cNvSpPr/>
          <p:nvPr/>
        </p:nvSpPr>
        <p:spPr>
          <a:xfrm>
            <a:off x="180716" y="936261"/>
            <a:ext cx="4347232" cy="2719017"/>
          </a:xfrm>
          <a:prstGeom prst="rect">
            <a:avLst/>
          </a:prstGeom>
          <a:noFill/>
          <a:ln w="28575">
            <a:solidFill>
              <a:srgbClr val="66AACD"/>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latin typeface="Arial" charset="0"/>
              <a:ea typeface="Arial" charset="0"/>
              <a:cs typeface="Arial" charset="0"/>
            </a:endParaRPr>
          </a:p>
        </p:txBody>
      </p:sp>
      <p:sp>
        <p:nvSpPr>
          <p:cNvPr id="13" name="Title 2"/>
          <p:cNvSpPr txBox="1">
            <a:spLocks/>
          </p:cNvSpPr>
          <p:nvPr/>
        </p:nvSpPr>
        <p:spPr>
          <a:xfrm>
            <a:off x="260294" y="196300"/>
            <a:ext cx="8767409" cy="722328"/>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a:lnSpc>
                <a:spcPct val="100000"/>
              </a:lnSpc>
            </a:pPr>
            <a:r>
              <a:rPr lang="en-US" sz="2200" cap="all" dirty="0">
                <a:solidFill>
                  <a:srgbClr val="102D40"/>
                </a:solidFill>
                <a:cs typeface="Arial" charset="0"/>
              </a:rPr>
              <a:t>Comparing EQUITY HEDGING SOLUTIONS</a:t>
            </a:r>
            <a:br>
              <a:rPr lang="en-US" cap="all" dirty="0">
                <a:solidFill>
                  <a:srgbClr val="102D40"/>
                </a:solidFill>
                <a:cs typeface="Arial" charset="0"/>
              </a:rPr>
            </a:br>
            <a:r>
              <a:rPr lang="en-CH" sz="1600" cap="all" dirty="0">
                <a:solidFill>
                  <a:srgbClr val="A6A6A6"/>
                </a:solidFill>
                <a:latin typeface="Arial"/>
                <a:cs typeface="Arial" charset="0"/>
              </a:rPr>
              <a:t>S</a:t>
            </a:r>
            <a:r>
              <a:rPr lang="en-GB" sz="1600" cap="all" dirty="0">
                <a:solidFill>
                  <a:srgbClr val="A6A6A6"/>
                </a:solidFill>
                <a:latin typeface="Arial"/>
                <a:cs typeface="Arial" charset="0"/>
              </a:rPr>
              <a:t>T</a:t>
            </a:r>
            <a:r>
              <a:rPr lang="en-CH" sz="1600" cap="all" dirty="0">
                <a:solidFill>
                  <a:srgbClr val="A6A6A6"/>
                </a:solidFill>
                <a:latin typeface="Arial"/>
                <a:cs typeface="Arial" charset="0"/>
              </a:rPr>
              <a:t>A</a:t>
            </a:r>
            <a:r>
              <a:rPr lang="en-GB" sz="1600" cap="all" dirty="0">
                <a:solidFill>
                  <a:srgbClr val="A6A6A6"/>
                </a:solidFill>
                <a:latin typeface="Arial"/>
                <a:cs typeface="Arial" charset="0"/>
              </a:rPr>
              <a:t>B</a:t>
            </a:r>
            <a:r>
              <a:rPr lang="en-CH" sz="1600" cap="all" dirty="0">
                <a:solidFill>
                  <a:srgbClr val="A6A6A6"/>
                </a:solidFill>
                <a:latin typeface="Arial"/>
                <a:cs typeface="Arial" charset="0"/>
              </a:rPr>
              <a:t>L</a:t>
            </a:r>
            <a:r>
              <a:rPr lang="en-GB" sz="1600" cap="all" dirty="0">
                <a:solidFill>
                  <a:srgbClr val="A6A6A6"/>
                </a:solidFill>
                <a:latin typeface="Arial"/>
                <a:cs typeface="Arial" charset="0"/>
              </a:rPr>
              <a:t>E</a:t>
            </a:r>
            <a:r>
              <a:rPr lang="en-CH" sz="1600" cap="all" dirty="0">
                <a:solidFill>
                  <a:srgbClr val="A6A6A6"/>
                </a:solidFill>
                <a:latin typeface="Arial"/>
                <a:cs typeface="Arial" charset="0"/>
              </a:rPr>
              <a:t> AND STRONG ASYMMETRIC RETURNS</a:t>
            </a:r>
            <a:endParaRPr lang="en-US" sz="1600" cap="all" dirty="0">
              <a:solidFill>
                <a:srgbClr val="A6A6A6"/>
              </a:solidFill>
              <a:latin typeface="Arial"/>
              <a:cs typeface="Arial" charset="0"/>
            </a:endParaRPr>
          </a:p>
        </p:txBody>
      </p:sp>
      <p:sp>
        <p:nvSpPr>
          <p:cNvPr id="3" name="Slide Number Placeholder 2"/>
          <p:cNvSpPr>
            <a:spLocks noGrp="1"/>
          </p:cNvSpPr>
          <p:nvPr>
            <p:ph type="sldNum" sz="quarter" idx="12"/>
          </p:nvPr>
        </p:nvSpPr>
        <p:spPr/>
        <p:txBody>
          <a:bodyPr/>
          <a:lstStyle/>
          <a:p>
            <a:fld id="{9F0C8449-D9D3-416B-B1ED-50D992A68D8A}" type="slidenum">
              <a:rPr lang="en-US" smtClean="0"/>
              <a:pPr/>
              <a:t>22</a:t>
            </a:fld>
            <a:endParaRPr lang="en-US" dirty="0"/>
          </a:p>
        </p:txBody>
      </p:sp>
      <p:sp>
        <p:nvSpPr>
          <p:cNvPr id="4" name="Rectangle 3"/>
          <p:cNvSpPr/>
          <p:nvPr/>
        </p:nvSpPr>
        <p:spPr>
          <a:xfrm>
            <a:off x="246888" y="3036912"/>
            <a:ext cx="3648454" cy="4231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latin typeface="Arial" charset="0"/>
              <a:ea typeface="Arial" charset="0"/>
              <a:cs typeface="Arial" charset="0"/>
            </a:endParaRPr>
          </a:p>
        </p:txBody>
      </p:sp>
      <p:sp>
        <p:nvSpPr>
          <p:cNvPr id="11" name="TextBox 10"/>
          <p:cNvSpPr txBox="1"/>
          <p:nvPr/>
        </p:nvSpPr>
        <p:spPr>
          <a:xfrm>
            <a:off x="384833" y="2535061"/>
            <a:ext cx="761592" cy="215444"/>
          </a:xfrm>
          <a:prstGeom prst="rect">
            <a:avLst/>
          </a:prstGeom>
          <a:noFill/>
          <a:ln w="3175">
            <a:noFill/>
          </a:ln>
        </p:spPr>
        <p:txBody>
          <a:bodyPr wrap="square" rtlCol="0">
            <a:spAutoFit/>
          </a:bodyPr>
          <a:lstStyle/>
          <a:p>
            <a:pPr marL="0" lvl="1" fontAlgn="base">
              <a:spcBef>
                <a:spcPct val="0"/>
              </a:spcBef>
              <a:spcAft>
                <a:spcPct val="0"/>
              </a:spcAft>
            </a:pPr>
            <a:r>
              <a:rPr lang="fr-CH" sz="800" b="1" dirty="0">
                <a:solidFill>
                  <a:schemeClr val="bg2">
                    <a:lumMod val="25000"/>
                  </a:schemeClr>
                </a:solidFill>
              </a:rPr>
              <a:t>S&amp;P 500</a:t>
            </a:r>
            <a:endParaRPr lang="en-GB" sz="800" b="1" dirty="0">
              <a:solidFill>
                <a:schemeClr val="bg2">
                  <a:lumMod val="25000"/>
                </a:schemeClr>
              </a:solidFill>
            </a:endParaRPr>
          </a:p>
        </p:txBody>
      </p:sp>
      <p:sp>
        <p:nvSpPr>
          <p:cNvPr id="15" name="TextBox 10"/>
          <p:cNvSpPr txBox="1"/>
          <p:nvPr/>
        </p:nvSpPr>
        <p:spPr>
          <a:xfrm rot="16200000">
            <a:off x="1771247" y="1575527"/>
            <a:ext cx="1380535" cy="230832"/>
          </a:xfrm>
          <a:prstGeom prst="rect">
            <a:avLst/>
          </a:prstGeom>
          <a:noFill/>
          <a:ln w="3175">
            <a:noFill/>
          </a:ln>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lvl="1" algn="ctr" fontAlgn="base">
              <a:spcBef>
                <a:spcPct val="0"/>
              </a:spcBef>
              <a:spcAft>
                <a:spcPct val="0"/>
              </a:spcAft>
            </a:pPr>
            <a:r>
              <a:rPr lang="fr-CH" sz="900" b="1" dirty="0" err="1">
                <a:solidFill>
                  <a:schemeClr val="bg2">
                    <a:lumMod val="25000"/>
                  </a:schemeClr>
                </a:solidFill>
              </a:rPr>
              <a:t>HedgePremia</a:t>
            </a:r>
            <a:endParaRPr lang="en-GB" sz="900" b="1" dirty="0">
              <a:solidFill>
                <a:schemeClr val="bg2">
                  <a:lumMod val="25000"/>
                </a:schemeClr>
              </a:solidFill>
            </a:endParaRPr>
          </a:p>
        </p:txBody>
      </p:sp>
      <p:sp>
        <p:nvSpPr>
          <p:cNvPr id="23" name="TextBox 10"/>
          <p:cNvSpPr txBox="1"/>
          <p:nvPr/>
        </p:nvSpPr>
        <p:spPr>
          <a:xfrm rot="16200000">
            <a:off x="6362456" y="1712194"/>
            <a:ext cx="1018972" cy="230832"/>
          </a:xfrm>
          <a:prstGeom prst="rect">
            <a:avLst/>
          </a:prstGeom>
          <a:noFill/>
          <a:ln w="3175">
            <a:noFill/>
          </a:ln>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lvl="1" algn="ctr" fontAlgn="base">
              <a:spcBef>
                <a:spcPct val="0"/>
              </a:spcBef>
              <a:spcAft>
                <a:spcPct val="0"/>
              </a:spcAft>
            </a:pPr>
            <a:r>
              <a:rPr lang="fr-CH" sz="900" b="1" dirty="0">
                <a:solidFill>
                  <a:schemeClr val="bg2">
                    <a:lumMod val="25000"/>
                  </a:schemeClr>
                </a:solidFill>
              </a:rPr>
              <a:t>Long 25D Put</a:t>
            </a:r>
            <a:endParaRPr lang="en-GB" sz="900" b="1" dirty="0">
              <a:solidFill>
                <a:schemeClr val="bg2">
                  <a:lumMod val="25000"/>
                </a:schemeClr>
              </a:solidFill>
            </a:endParaRPr>
          </a:p>
        </p:txBody>
      </p:sp>
      <p:sp>
        <p:nvSpPr>
          <p:cNvPr id="24" name="TextBox 23"/>
          <p:cNvSpPr txBox="1"/>
          <p:nvPr/>
        </p:nvSpPr>
        <p:spPr>
          <a:xfrm>
            <a:off x="4380719" y="2540325"/>
            <a:ext cx="1280901" cy="215444"/>
          </a:xfrm>
          <a:prstGeom prst="rect">
            <a:avLst/>
          </a:prstGeom>
          <a:noFill/>
          <a:ln w="3175">
            <a:noFill/>
          </a:ln>
        </p:spPr>
        <p:txBody>
          <a:bodyPr wrap="square" rtlCol="0">
            <a:spAutoFit/>
          </a:bodyPr>
          <a:lstStyle/>
          <a:p>
            <a:pPr marL="0" lvl="1" algn="ctr" fontAlgn="base">
              <a:spcBef>
                <a:spcPct val="0"/>
              </a:spcBef>
              <a:spcAft>
                <a:spcPct val="0"/>
              </a:spcAft>
            </a:pPr>
            <a:r>
              <a:rPr lang="fr-CH" sz="800" b="1" dirty="0">
                <a:solidFill>
                  <a:schemeClr val="bg2">
                    <a:lumMod val="25000"/>
                  </a:schemeClr>
                </a:solidFill>
              </a:rPr>
              <a:t>S&amp;P 500</a:t>
            </a:r>
            <a:endParaRPr lang="en-GB" sz="800" b="1" dirty="0">
              <a:solidFill>
                <a:schemeClr val="bg2">
                  <a:lumMod val="25000"/>
                </a:schemeClr>
              </a:solidFill>
            </a:endParaRPr>
          </a:p>
        </p:txBody>
      </p:sp>
      <p:sp>
        <p:nvSpPr>
          <p:cNvPr id="16" name="TextBox 15"/>
          <p:cNvSpPr txBox="1"/>
          <p:nvPr/>
        </p:nvSpPr>
        <p:spPr>
          <a:xfrm>
            <a:off x="4809773" y="980975"/>
            <a:ext cx="4153511" cy="18675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0788" tIns="30788" rIns="30788" bIns="30788" numCol="1" spcCol="0" rtlCol="0" fromWordArt="0" anchor="ctr" anchorCtr="0" forceAA="0" compatLnSpc="1">
            <a:prstTxWarp prst="textNoShape">
              <a:avLst/>
            </a:prstTxWarp>
            <a:noAutofit/>
          </a:bodyPr>
          <a:lstStyle>
            <a:defPPr>
              <a:defRPr lang="en-US"/>
            </a:defPPr>
            <a:lvl1pPr algn="ctr">
              <a:defRPr sz="941" b="1" cap="all">
                <a:solidFill>
                  <a:srgbClr val="0D2D40"/>
                </a:solidFill>
                <a:ea typeface="Arial" charset="0"/>
                <a:cs typeface="Aria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800" dirty="0">
                <a:solidFill>
                  <a:schemeClr val="tx1"/>
                </a:solidFill>
              </a:rPr>
              <a:t>12M rolling performance of Long 25 delta Put vs S&amp;P 500</a:t>
            </a:r>
          </a:p>
        </p:txBody>
      </p:sp>
      <p:sp>
        <p:nvSpPr>
          <p:cNvPr id="17" name="TextBox 16"/>
          <p:cNvSpPr txBox="1"/>
          <p:nvPr/>
        </p:nvSpPr>
        <p:spPr>
          <a:xfrm>
            <a:off x="377528" y="980975"/>
            <a:ext cx="3967969" cy="15425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0788" tIns="30788" rIns="30788" bIns="30788" numCol="1" spcCol="0" rtlCol="0" fromWordArt="0" anchor="ctr" anchorCtr="0" forceAA="0" compatLnSpc="1">
            <a:prstTxWarp prst="textNoShape">
              <a:avLst/>
            </a:prstTxWarp>
            <a:noAutofit/>
          </a:bodyPr>
          <a:lstStyle>
            <a:defPPr>
              <a:defRPr lang="en-US"/>
            </a:defPPr>
            <a:lvl1pPr algn="ctr">
              <a:defRPr sz="941" b="1" cap="all">
                <a:solidFill>
                  <a:srgbClr val="0D2D40"/>
                </a:solidFill>
                <a:ea typeface="Arial" charset="0"/>
                <a:cs typeface="Aria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800" dirty="0">
                <a:solidFill>
                  <a:schemeClr val="tx1"/>
                </a:solidFill>
              </a:rPr>
              <a:t>12M rolling performance of HedgePremia vs S&amp;P 500</a:t>
            </a:r>
          </a:p>
        </p:txBody>
      </p:sp>
      <p:sp>
        <p:nvSpPr>
          <p:cNvPr id="18" name="Rectangle 17"/>
          <p:cNvSpPr/>
          <p:nvPr/>
        </p:nvSpPr>
        <p:spPr>
          <a:xfrm>
            <a:off x="218359" y="5743377"/>
            <a:ext cx="3648454" cy="4231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latin typeface="Arial" charset="0"/>
              <a:ea typeface="Arial" charset="0"/>
              <a:cs typeface="Arial" charset="0"/>
            </a:endParaRPr>
          </a:p>
        </p:txBody>
      </p:sp>
      <p:sp>
        <p:nvSpPr>
          <p:cNvPr id="19" name="TextBox 18"/>
          <p:cNvSpPr txBox="1"/>
          <p:nvPr/>
        </p:nvSpPr>
        <p:spPr>
          <a:xfrm>
            <a:off x="113647" y="5207866"/>
            <a:ext cx="1132615" cy="215444"/>
          </a:xfrm>
          <a:prstGeom prst="rect">
            <a:avLst/>
          </a:prstGeom>
          <a:noFill/>
          <a:ln w="3175">
            <a:noFill/>
          </a:ln>
        </p:spPr>
        <p:txBody>
          <a:bodyPr wrap="square" rtlCol="0">
            <a:spAutoFit/>
          </a:bodyPr>
          <a:lstStyle/>
          <a:p>
            <a:pPr marL="0" lvl="1" algn="ctr" fontAlgn="base">
              <a:spcBef>
                <a:spcPct val="0"/>
              </a:spcBef>
              <a:spcAft>
                <a:spcPct val="0"/>
              </a:spcAft>
            </a:pPr>
            <a:r>
              <a:rPr lang="fr-CH" sz="800" b="1" dirty="0">
                <a:solidFill>
                  <a:schemeClr val="bg2">
                    <a:lumMod val="25000"/>
                  </a:schemeClr>
                </a:solidFill>
              </a:rPr>
              <a:t>S&amp;P 500</a:t>
            </a:r>
            <a:endParaRPr lang="en-GB" sz="800" b="1" dirty="0">
              <a:solidFill>
                <a:schemeClr val="bg2">
                  <a:lumMod val="25000"/>
                </a:schemeClr>
              </a:solidFill>
            </a:endParaRPr>
          </a:p>
        </p:txBody>
      </p:sp>
      <p:sp>
        <p:nvSpPr>
          <p:cNvPr id="22" name="TextBox 10"/>
          <p:cNvSpPr txBox="1"/>
          <p:nvPr/>
        </p:nvSpPr>
        <p:spPr>
          <a:xfrm rot="16200000">
            <a:off x="1624093" y="4577043"/>
            <a:ext cx="1638608" cy="230832"/>
          </a:xfrm>
          <a:prstGeom prst="rect">
            <a:avLst/>
          </a:prstGeom>
          <a:noFill/>
          <a:ln w="3175">
            <a:noFill/>
          </a:ln>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lvl="1" algn="ctr" fontAlgn="base">
              <a:spcBef>
                <a:spcPct val="0"/>
              </a:spcBef>
              <a:spcAft>
                <a:spcPct val="0"/>
              </a:spcAft>
            </a:pPr>
            <a:r>
              <a:rPr lang="fr-CH" sz="900" b="1" dirty="0">
                <a:solidFill>
                  <a:schemeClr val="bg2">
                    <a:lumMod val="25000"/>
                  </a:schemeClr>
                </a:solidFill>
              </a:rPr>
              <a:t>Long VIX Future ETN</a:t>
            </a:r>
            <a:endParaRPr lang="en-GB" sz="900" b="1" dirty="0">
              <a:solidFill>
                <a:schemeClr val="bg2">
                  <a:lumMod val="25000"/>
                </a:schemeClr>
              </a:solidFill>
            </a:endParaRPr>
          </a:p>
        </p:txBody>
      </p:sp>
      <p:sp>
        <p:nvSpPr>
          <p:cNvPr id="36" name="TextBox 35"/>
          <p:cNvSpPr txBox="1"/>
          <p:nvPr/>
        </p:nvSpPr>
        <p:spPr>
          <a:xfrm>
            <a:off x="377528" y="3874168"/>
            <a:ext cx="3967969" cy="15425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0788" tIns="30788" rIns="30788" bIns="30788" numCol="1" spcCol="0" rtlCol="0" fromWordArt="0" anchor="ctr" anchorCtr="0" forceAA="0" compatLnSpc="1">
            <a:prstTxWarp prst="textNoShape">
              <a:avLst/>
            </a:prstTxWarp>
            <a:noAutofit/>
          </a:bodyPr>
          <a:lstStyle>
            <a:defPPr>
              <a:defRPr lang="en-US"/>
            </a:defPPr>
            <a:lvl1pPr algn="ctr">
              <a:defRPr sz="941" b="1" cap="all">
                <a:solidFill>
                  <a:srgbClr val="0D2D40"/>
                </a:solidFill>
                <a:ea typeface="Arial" charset="0"/>
                <a:cs typeface="Aria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800" dirty="0">
                <a:solidFill>
                  <a:schemeClr val="tx1"/>
                </a:solidFill>
              </a:rPr>
              <a:t>12M rolling performance of Long </a:t>
            </a:r>
            <a:r>
              <a:rPr lang="en-US" sz="800" dirty="0" err="1">
                <a:solidFill>
                  <a:schemeClr val="tx1"/>
                </a:solidFill>
              </a:rPr>
              <a:t>vix</a:t>
            </a:r>
            <a:r>
              <a:rPr lang="en-US" sz="800" dirty="0">
                <a:solidFill>
                  <a:schemeClr val="tx1"/>
                </a:solidFill>
              </a:rPr>
              <a:t> vs S&amp;P 500</a:t>
            </a:r>
          </a:p>
        </p:txBody>
      </p:sp>
      <p:sp>
        <p:nvSpPr>
          <p:cNvPr id="30" name="Rectangle 29">
            <a:extLst>
              <a:ext uri="{FF2B5EF4-FFF2-40B4-BE49-F238E27FC236}">
                <a16:creationId xmlns:a16="http://schemas.microsoft.com/office/drawing/2014/main" id="{2538290C-51F0-4BF0-ABCE-A890D995EBC4}"/>
              </a:ext>
            </a:extLst>
          </p:cNvPr>
          <p:cNvSpPr/>
          <p:nvPr/>
        </p:nvSpPr>
        <p:spPr>
          <a:xfrm>
            <a:off x="1871028" y="3614301"/>
            <a:ext cx="2601994" cy="307777"/>
          </a:xfrm>
          <a:prstGeom prst="rect">
            <a:avLst/>
          </a:prstGeom>
        </p:spPr>
        <p:txBody>
          <a:bodyPr wrap="none">
            <a:spAutoFit/>
          </a:bodyPr>
          <a:lstStyle/>
          <a:p>
            <a:pPr algn="r"/>
            <a:r>
              <a:rPr lang="en-US" sz="700" dirty="0"/>
              <a:t>Source(s): Trajectoire, Bloomberg, as of 31.08.2019.</a:t>
            </a:r>
          </a:p>
          <a:p>
            <a:pPr algn="r"/>
            <a:r>
              <a:rPr lang="en-GB" sz="700" dirty="0"/>
              <a:t>Past performance is not a reliable indicator of future results.</a:t>
            </a:r>
            <a:endParaRPr lang="en-US" sz="700" dirty="0"/>
          </a:p>
        </p:txBody>
      </p:sp>
      <p:sp>
        <p:nvSpPr>
          <p:cNvPr id="34" name="Rectangle 33">
            <a:extLst>
              <a:ext uri="{FF2B5EF4-FFF2-40B4-BE49-F238E27FC236}">
                <a16:creationId xmlns:a16="http://schemas.microsoft.com/office/drawing/2014/main" id="{AD00B4B5-000F-4906-8F5A-0EF2F5F4D599}"/>
              </a:ext>
            </a:extLst>
          </p:cNvPr>
          <p:cNvSpPr/>
          <p:nvPr/>
        </p:nvSpPr>
        <p:spPr>
          <a:xfrm>
            <a:off x="1845152" y="6255407"/>
            <a:ext cx="2601994" cy="307777"/>
          </a:xfrm>
          <a:prstGeom prst="rect">
            <a:avLst/>
          </a:prstGeom>
        </p:spPr>
        <p:txBody>
          <a:bodyPr wrap="none">
            <a:spAutoFit/>
          </a:bodyPr>
          <a:lstStyle/>
          <a:p>
            <a:pPr algn="r"/>
            <a:r>
              <a:rPr lang="en-US" sz="700" dirty="0"/>
              <a:t>Source(s): Trajectoire, Bloomberg, as of 31.08.2019.</a:t>
            </a:r>
          </a:p>
          <a:p>
            <a:pPr algn="r"/>
            <a:r>
              <a:rPr lang="en-GB" sz="700" dirty="0"/>
              <a:t>Past performance is not a reliable indicator of future results.</a:t>
            </a:r>
            <a:endParaRPr lang="en-US" sz="700" dirty="0"/>
          </a:p>
        </p:txBody>
      </p:sp>
      <p:sp>
        <p:nvSpPr>
          <p:cNvPr id="37" name="TextBox 36">
            <a:extLst>
              <a:ext uri="{FF2B5EF4-FFF2-40B4-BE49-F238E27FC236}">
                <a16:creationId xmlns:a16="http://schemas.microsoft.com/office/drawing/2014/main" id="{45350470-2C6F-4ECB-8B87-6B8245E4837D}"/>
              </a:ext>
            </a:extLst>
          </p:cNvPr>
          <p:cNvSpPr txBox="1"/>
          <p:nvPr/>
        </p:nvSpPr>
        <p:spPr>
          <a:xfrm>
            <a:off x="4741107" y="4055237"/>
            <a:ext cx="4266522" cy="1745158"/>
          </a:xfrm>
          <a:prstGeom prst="rect">
            <a:avLst/>
          </a:prstGeom>
          <a:noFill/>
          <a:ln w="12700">
            <a:noFill/>
          </a:ln>
        </p:spPr>
        <p:txBody>
          <a:bodyPr wrap="square" rtlCol="0">
            <a:spAutoFit/>
          </a:bodyPr>
          <a:lstStyle/>
          <a:p>
            <a:pPr marL="171450" indent="-171450">
              <a:lnSpc>
                <a:spcPct val="150000"/>
              </a:lnSpc>
              <a:spcAft>
                <a:spcPts val="600"/>
              </a:spcAft>
              <a:buClr>
                <a:srgbClr val="66AACD"/>
              </a:buClr>
              <a:buFont typeface="Arial" panose="020B0604020202020204" pitchFamily="34" charset="0"/>
              <a:buChar char="•"/>
            </a:pPr>
            <a:r>
              <a:rPr lang="en-US" sz="1400" dirty="0">
                <a:cs typeface="Arial" charset="0"/>
              </a:rPr>
              <a:t>A strategy providing investors with more stable and stronger asymmetric returns over the long term than traditional equity hedging strategies</a:t>
            </a:r>
          </a:p>
          <a:p>
            <a:pPr marL="171450" indent="-171450">
              <a:lnSpc>
                <a:spcPct val="150000"/>
              </a:lnSpc>
              <a:spcAft>
                <a:spcPts val="600"/>
              </a:spcAft>
              <a:buClr>
                <a:srgbClr val="66AACD"/>
              </a:buClr>
              <a:buFont typeface="Arial" panose="020B0604020202020204" pitchFamily="34" charset="0"/>
              <a:buChar char="•"/>
            </a:pPr>
            <a:r>
              <a:rPr lang="en-US" sz="1400" dirty="0">
                <a:cs typeface="Arial" charset="0"/>
              </a:rPr>
              <a:t>A similar profile to that of a long put but with higher returns </a:t>
            </a:r>
          </a:p>
        </p:txBody>
      </p:sp>
      <p:sp>
        <p:nvSpPr>
          <p:cNvPr id="25" name="Footer Placeholder 3">
            <a:extLst>
              <a:ext uri="{FF2B5EF4-FFF2-40B4-BE49-F238E27FC236}">
                <a16:creationId xmlns:a16="http://schemas.microsoft.com/office/drawing/2014/main" id="{AD535472-AEAF-4106-9D10-5CC88BDBAA9E}"/>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
        <p:nvSpPr>
          <p:cNvPr id="32" name="Rectangle 31">
            <a:extLst>
              <a:ext uri="{FF2B5EF4-FFF2-40B4-BE49-F238E27FC236}">
                <a16:creationId xmlns:a16="http://schemas.microsoft.com/office/drawing/2014/main" id="{C387D205-8212-47C3-AD42-DEAC0E93299F}"/>
              </a:ext>
            </a:extLst>
          </p:cNvPr>
          <p:cNvSpPr/>
          <p:nvPr/>
        </p:nvSpPr>
        <p:spPr>
          <a:xfrm>
            <a:off x="6405635" y="3628680"/>
            <a:ext cx="2601994" cy="307777"/>
          </a:xfrm>
          <a:prstGeom prst="rect">
            <a:avLst/>
          </a:prstGeom>
        </p:spPr>
        <p:txBody>
          <a:bodyPr wrap="none">
            <a:spAutoFit/>
          </a:bodyPr>
          <a:lstStyle/>
          <a:p>
            <a:pPr algn="r"/>
            <a:r>
              <a:rPr lang="en-US" sz="700" dirty="0"/>
              <a:t>Source(s): Trajectoire, Bloomberg, as of 31.08.2019.</a:t>
            </a:r>
          </a:p>
          <a:p>
            <a:pPr algn="r"/>
            <a:r>
              <a:rPr lang="en-GB" sz="700" dirty="0"/>
              <a:t>Past performance is not a reliable indicator of future results.</a:t>
            </a:r>
            <a:endParaRPr lang="en-US" sz="700" dirty="0"/>
          </a:p>
        </p:txBody>
      </p:sp>
      <p:graphicFrame>
        <p:nvGraphicFramePr>
          <p:cNvPr id="26" name="Chart 25">
            <a:extLst>
              <a:ext uri="{FF2B5EF4-FFF2-40B4-BE49-F238E27FC236}">
                <a16:creationId xmlns:a16="http://schemas.microsoft.com/office/drawing/2014/main" id="{F16E789A-B0AD-45BA-B4A5-37E8B3F0F037}"/>
              </a:ext>
            </a:extLst>
          </p:cNvPr>
          <p:cNvGraphicFramePr>
            <a:graphicFrameLocks/>
          </p:cNvGraphicFramePr>
          <p:nvPr>
            <p:extLst>
              <p:ext uri="{D42A27DB-BD31-4B8C-83A1-F6EECF244321}">
                <p14:modId xmlns:p14="http://schemas.microsoft.com/office/powerpoint/2010/main" val="1483549634"/>
              </p:ext>
            </p:extLst>
          </p:nvPr>
        </p:nvGraphicFramePr>
        <p:xfrm>
          <a:off x="156628" y="1126221"/>
          <a:ext cx="4329358" cy="24939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Chart 27">
            <a:extLst>
              <a:ext uri="{FF2B5EF4-FFF2-40B4-BE49-F238E27FC236}">
                <a16:creationId xmlns:a16="http://schemas.microsoft.com/office/drawing/2014/main" id="{0791483C-A117-47A8-AFCC-94C5F48CBC17}"/>
              </a:ext>
            </a:extLst>
          </p:cNvPr>
          <p:cNvGraphicFramePr>
            <a:graphicFrameLocks/>
          </p:cNvGraphicFramePr>
          <p:nvPr>
            <p:extLst>
              <p:ext uri="{D42A27DB-BD31-4B8C-83A1-F6EECF244321}">
                <p14:modId xmlns:p14="http://schemas.microsoft.com/office/powerpoint/2010/main" val="1321037804"/>
              </p:ext>
            </p:extLst>
          </p:nvPr>
        </p:nvGraphicFramePr>
        <p:xfrm>
          <a:off x="4540553" y="1293567"/>
          <a:ext cx="4459809" cy="247915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90174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4D8132F-EA38-EB41-B995-EEAAEB177086}" type="slidenum">
              <a:rPr lang="en-US" smtClean="0">
                <a:latin typeface="+mj-lt"/>
              </a:rPr>
              <a:pPr/>
              <a:t>23</a:t>
            </a:fld>
            <a:endParaRPr lang="en-US" dirty="0">
              <a:latin typeface="+mj-lt"/>
            </a:endParaRPr>
          </a:p>
        </p:txBody>
      </p:sp>
      <p:sp>
        <p:nvSpPr>
          <p:cNvPr id="9" name="Title 6">
            <a:extLst>
              <a:ext uri="{FF2B5EF4-FFF2-40B4-BE49-F238E27FC236}">
                <a16:creationId xmlns:a16="http://schemas.microsoft.com/office/drawing/2014/main" id="{BB2243E3-0C13-471E-9541-6F88574D83E8}"/>
              </a:ext>
            </a:extLst>
          </p:cNvPr>
          <p:cNvSpPr txBox="1">
            <a:spLocks/>
          </p:cNvSpPr>
          <p:nvPr/>
        </p:nvSpPr>
        <p:spPr>
          <a:xfrm>
            <a:off x="259262" y="191705"/>
            <a:ext cx="7886700" cy="722328"/>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a:lnSpc>
                <a:spcPct val="100000"/>
              </a:lnSpc>
            </a:pPr>
            <a:r>
              <a:rPr lang="en-US" sz="2200" dirty="0"/>
              <a:t>A SEASONED SENIOR MANAGEMENT TEAM </a:t>
            </a:r>
            <a:endParaRPr lang="fr-CH" sz="1600" dirty="0">
              <a:solidFill>
                <a:srgbClr val="A6A6A6"/>
              </a:solidFill>
              <a:latin typeface="+mn-lt"/>
            </a:endParaRPr>
          </a:p>
        </p:txBody>
      </p:sp>
      <p:sp>
        <p:nvSpPr>
          <p:cNvPr id="16" name="Footer Placeholder 3">
            <a:extLst>
              <a:ext uri="{FF2B5EF4-FFF2-40B4-BE49-F238E27FC236}">
                <a16:creationId xmlns:a16="http://schemas.microsoft.com/office/drawing/2014/main" id="{7C28AA89-C97C-40D2-AAB8-5949DACA74B9}"/>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
        <p:nvSpPr>
          <p:cNvPr id="25" name="TextBox 24">
            <a:extLst>
              <a:ext uri="{FF2B5EF4-FFF2-40B4-BE49-F238E27FC236}">
                <a16:creationId xmlns:a16="http://schemas.microsoft.com/office/drawing/2014/main" id="{1CEB8AC5-D61A-4CE9-A5EB-11BC8D5C2C71}"/>
              </a:ext>
            </a:extLst>
          </p:cNvPr>
          <p:cNvSpPr txBox="1"/>
          <p:nvPr/>
        </p:nvSpPr>
        <p:spPr>
          <a:xfrm>
            <a:off x="351457" y="1114981"/>
            <a:ext cx="1996845" cy="5122307"/>
          </a:xfrm>
          <a:prstGeom prst="rect">
            <a:avLst/>
          </a:prstGeom>
          <a:solidFill>
            <a:srgbClr val="DDE1E3"/>
          </a:solidFill>
        </p:spPr>
        <p:txBody>
          <a:bodyPr wrap="square" bIns="0" rtlCol="0">
            <a:noAutofit/>
          </a:bodyPr>
          <a:lstStyle/>
          <a:p>
            <a:endParaRPr lang="en-US" sz="600" dirty="0">
              <a:solidFill>
                <a:schemeClr val="bg1"/>
              </a:solidFill>
            </a:endParaRPr>
          </a:p>
          <a:p>
            <a:endParaRPr lang="en-US" sz="600" dirty="0">
              <a:solidFill>
                <a:schemeClr val="bg1"/>
              </a:solidFill>
            </a:endParaRPr>
          </a:p>
          <a:p>
            <a:endParaRPr lang="en-US" sz="600" dirty="0">
              <a:solidFill>
                <a:schemeClr val="bg1"/>
              </a:solidFill>
            </a:endParaRPr>
          </a:p>
          <a:p>
            <a:endParaRPr lang="en-US" sz="600" dirty="0">
              <a:solidFill>
                <a:schemeClr val="bg1"/>
              </a:solidFill>
            </a:endParaRPr>
          </a:p>
          <a:p>
            <a:endParaRPr lang="en-US" sz="600" dirty="0">
              <a:solidFill>
                <a:schemeClr val="bg1"/>
              </a:solidFill>
            </a:endParaRPr>
          </a:p>
          <a:p>
            <a:endParaRPr lang="en-US" sz="600" dirty="0">
              <a:solidFill>
                <a:schemeClr val="bg1"/>
              </a:solidFill>
            </a:endParaRPr>
          </a:p>
          <a:p>
            <a:endParaRPr lang="en-US" sz="600" dirty="0">
              <a:solidFill>
                <a:schemeClr val="bg1"/>
              </a:solidFill>
            </a:endParaRPr>
          </a:p>
          <a:p>
            <a:endParaRPr lang="en-US" sz="100"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900" b="1" dirty="0">
              <a:solidFill>
                <a:srgbClr val="7F7F7F"/>
              </a:solidFill>
            </a:endParaRPr>
          </a:p>
          <a:p>
            <a:pPr algn="ctr"/>
            <a:r>
              <a:rPr lang="en-US" sz="1000" b="1" dirty="0">
                <a:solidFill>
                  <a:srgbClr val="7F7F7F"/>
                </a:solidFill>
              </a:rPr>
              <a:t>Founding Partner, Global CEO and Co-CIO</a:t>
            </a:r>
          </a:p>
          <a:p>
            <a:endParaRPr lang="en-US" sz="600" dirty="0">
              <a:solidFill>
                <a:srgbClr val="7F7F7F"/>
              </a:solidFill>
            </a:endParaRPr>
          </a:p>
          <a:p>
            <a:pPr>
              <a:lnSpc>
                <a:spcPct val="90000"/>
              </a:lnSpc>
            </a:pPr>
            <a:r>
              <a:rPr lang="en-GB" sz="800" b="1" dirty="0">
                <a:solidFill>
                  <a:srgbClr val="7F7F7F"/>
                </a:solidFill>
              </a:rPr>
              <a:t>2016	Founded Trajectoire Capital 	Group </a:t>
            </a:r>
          </a:p>
          <a:p>
            <a:pPr marL="449263" indent="-449263">
              <a:lnSpc>
                <a:spcPct val="90000"/>
              </a:lnSpc>
              <a:buAutoNum type="arabicPlain" startAt="2015"/>
            </a:pPr>
            <a:endParaRPr lang="en-GB" sz="800" dirty="0">
              <a:solidFill>
                <a:srgbClr val="7F7F7F"/>
              </a:solidFill>
            </a:endParaRPr>
          </a:p>
          <a:p>
            <a:pPr marL="449263" indent="-449263">
              <a:lnSpc>
                <a:spcPct val="90000"/>
              </a:lnSpc>
            </a:pPr>
            <a:r>
              <a:rPr lang="en-GB" sz="800" dirty="0">
                <a:solidFill>
                  <a:srgbClr val="7F7F7F"/>
                </a:solidFill>
              </a:rPr>
              <a:t>2012	CEO of </a:t>
            </a:r>
            <a:r>
              <a:rPr lang="en-GB" sz="800" b="1" dirty="0">
                <a:solidFill>
                  <a:srgbClr val="7F7F7F"/>
                </a:solidFill>
              </a:rPr>
              <a:t>UBP Alternative Investments </a:t>
            </a:r>
            <a:r>
              <a:rPr lang="en-GB" sz="800" dirty="0">
                <a:solidFill>
                  <a:srgbClr val="7F7F7F"/>
                </a:solidFill>
              </a:rPr>
              <a:t>($10+bn AUM) after selling </a:t>
            </a:r>
            <a:r>
              <a:rPr lang="en-GB" sz="800" dirty="0" err="1">
                <a:solidFill>
                  <a:srgbClr val="7F7F7F"/>
                </a:solidFill>
              </a:rPr>
              <a:t>Nexar</a:t>
            </a:r>
            <a:r>
              <a:rPr lang="en-GB" sz="800" dirty="0">
                <a:solidFill>
                  <a:srgbClr val="7F7F7F"/>
                </a:solidFill>
              </a:rPr>
              <a:t> Capital to UBP</a:t>
            </a:r>
          </a:p>
          <a:p>
            <a:pPr marL="449263" indent="-449263">
              <a:buAutoNum type="arabicPlain" startAt="2015"/>
            </a:pPr>
            <a:endParaRPr lang="en-GB" sz="800" dirty="0">
              <a:solidFill>
                <a:srgbClr val="7F7F7F"/>
              </a:solidFill>
            </a:endParaRPr>
          </a:p>
          <a:p>
            <a:pPr marL="449263" indent="-449263">
              <a:lnSpc>
                <a:spcPct val="90000"/>
              </a:lnSpc>
            </a:pPr>
            <a:r>
              <a:rPr lang="en-GB" sz="800" dirty="0">
                <a:solidFill>
                  <a:srgbClr val="7F7F7F"/>
                </a:solidFill>
              </a:rPr>
              <a:t>2009	Founded </a:t>
            </a:r>
            <a:r>
              <a:rPr lang="en-GB" sz="800" b="1" dirty="0" err="1">
                <a:solidFill>
                  <a:srgbClr val="7F7F7F"/>
                </a:solidFill>
              </a:rPr>
              <a:t>Nexar</a:t>
            </a:r>
            <a:r>
              <a:rPr lang="en-GB" sz="800" b="1" dirty="0">
                <a:solidFill>
                  <a:srgbClr val="7F7F7F"/>
                </a:solidFill>
              </a:rPr>
              <a:t> Capital Group</a:t>
            </a:r>
          </a:p>
          <a:p>
            <a:pPr marL="449263">
              <a:lnSpc>
                <a:spcPct val="90000"/>
              </a:lnSpc>
              <a:spcAft>
                <a:spcPts val="600"/>
              </a:spcAft>
            </a:pPr>
            <a:r>
              <a:rPr lang="en-GB" sz="800" dirty="0">
                <a:solidFill>
                  <a:srgbClr val="7F7F7F"/>
                </a:solidFill>
              </a:rPr>
              <a:t>($3+bn AUM) </a:t>
            </a:r>
          </a:p>
          <a:p>
            <a:pPr marL="449263"/>
            <a:endParaRPr lang="en-GB" sz="800" dirty="0">
              <a:solidFill>
                <a:srgbClr val="7F7F7F"/>
              </a:solidFill>
            </a:endParaRPr>
          </a:p>
          <a:p>
            <a:pPr marL="449263" indent="-449263">
              <a:lnSpc>
                <a:spcPct val="90000"/>
              </a:lnSpc>
            </a:pPr>
            <a:r>
              <a:rPr lang="en-GB" sz="800" dirty="0">
                <a:solidFill>
                  <a:srgbClr val="7F7F7F"/>
                </a:solidFill>
              </a:rPr>
              <a:t>1999	CEO of the Hedge Fund Unit of </a:t>
            </a:r>
            <a:r>
              <a:rPr lang="en-GB" sz="800" b="1" dirty="0">
                <a:solidFill>
                  <a:srgbClr val="7F7F7F"/>
                </a:solidFill>
              </a:rPr>
              <a:t>Société Générale Asset Management </a:t>
            </a:r>
          </a:p>
          <a:p>
            <a:pPr marL="449263">
              <a:lnSpc>
                <a:spcPct val="90000"/>
              </a:lnSpc>
              <a:spcAft>
                <a:spcPts val="600"/>
              </a:spcAft>
            </a:pPr>
            <a:r>
              <a:rPr lang="en-GB" sz="800" dirty="0">
                <a:solidFill>
                  <a:srgbClr val="7F7F7F"/>
                </a:solidFill>
              </a:rPr>
              <a:t>($12+bn AUM) </a:t>
            </a:r>
          </a:p>
          <a:p>
            <a:pPr marL="449263" indent="-449263"/>
            <a:endParaRPr lang="en-GB" sz="800" dirty="0">
              <a:solidFill>
                <a:srgbClr val="7F7F7F"/>
              </a:solidFill>
            </a:endParaRPr>
          </a:p>
          <a:p>
            <a:pPr marL="449263" indent="-449263">
              <a:lnSpc>
                <a:spcPct val="90000"/>
              </a:lnSpc>
              <a:spcAft>
                <a:spcPts val="600"/>
              </a:spcAft>
              <a:buAutoNum type="arabicPlain" startAt="1994"/>
            </a:pPr>
            <a:r>
              <a:rPr lang="en-GB" sz="800" dirty="0">
                <a:solidFill>
                  <a:srgbClr val="7F7F7F"/>
                </a:solidFill>
              </a:rPr>
              <a:t>Founding partners </a:t>
            </a:r>
            <a:r>
              <a:rPr lang="en-GB" sz="800" b="1" dirty="0">
                <a:solidFill>
                  <a:srgbClr val="7F7F7F"/>
                </a:solidFill>
              </a:rPr>
              <a:t>Commerzbank Financial Products </a:t>
            </a:r>
          </a:p>
          <a:p>
            <a:pPr marL="449263" indent="-449263">
              <a:buAutoNum type="arabicPlain" startAt="1994"/>
            </a:pPr>
            <a:endParaRPr lang="en-GB" sz="800" b="1" dirty="0">
              <a:solidFill>
                <a:srgbClr val="7F7F7F"/>
              </a:solidFill>
            </a:endParaRPr>
          </a:p>
          <a:p>
            <a:pPr marL="449263" indent="-449263">
              <a:lnSpc>
                <a:spcPct val="90000"/>
              </a:lnSpc>
              <a:spcAft>
                <a:spcPts val="600"/>
              </a:spcAft>
              <a:buAutoNum type="arabicPlain" startAt="1993"/>
            </a:pPr>
            <a:r>
              <a:rPr lang="en-GB" sz="800" dirty="0">
                <a:solidFill>
                  <a:srgbClr val="7F7F7F"/>
                </a:solidFill>
              </a:rPr>
              <a:t>Head of European FX derivatives </a:t>
            </a:r>
            <a:r>
              <a:rPr lang="en-GB" sz="800" b="1" dirty="0">
                <a:solidFill>
                  <a:srgbClr val="7F7F7F"/>
                </a:solidFill>
              </a:rPr>
              <a:t>Citibank</a:t>
            </a:r>
            <a:r>
              <a:rPr lang="en-GB" sz="800" dirty="0">
                <a:solidFill>
                  <a:srgbClr val="7F7F7F"/>
                </a:solidFill>
              </a:rPr>
              <a:t> </a:t>
            </a:r>
          </a:p>
          <a:p>
            <a:pPr marL="449263" indent="-449263">
              <a:buAutoNum type="arabicPlain" startAt="1993"/>
            </a:pPr>
            <a:endParaRPr lang="en-GB" sz="800" dirty="0">
              <a:solidFill>
                <a:srgbClr val="7F7F7F"/>
              </a:solidFill>
            </a:endParaRPr>
          </a:p>
          <a:p>
            <a:pPr marL="449263" indent="-449263">
              <a:lnSpc>
                <a:spcPct val="90000"/>
              </a:lnSpc>
              <a:spcAft>
                <a:spcPts val="600"/>
              </a:spcAft>
              <a:buAutoNum type="arabicPlain" startAt="1986"/>
            </a:pPr>
            <a:r>
              <a:rPr lang="en-GB" sz="800" dirty="0">
                <a:solidFill>
                  <a:srgbClr val="7F7F7F"/>
                </a:solidFill>
              </a:rPr>
              <a:t>Pioneer in developing the derivative business at </a:t>
            </a:r>
            <a:r>
              <a:rPr lang="en-GB" sz="800" b="1" dirty="0">
                <a:solidFill>
                  <a:srgbClr val="7F7F7F"/>
                </a:solidFill>
              </a:rPr>
              <a:t>Société Générale</a:t>
            </a:r>
          </a:p>
          <a:p>
            <a:pPr marL="449263" indent="-449263" algn="just">
              <a:lnSpc>
                <a:spcPct val="90000"/>
              </a:lnSpc>
              <a:spcAft>
                <a:spcPts val="600"/>
              </a:spcAft>
              <a:buAutoNum type="arabicPlain" startAt="2015"/>
            </a:pPr>
            <a:endParaRPr lang="en-GB" sz="700" dirty="0">
              <a:solidFill>
                <a:srgbClr val="7F7F7F"/>
              </a:solidFill>
            </a:endParaRPr>
          </a:p>
          <a:p>
            <a:pPr marL="449263" indent="-449263" algn="just">
              <a:lnSpc>
                <a:spcPct val="90000"/>
              </a:lnSpc>
              <a:spcAft>
                <a:spcPts val="600"/>
              </a:spcAft>
              <a:buAutoNum type="arabicPlain" startAt="2015"/>
            </a:pPr>
            <a:endParaRPr lang="en-GB" sz="700" dirty="0">
              <a:solidFill>
                <a:srgbClr val="7F7F7F"/>
              </a:solidFill>
            </a:endParaRPr>
          </a:p>
          <a:p>
            <a:pPr marL="449263" indent="-449263" algn="just">
              <a:lnSpc>
                <a:spcPct val="90000"/>
              </a:lnSpc>
              <a:spcAft>
                <a:spcPts val="600"/>
              </a:spcAft>
              <a:buAutoNum type="arabicPlain" startAt="2015"/>
            </a:pPr>
            <a:endParaRPr lang="en-GB" sz="700" dirty="0">
              <a:solidFill>
                <a:srgbClr val="7F7F7F"/>
              </a:solidFill>
            </a:endParaRPr>
          </a:p>
        </p:txBody>
      </p:sp>
      <p:sp>
        <p:nvSpPr>
          <p:cNvPr id="26" name="Rectangle 25">
            <a:extLst>
              <a:ext uri="{FF2B5EF4-FFF2-40B4-BE49-F238E27FC236}">
                <a16:creationId xmlns:a16="http://schemas.microsoft.com/office/drawing/2014/main" id="{3ABA1804-6F25-4141-B941-907AE0E8FB51}"/>
              </a:ext>
            </a:extLst>
          </p:cNvPr>
          <p:cNvSpPr/>
          <p:nvPr/>
        </p:nvSpPr>
        <p:spPr>
          <a:xfrm>
            <a:off x="320694" y="1090138"/>
            <a:ext cx="2023199" cy="784817"/>
          </a:xfrm>
          <a:prstGeom prst="rect">
            <a:avLst/>
          </a:prstGeom>
          <a:solidFill>
            <a:srgbClr val="00192E"/>
          </a:solidFill>
          <a:ln w="6350">
            <a:noFill/>
          </a:ln>
        </p:spPr>
        <p:style>
          <a:lnRef idx="2">
            <a:scrgbClr r="0" g="0" b="0"/>
          </a:lnRef>
          <a:fillRef idx="1">
            <a:scrgbClr r="0" g="0" b="0"/>
          </a:fillRef>
          <a:effectRef idx="0">
            <a:schemeClr val="lt1">
              <a:hueOff val="0"/>
              <a:satOff val="0"/>
              <a:lumOff val="0"/>
              <a:alphaOff val="0"/>
            </a:schemeClr>
          </a:effectRef>
          <a:fontRef idx="minor">
            <a:schemeClr val="dk1">
              <a:hueOff val="0"/>
              <a:satOff val="0"/>
              <a:lumOff val="0"/>
              <a:alphaOff val="0"/>
            </a:schemeClr>
          </a:fontRef>
        </p:style>
        <p:txBody>
          <a:bodyPr rtlCol="0" anchor="ctr"/>
          <a:lstStyle/>
          <a:p>
            <a:pPr algn="ctr"/>
            <a:endParaRPr lang="en-US"/>
          </a:p>
        </p:txBody>
      </p:sp>
      <p:sp>
        <p:nvSpPr>
          <p:cNvPr id="27" name="TextBox 26">
            <a:extLst>
              <a:ext uri="{FF2B5EF4-FFF2-40B4-BE49-F238E27FC236}">
                <a16:creationId xmlns:a16="http://schemas.microsoft.com/office/drawing/2014/main" id="{5EBE7D32-1380-4BFF-8418-8512A47D3258}"/>
              </a:ext>
            </a:extLst>
          </p:cNvPr>
          <p:cNvSpPr txBox="1"/>
          <p:nvPr/>
        </p:nvSpPr>
        <p:spPr>
          <a:xfrm>
            <a:off x="2526122" y="1101213"/>
            <a:ext cx="1996845" cy="5136076"/>
          </a:xfrm>
          <a:prstGeom prst="rect">
            <a:avLst/>
          </a:prstGeom>
          <a:solidFill>
            <a:srgbClr val="DDE1E3"/>
          </a:solidFill>
        </p:spPr>
        <p:txBody>
          <a:bodyPr wrap="square" bIns="0" rtlCol="0">
            <a:noAutofit/>
          </a:bodyPr>
          <a:lstStyle/>
          <a:p>
            <a:pPr algn="just"/>
            <a:endParaRPr lang="en-US" sz="600" dirty="0">
              <a:solidFill>
                <a:schemeClr val="bg1"/>
              </a:solidFill>
            </a:endParaRPr>
          </a:p>
          <a:p>
            <a:pPr algn="just"/>
            <a:endParaRPr lang="en-US" sz="600" dirty="0">
              <a:solidFill>
                <a:schemeClr val="bg1"/>
              </a:solidFill>
            </a:endParaRPr>
          </a:p>
          <a:p>
            <a:pPr algn="just"/>
            <a:endParaRPr lang="en-US" sz="600" dirty="0">
              <a:solidFill>
                <a:schemeClr val="bg1"/>
              </a:solidFill>
            </a:endParaRPr>
          </a:p>
          <a:p>
            <a:pPr algn="just"/>
            <a:endParaRPr lang="en-US" sz="600" dirty="0">
              <a:solidFill>
                <a:schemeClr val="bg1"/>
              </a:solidFill>
            </a:endParaRPr>
          </a:p>
          <a:p>
            <a:pPr algn="just"/>
            <a:endParaRPr lang="en-US" sz="600" dirty="0">
              <a:solidFill>
                <a:schemeClr val="bg1"/>
              </a:solidFill>
            </a:endParaRPr>
          </a:p>
          <a:p>
            <a:pPr algn="just"/>
            <a:endParaRPr lang="en-US" sz="600" dirty="0">
              <a:solidFill>
                <a:schemeClr val="bg1"/>
              </a:solidFill>
            </a:endParaRPr>
          </a:p>
          <a:p>
            <a:pPr algn="just"/>
            <a:endParaRPr lang="en-US" sz="600" dirty="0">
              <a:solidFill>
                <a:schemeClr val="bg1"/>
              </a:solidFill>
            </a:endParaRPr>
          </a:p>
          <a:p>
            <a:pPr algn="just"/>
            <a:endParaRPr lang="en-US" sz="100"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100" b="1" dirty="0">
              <a:solidFill>
                <a:schemeClr val="bg1"/>
              </a:solidFill>
            </a:endParaRPr>
          </a:p>
          <a:p>
            <a:pPr algn="just"/>
            <a:endParaRPr lang="en-US" sz="800" b="1" dirty="0">
              <a:solidFill>
                <a:srgbClr val="7F7F7F"/>
              </a:solidFill>
            </a:endParaRPr>
          </a:p>
          <a:p>
            <a:pPr algn="just"/>
            <a:endParaRPr lang="en-US" sz="800" b="1" dirty="0">
              <a:solidFill>
                <a:srgbClr val="7F7F7F"/>
              </a:solidFill>
            </a:endParaRPr>
          </a:p>
          <a:p>
            <a:pPr algn="just"/>
            <a:endParaRPr lang="en-US" sz="800" b="1" dirty="0">
              <a:solidFill>
                <a:srgbClr val="7F7F7F"/>
              </a:solidFill>
            </a:endParaRPr>
          </a:p>
          <a:p>
            <a:pPr algn="ctr"/>
            <a:r>
              <a:rPr lang="en-US" sz="1000" b="1" dirty="0">
                <a:solidFill>
                  <a:srgbClr val="7F7F7F"/>
                </a:solidFill>
              </a:rPr>
              <a:t>Partner, </a:t>
            </a:r>
            <a:r>
              <a:rPr lang="en-GB" sz="1000" b="1" dirty="0">
                <a:solidFill>
                  <a:srgbClr val="7F7F7F"/>
                </a:solidFill>
              </a:rPr>
              <a:t>CEO of Geneva office &amp; co-CIO</a:t>
            </a:r>
            <a:r>
              <a:rPr lang="en-US" sz="1000" b="1" dirty="0">
                <a:solidFill>
                  <a:srgbClr val="7F7F7F"/>
                </a:solidFill>
              </a:rPr>
              <a:t> </a:t>
            </a:r>
          </a:p>
          <a:p>
            <a:pPr algn="just"/>
            <a:endParaRPr lang="en-US" sz="600" dirty="0">
              <a:solidFill>
                <a:srgbClr val="7F7F7F"/>
              </a:solidFill>
            </a:endParaRPr>
          </a:p>
          <a:p>
            <a:pPr marL="449263" indent="-449263">
              <a:lnSpc>
                <a:spcPct val="90000"/>
              </a:lnSpc>
              <a:spcAft>
                <a:spcPts val="600"/>
              </a:spcAft>
            </a:pPr>
            <a:r>
              <a:rPr lang="en-GB" sz="800" b="1" dirty="0">
                <a:solidFill>
                  <a:srgbClr val="7F7F7F"/>
                </a:solidFill>
              </a:rPr>
              <a:t>2018	</a:t>
            </a:r>
            <a:r>
              <a:rPr lang="en-GB" sz="800" dirty="0">
                <a:solidFill>
                  <a:srgbClr val="7F7F7F"/>
                </a:solidFill>
              </a:rPr>
              <a:t>Joined </a:t>
            </a:r>
            <a:r>
              <a:rPr lang="en-GB" sz="800" b="1" dirty="0">
                <a:solidFill>
                  <a:srgbClr val="7F7F7F"/>
                </a:solidFill>
              </a:rPr>
              <a:t>Trajectoire Capital Group</a:t>
            </a:r>
          </a:p>
          <a:p>
            <a:pPr marL="449263" indent="-449263">
              <a:buAutoNum type="arabicPlain" startAt="2015"/>
            </a:pPr>
            <a:endParaRPr lang="en-GB" sz="800" dirty="0">
              <a:solidFill>
                <a:srgbClr val="7F7F7F"/>
              </a:solidFill>
            </a:endParaRPr>
          </a:p>
          <a:p>
            <a:pPr marL="449263" indent="-449263">
              <a:lnSpc>
                <a:spcPct val="90000"/>
              </a:lnSpc>
            </a:pPr>
            <a:r>
              <a:rPr lang="en-GB" sz="800" dirty="0">
                <a:solidFill>
                  <a:srgbClr val="7F7F7F"/>
                </a:solidFill>
              </a:rPr>
              <a:t>2015	Managing Director at </a:t>
            </a:r>
            <a:r>
              <a:rPr lang="en-GB" sz="800" b="1" dirty="0" err="1">
                <a:solidFill>
                  <a:srgbClr val="7F7F7F"/>
                </a:solidFill>
              </a:rPr>
              <a:t>LumX</a:t>
            </a:r>
            <a:r>
              <a:rPr lang="en-GB" sz="800" b="1" dirty="0">
                <a:solidFill>
                  <a:srgbClr val="7F7F7F"/>
                </a:solidFill>
              </a:rPr>
              <a:t> Asset Management </a:t>
            </a:r>
          </a:p>
          <a:p>
            <a:pPr marL="449263" indent="-449263">
              <a:lnSpc>
                <a:spcPct val="90000"/>
              </a:lnSpc>
            </a:pPr>
            <a:endParaRPr lang="en-GB" sz="800" dirty="0">
              <a:solidFill>
                <a:srgbClr val="7F7F7F"/>
              </a:solidFill>
            </a:endParaRPr>
          </a:p>
          <a:p>
            <a:pPr marL="449263" indent="-449263">
              <a:lnSpc>
                <a:spcPct val="90000"/>
              </a:lnSpc>
            </a:pPr>
            <a:r>
              <a:rPr lang="en-GB" sz="800" dirty="0">
                <a:solidFill>
                  <a:srgbClr val="7F7F7F"/>
                </a:solidFill>
              </a:rPr>
              <a:t>2011	Founder of the</a:t>
            </a:r>
            <a:r>
              <a:rPr lang="en-GB" sz="800" b="1" dirty="0">
                <a:solidFill>
                  <a:srgbClr val="7F7F7F"/>
                </a:solidFill>
              </a:rPr>
              <a:t> </a:t>
            </a:r>
            <a:r>
              <a:rPr lang="en-GB" sz="800" b="1" dirty="0" err="1">
                <a:solidFill>
                  <a:srgbClr val="7F7F7F"/>
                </a:solidFill>
              </a:rPr>
              <a:t>Vasken</a:t>
            </a:r>
            <a:r>
              <a:rPr lang="en-GB" sz="800" b="1" dirty="0">
                <a:solidFill>
                  <a:srgbClr val="7F7F7F"/>
                </a:solidFill>
              </a:rPr>
              <a:t> Macro Fund </a:t>
            </a:r>
          </a:p>
          <a:p>
            <a:pPr marL="449263" indent="-449263">
              <a:lnSpc>
                <a:spcPct val="90000"/>
              </a:lnSpc>
            </a:pPr>
            <a:endParaRPr lang="en-GB" sz="800" dirty="0">
              <a:solidFill>
                <a:srgbClr val="7F7F7F"/>
              </a:solidFill>
            </a:endParaRPr>
          </a:p>
          <a:p>
            <a:pPr marL="449263" indent="-449263">
              <a:lnSpc>
                <a:spcPct val="90000"/>
              </a:lnSpc>
            </a:pPr>
            <a:r>
              <a:rPr lang="en-GB" sz="800" dirty="0">
                <a:solidFill>
                  <a:srgbClr val="7F7F7F"/>
                </a:solidFill>
              </a:rPr>
              <a:t>2005	CIO/Head of Hedge Fund Investments &amp; Manager Selection at </a:t>
            </a:r>
            <a:r>
              <a:rPr lang="en-GB" sz="800" b="1" dirty="0" err="1">
                <a:solidFill>
                  <a:srgbClr val="7F7F7F"/>
                </a:solidFill>
              </a:rPr>
              <a:t>Unigestion</a:t>
            </a:r>
            <a:endParaRPr lang="en-GB" sz="800" b="1" dirty="0">
              <a:solidFill>
                <a:srgbClr val="7F7F7F"/>
              </a:solidFill>
            </a:endParaRPr>
          </a:p>
          <a:p>
            <a:pPr marL="449263" indent="-449263">
              <a:lnSpc>
                <a:spcPct val="90000"/>
              </a:lnSpc>
            </a:pPr>
            <a:r>
              <a:rPr lang="en-GB" sz="800" b="1" dirty="0">
                <a:solidFill>
                  <a:srgbClr val="7F7F7F"/>
                </a:solidFill>
              </a:rPr>
              <a:t>	</a:t>
            </a:r>
          </a:p>
          <a:p>
            <a:pPr marL="449263" indent="-449263">
              <a:lnSpc>
                <a:spcPct val="90000"/>
              </a:lnSpc>
              <a:spcAft>
                <a:spcPts val="600"/>
              </a:spcAft>
            </a:pPr>
            <a:r>
              <a:rPr lang="en-GB" sz="800" dirty="0">
                <a:solidFill>
                  <a:srgbClr val="7F7F7F"/>
                </a:solidFill>
              </a:rPr>
              <a:t>2004	Co-CIO at </a:t>
            </a:r>
            <a:r>
              <a:rPr lang="en-GB" sz="800" b="1" dirty="0" err="1">
                <a:solidFill>
                  <a:srgbClr val="7F7F7F"/>
                </a:solidFill>
              </a:rPr>
              <a:t>Bucephale</a:t>
            </a:r>
            <a:r>
              <a:rPr lang="en-GB" sz="800" b="1" dirty="0">
                <a:solidFill>
                  <a:srgbClr val="7F7F7F"/>
                </a:solidFill>
              </a:rPr>
              <a:t> Investment Management</a:t>
            </a:r>
          </a:p>
          <a:p>
            <a:pPr marL="449263" indent="-449263">
              <a:lnSpc>
                <a:spcPct val="90000"/>
              </a:lnSpc>
              <a:spcAft>
                <a:spcPts val="600"/>
              </a:spcAft>
            </a:pPr>
            <a:endParaRPr lang="en-GB" sz="800" dirty="0">
              <a:solidFill>
                <a:srgbClr val="7F7F7F"/>
              </a:solidFill>
            </a:endParaRPr>
          </a:p>
          <a:p>
            <a:pPr marL="449263" indent="-449263">
              <a:lnSpc>
                <a:spcPct val="90000"/>
              </a:lnSpc>
              <a:spcAft>
                <a:spcPts val="600"/>
              </a:spcAft>
            </a:pPr>
            <a:r>
              <a:rPr lang="en-GB" sz="800" dirty="0">
                <a:solidFill>
                  <a:srgbClr val="7F7F7F"/>
                </a:solidFill>
              </a:rPr>
              <a:t>2001	Co-founded </a:t>
            </a:r>
            <a:r>
              <a:rPr lang="en-GB" sz="800" b="1" dirty="0">
                <a:solidFill>
                  <a:srgbClr val="7F7F7F"/>
                </a:solidFill>
              </a:rPr>
              <a:t>Quest Partners LLC</a:t>
            </a:r>
          </a:p>
          <a:p>
            <a:pPr>
              <a:lnSpc>
                <a:spcPct val="90000"/>
              </a:lnSpc>
              <a:spcAft>
                <a:spcPts val="600"/>
              </a:spcAft>
            </a:pPr>
            <a:endParaRPr lang="en-GB" sz="800" dirty="0">
              <a:solidFill>
                <a:srgbClr val="7F7F7F"/>
              </a:solidFill>
            </a:endParaRPr>
          </a:p>
          <a:p>
            <a:pPr marL="449263" indent="-449263">
              <a:lnSpc>
                <a:spcPct val="90000"/>
              </a:lnSpc>
              <a:spcAft>
                <a:spcPts val="600"/>
              </a:spcAft>
            </a:pPr>
            <a:r>
              <a:rPr lang="en-GB" sz="800" dirty="0">
                <a:solidFill>
                  <a:srgbClr val="7F7F7F"/>
                </a:solidFill>
              </a:rPr>
              <a:t>1998	Director Research &amp; Asset Allocation </a:t>
            </a:r>
            <a:r>
              <a:rPr lang="en-GB" sz="800" b="1" dirty="0">
                <a:solidFill>
                  <a:srgbClr val="7F7F7F"/>
                </a:solidFill>
              </a:rPr>
              <a:t>Weston Capital Management</a:t>
            </a:r>
          </a:p>
        </p:txBody>
      </p:sp>
      <p:sp>
        <p:nvSpPr>
          <p:cNvPr id="28" name="Rectangle 27">
            <a:extLst>
              <a:ext uri="{FF2B5EF4-FFF2-40B4-BE49-F238E27FC236}">
                <a16:creationId xmlns:a16="http://schemas.microsoft.com/office/drawing/2014/main" id="{066E2607-C275-4FCC-80E8-94B00F0FC5D2}"/>
              </a:ext>
            </a:extLst>
          </p:cNvPr>
          <p:cNvSpPr/>
          <p:nvPr/>
        </p:nvSpPr>
        <p:spPr>
          <a:xfrm>
            <a:off x="2526121" y="1093967"/>
            <a:ext cx="1996845" cy="784817"/>
          </a:xfrm>
          <a:prstGeom prst="rect">
            <a:avLst/>
          </a:prstGeom>
          <a:solidFill>
            <a:srgbClr val="00192E"/>
          </a:solidFill>
          <a:ln w="6350">
            <a:noFill/>
          </a:ln>
        </p:spPr>
        <p:style>
          <a:lnRef idx="2">
            <a:scrgbClr r="0" g="0" b="0"/>
          </a:lnRef>
          <a:fillRef idx="1">
            <a:scrgbClr r="0" g="0" b="0"/>
          </a:fillRef>
          <a:effectRef idx="0">
            <a:schemeClr val="lt1">
              <a:hueOff val="0"/>
              <a:satOff val="0"/>
              <a:lumOff val="0"/>
              <a:alphaOff val="0"/>
            </a:schemeClr>
          </a:effectRef>
          <a:fontRef idx="minor">
            <a:schemeClr val="dk1">
              <a:hueOff val="0"/>
              <a:satOff val="0"/>
              <a:lumOff val="0"/>
              <a:alphaOff val="0"/>
            </a:schemeClr>
          </a:fontRef>
        </p:style>
        <p:txBody>
          <a:bodyPr rtlCol="0" anchor="ctr"/>
          <a:lstStyle/>
          <a:p>
            <a:pPr algn="ctr"/>
            <a:endParaRPr lang="en-US" dirty="0"/>
          </a:p>
        </p:txBody>
      </p:sp>
      <p:sp>
        <p:nvSpPr>
          <p:cNvPr id="29" name="TextBox 28">
            <a:extLst>
              <a:ext uri="{FF2B5EF4-FFF2-40B4-BE49-F238E27FC236}">
                <a16:creationId xmlns:a16="http://schemas.microsoft.com/office/drawing/2014/main" id="{2A6FABB4-39DC-4CFF-828A-D5510E218A82}"/>
              </a:ext>
            </a:extLst>
          </p:cNvPr>
          <p:cNvSpPr txBox="1"/>
          <p:nvPr/>
        </p:nvSpPr>
        <p:spPr>
          <a:xfrm>
            <a:off x="6900276" y="1090138"/>
            <a:ext cx="1996845" cy="5147151"/>
          </a:xfrm>
          <a:prstGeom prst="rect">
            <a:avLst/>
          </a:prstGeom>
          <a:solidFill>
            <a:srgbClr val="DDE1E3"/>
          </a:solidFill>
        </p:spPr>
        <p:txBody>
          <a:bodyPr wrap="square" bIns="0" rtlCol="0">
            <a:noAutofit/>
          </a:bodyPr>
          <a:lstStyle/>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pPr algn="ctr"/>
            <a:r>
              <a:rPr lang="en-US" sz="1000" b="1" dirty="0">
                <a:solidFill>
                  <a:srgbClr val="7F7F7F"/>
                </a:solidFill>
              </a:rPr>
              <a:t>Head of Research</a:t>
            </a:r>
          </a:p>
          <a:p>
            <a:endParaRPr lang="en-GB" sz="1000" dirty="0">
              <a:solidFill>
                <a:srgbClr val="7F7F7F"/>
              </a:solidFill>
            </a:endParaRPr>
          </a:p>
          <a:p>
            <a:endParaRPr lang="en-US" sz="600" dirty="0">
              <a:solidFill>
                <a:schemeClr val="bg1"/>
              </a:solidFill>
            </a:endParaRPr>
          </a:p>
          <a:p>
            <a:pPr marL="449263" indent="-449263">
              <a:lnSpc>
                <a:spcPct val="90000"/>
              </a:lnSpc>
              <a:spcAft>
                <a:spcPts val="600"/>
              </a:spcAft>
            </a:pPr>
            <a:r>
              <a:rPr lang="en-GB" sz="800" dirty="0">
                <a:solidFill>
                  <a:srgbClr val="7F7F7F"/>
                </a:solidFill>
              </a:rPr>
              <a:t>2018	Joined</a:t>
            </a:r>
            <a:r>
              <a:rPr lang="en-GB" sz="800" b="1" dirty="0">
                <a:solidFill>
                  <a:srgbClr val="7F7F7F"/>
                </a:solidFill>
              </a:rPr>
              <a:t> Trajectoire Capital Group</a:t>
            </a:r>
          </a:p>
          <a:p>
            <a:endParaRPr lang="en-GB" sz="800" dirty="0">
              <a:solidFill>
                <a:srgbClr val="7F7F7F"/>
              </a:solidFill>
            </a:endParaRPr>
          </a:p>
          <a:p>
            <a:pPr marL="449263" indent="-449263">
              <a:lnSpc>
                <a:spcPct val="90000"/>
              </a:lnSpc>
              <a:spcAft>
                <a:spcPts val="600"/>
              </a:spcAft>
              <a:buAutoNum type="arabicPlain" startAt="2007"/>
            </a:pPr>
            <a:r>
              <a:rPr lang="en-GB" sz="800" dirty="0">
                <a:solidFill>
                  <a:srgbClr val="7F7F7F"/>
                </a:solidFill>
              </a:rPr>
              <a:t>Strategy Manager at </a:t>
            </a:r>
            <a:r>
              <a:rPr lang="en-GB" sz="800" b="1" dirty="0" err="1">
                <a:solidFill>
                  <a:srgbClr val="7F7F7F"/>
                </a:solidFill>
              </a:rPr>
              <a:t>Unigestion</a:t>
            </a:r>
            <a:r>
              <a:rPr lang="en-GB" sz="800" b="1" dirty="0">
                <a:solidFill>
                  <a:srgbClr val="7F7F7F"/>
                </a:solidFill>
              </a:rPr>
              <a:t> </a:t>
            </a:r>
            <a:r>
              <a:rPr lang="en-GB" sz="800" dirty="0">
                <a:solidFill>
                  <a:srgbClr val="7F7F7F"/>
                </a:solidFill>
              </a:rPr>
              <a:t>responsible for the analysis team and a Member of the Investment Committee</a:t>
            </a:r>
          </a:p>
          <a:p>
            <a:pPr marL="449263" indent="-449263">
              <a:lnSpc>
                <a:spcPct val="90000"/>
              </a:lnSpc>
              <a:spcAft>
                <a:spcPts val="600"/>
              </a:spcAft>
              <a:buAutoNum type="arabicPlain" startAt="2007"/>
            </a:pPr>
            <a:endParaRPr lang="en-GB" sz="800" b="1" dirty="0">
              <a:solidFill>
                <a:srgbClr val="7F7F7F"/>
              </a:solidFill>
            </a:endParaRPr>
          </a:p>
          <a:p>
            <a:pPr marL="444500" lvl="1" indent="-444500" defTabSz="444500">
              <a:lnSpc>
                <a:spcPct val="90000"/>
              </a:lnSpc>
              <a:spcAft>
                <a:spcPts val="600"/>
              </a:spcAft>
              <a:buAutoNum type="arabicPlain" startAt="2002"/>
            </a:pPr>
            <a:r>
              <a:rPr lang="en-GB" sz="800" dirty="0">
                <a:solidFill>
                  <a:srgbClr val="7F7F7F"/>
                </a:solidFill>
              </a:rPr>
              <a:t>Head Trader and Manager at </a:t>
            </a:r>
            <a:r>
              <a:rPr lang="en-GB" sz="800" b="1" dirty="0">
                <a:solidFill>
                  <a:srgbClr val="7F7F7F"/>
                </a:solidFill>
              </a:rPr>
              <a:t>Assent LLC / AMR Capital Trading</a:t>
            </a:r>
          </a:p>
          <a:p>
            <a:pPr marL="228600" indent="-228600">
              <a:lnSpc>
                <a:spcPct val="90000"/>
              </a:lnSpc>
              <a:spcAft>
                <a:spcPts val="600"/>
              </a:spcAft>
              <a:buAutoNum type="arabicPlain" startAt="2002"/>
            </a:pPr>
            <a:endParaRPr lang="en-GB" sz="800" dirty="0">
              <a:solidFill>
                <a:srgbClr val="7F7F7F"/>
              </a:solidFill>
            </a:endParaRPr>
          </a:p>
          <a:p>
            <a:pPr marL="449263" indent="-449263">
              <a:lnSpc>
                <a:spcPct val="90000"/>
              </a:lnSpc>
            </a:pPr>
            <a:r>
              <a:rPr lang="en-GB" sz="800" dirty="0">
                <a:solidFill>
                  <a:srgbClr val="7F7F7F"/>
                </a:solidFill>
              </a:rPr>
              <a:t>2001	Equity Trader at </a:t>
            </a:r>
            <a:r>
              <a:rPr lang="en-GB" sz="800" b="1" dirty="0">
                <a:solidFill>
                  <a:srgbClr val="7F7F7F"/>
                </a:solidFill>
              </a:rPr>
              <a:t>Generic Trading / AMR Capital Trading </a:t>
            </a:r>
          </a:p>
          <a:p>
            <a:pPr marL="449263" indent="-449263">
              <a:lnSpc>
                <a:spcPct val="90000"/>
              </a:lnSpc>
            </a:pPr>
            <a:endParaRPr lang="en-GB" sz="800" dirty="0">
              <a:solidFill>
                <a:srgbClr val="7F7F7F"/>
              </a:solidFill>
            </a:endParaRPr>
          </a:p>
          <a:p>
            <a:endParaRPr lang="en-GB" sz="700" dirty="0">
              <a:solidFill>
                <a:srgbClr val="7F7F7F"/>
              </a:solidFill>
            </a:endParaRPr>
          </a:p>
        </p:txBody>
      </p:sp>
      <p:sp>
        <p:nvSpPr>
          <p:cNvPr id="30" name="Rectangle 29">
            <a:extLst>
              <a:ext uri="{FF2B5EF4-FFF2-40B4-BE49-F238E27FC236}">
                <a16:creationId xmlns:a16="http://schemas.microsoft.com/office/drawing/2014/main" id="{C9597A5A-A798-49E6-8E9A-B5FD120B26E9}"/>
              </a:ext>
            </a:extLst>
          </p:cNvPr>
          <p:cNvSpPr/>
          <p:nvPr/>
        </p:nvSpPr>
        <p:spPr>
          <a:xfrm>
            <a:off x="6900276" y="1090139"/>
            <a:ext cx="1996845" cy="788646"/>
          </a:xfrm>
          <a:prstGeom prst="rect">
            <a:avLst/>
          </a:prstGeom>
          <a:solidFill>
            <a:srgbClr val="00192E"/>
          </a:solidFill>
          <a:ln w="6350">
            <a:noFill/>
          </a:ln>
        </p:spPr>
        <p:style>
          <a:lnRef idx="2">
            <a:scrgbClr r="0" g="0" b="0"/>
          </a:lnRef>
          <a:fillRef idx="1">
            <a:scrgbClr r="0" g="0" b="0"/>
          </a:fillRef>
          <a:effectRef idx="0">
            <a:schemeClr val="lt1">
              <a:hueOff val="0"/>
              <a:satOff val="0"/>
              <a:lumOff val="0"/>
              <a:alphaOff val="0"/>
            </a:schemeClr>
          </a:effectRef>
          <a:fontRef idx="minor">
            <a:schemeClr val="dk1">
              <a:hueOff val="0"/>
              <a:satOff val="0"/>
              <a:lumOff val="0"/>
              <a:alphaOff val="0"/>
            </a:schemeClr>
          </a:fontRef>
        </p:style>
        <p:txBody>
          <a:bodyPr rtlCol="0" anchor="ctr"/>
          <a:lstStyle/>
          <a:p>
            <a:pPr algn="ctr"/>
            <a:endParaRPr lang="en-US" dirty="0"/>
          </a:p>
        </p:txBody>
      </p:sp>
      <p:sp>
        <p:nvSpPr>
          <p:cNvPr id="31" name="TextBox 30">
            <a:extLst>
              <a:ext uri="{FF2B5EF4-FFF2-40B4-BE49-F238E27FC236}">
                <a16:creationId xmlns:a16="http://schemas.microsoft.com/office/drawing/2014/main" id="{88355B1D-6C93-4BDE-B154-E2693AFD974C}"/>
              </a:ext>
            </a:extLst>
          </p:cNvPr>
          <p:cNvSpPr txBox="1"/>
          <p:nvPr/>
        </p:nvSpPr>
        <p:spPr>
          <a:xfrm>
            <a:off x="4699433" y="1101212"/>
            <a:ext cx="1996845" cy="5136075"/>
          </a:xfrm>
          <a:prstGeom prst="rect">
            <a:avLst/>
          </a:prstGeom>
          <a:solidFill>
            <a:srgbClr val="DDE1E3"/>
          </a:solidFill>
        </p:spPr>
        <p:txBody>
          <a:bodyPr wrap="square" bIns="0" rtlCol="0">
            <a:noAutofit/>
          </a:bodyPr>
          <a:lstStyle/>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900" b="1" dirty="0">
              <a:solidFill>
                <a:srgbClr val="7F7F7F"/>
              </a:solidFill>
            </a:endParaRPr>
          </a:p>
          <a:p>
            <a:endParaRPr lang="en-US" sz="1000" b="1" dirty="0">
              <a:solidFill>
                <a:srgbClr val="7F7F7F"/>
              </a:solidFill>
            </a:endParaRPr>
          </a:p>
          <a:p>
            <a:pPr algn="ctr"/>
            <a:r>
              <a:rPr lang="en-US" sz="1000" b="1" dirty="0">
                <a:solidFill>
                  <a:srgbClr val="7F7F7F"/>
                </a:solidFill>
              </a:rPr>
              <a:t>Chief Operating Officer</a:t>
            </a:r>
          </a:p>
          <a:p>
            <a:pPr algn="ctr"/>
            <a:endParaRPr lang="en-US" sz="1000" b="1" dirty="0">
              <a:solidFill>
                <a:srgbClr val="7F7F7F"/>
              </a:solidFill>
            </a:endParaRPr>
          </a:p>
          <a:p>
            <a:pPr algn="ctr"/>
            <a:endParaRPr lang="en-US" sz="600" b="1" dirty="0">
              <a:solidFill>
                <a:srgbClr val="7F7F7F"/>
              </a:solidFill>
            </a:endParaRPr>
          </a:p>
          <a:p>
            <a:pPr marL="449263" indent="-449263">
              <a:lnSpc>
                <a:spcPct val="90000"/>
              </a:lnSpc>
              <a:spcAft>
                <a:spcPts val="600"/>
              </a:spcAft>
              <a:buAutoNum type="arabicPlain" startAt="2019"/>
            </a:pPr>
            <a:r>
              <a:rPr lang="en-GB" sz="800" dirty="0">
                <a:solidFill>
                  <a:srgbClr val="7F7F7F"/>
                </a:solidFill>
              </a:rPr>
              <a:t>Joined</a:t>
            </a:r>
            <a:r>
              <a:rPr lang="en-GB" sz="800" b="1" dirty="0">
                <a:solidFill>
                  <a:srgbClr val="7F7F7F"/>
                </a:solidFill>
              </a:rPr>
              <a:t> Trajectoire Capital Group</a:t>
            </a:r>
          </a:p>
          <a:p>
            <a:pPr marL="449263" indent="-449263">
              <a:lnSpc>
                <a:spcPct val="90000"/>
              </a:lnSpc>
              <a:buAutoNum type="arabicPlain" startAt="2019"/>
            </a:pPr>
            <a:endParaRPr lang="en-GB" sz="800" b="1" dirty="0">
              <a:solidFill>
                <a:srgbClr val="7F7F7F"/>
              </a:solidFill>
            </a:endParaRPr>
          </a:p>
          <a:p>
            <a:pPr marL="449263" indent="-449263">
              <a:lnSpc>
                <a:spcPct val="90000"/>
              </a:lnSpc>
              <a:spcAft>
                <a:spcPts val="600"/>
              </a:spcAft>
            </a:pPr>
            <a:r>
              <a:rPr lang="en-GB" sz="800" b="1" dirty="0">
                <a:solidFill>
                  <a:srgbClr val="7F7F7F"/>
                </a:solidFill>
              </a:rPr>
              <a:t>2017	</a:t>
            </a:r>
            <a:r>
              <a:rPr lang="en-GB" sz="800" dirty="0">
                <a:solidFill>
                  <a:srgbClr val="7F7F7F"/>
                </a:solidFill>
              </a:rPr>
              <a:t>Head of Legal &amp; Compliance at </a:t>
            </a:r>
            <a:r>
              <a:rPr lang="en-GB" sz="800" b="1" dirty="0">
                <a:solidFill>
                  <a:srgbClr val="7F7F7F"/>
                </a:solidFill>
              </a:rPr>
              <a:t>Yield Solutions SA</a:t>
            </a:r>
          </a:p>
          <a:p>
            <a:pPr marL="449263" indent="-449263">
              <a:buAutoNum type="arabicPlain" startAt="2015"/>
            </a:pPr>
            <a:endParaRPr lang="en-GB" sz="800" dirty="0">
              <a:solidFill>
                <a:srgbClr val="7F7F7F"/>
              </a:solidFill>
            </a:endParaRPr>
          </a:p>
          <a:p>
            <a:pPr marL="449263" indent="-449263">
              <a:lnSpc>
                <a:spcPct val="90000"/>
              </a:lnSpc>
              <a:buAutoNum type="arabicPlain" startAt="2007"/>
            </a:pPr>
            <a:r>
              <a:rPr lang="en-GB" sz="800" dirty="0">
                <a:solidFill>
                  <a:srgbClr val="7F7F7F"/>
                </a:solidFill>
              </a:rPr>
              <a:t>Manager Fund Services at </a:t>
            </a:r>
            <a:r>
              <a:rPr lang="en-GB" sz="800" b="1" dirty="0">
                <a:solidFill>
                  <a:srgbClr val="7F7F7F"/>
                </a:solidFill>
              </a:rPr>
              <a:t>TMF Services SA </a:t>
            </a:r>
          </a:p>
          <a:p>
            <a:pPr marL="449263">
              <a:lnSpc>
                <a:spcPct val="90000"/>
              </a:lnSpc>
            </a:pPr>
            <a:r>
              <a:rPr lang="en-GB" sz="800" dirty="0">
                <a:solidFill>
                  <a:srgbClr val="7F7F7F"/>
                </a:solidFill>
              </a:rPr>
              <a:t>(in charge of Legal &amp; Compliance, Business Development, and management of the fund services team)</a:t>
            </a:r>
          </a:p>
          <a:p>
            <a:pPr marL="449263" indent="-449263">
              <a:lnSpc>
                <a:spcPct val="90000"/>
              </a:lnSpc>
            </a:pPr>
            <a:endParaRPr lang="en-GB" sz="800" dirty="0">
              <a:solidFill>
                <a:srgbClr val="7F7F7F"/>
              </a:solidFill>
            </a:endParaRPr>
          </a:p>
          <a:p>
            <a:pPr marL="449263" indent="-449263">
              <a:lnSpc>
                <a:spcPct val="90000"/>
              </a:lnSpc>
            </a:pPr>
            <a:endParaRPr lang="en-GB" sz="800" dirty="0">
              <a:solidFill>
                <a:srgbClr val="7F7F7F"/>
              </a:solidFill>
            </a:endParaRPr>
          </a:p>
          <a:p>
            <a:pPr marL="449263" indent="-449263">
              <a:lnSpc>
                <a:spcPct val="90000"/>
              </a:lnSpc>
              <a:buAutoNum type="arabicPlain" startAt="2002"/>
            </a:pPr>
            <a:r>
              <a:rPr lang="en-GB" sz="800" dirty="0">
                <a:solidFill>
                  <a:srgbClr val="7F7F7F"/>
                </a:solidFill>
              </a:rPr>
              <a:t>Legal &amp; compliance officer and Secretary to the board at </a:t>
            </a:r>
            <a:r>
              <a:rPr lang="en-GB" sz="800" b="1" dirty="0" err="1">
                <a:solidFill>
                  <a:srgbClr val="7F7F7F"/>
                </a:solidFill>
              </a:rPr>
              <a:t>Finles</a:t>
            </a:r>
            <a:r>
              <a:rPr lang="en-GB" sz="800" b="1" dirty="0">
                <a:solidFill>
                  <a:srgbClr val="7F7F7F"/>
                </a:solidFill>
              </a:rPr>
              <a:t> Capital Management.</a:t>
            </a:r>
          </a:p>
          <a:p>
            <a:pPr marL="449263" indent="-449263">
              <a:lnSpc>
                <a:spcPct val="90000"/>
              </a:lnSpc>
              <a:buAutoNum type="arabicPlain" startAt="2002"/>
            </a:pPr>
            <a:endParaRPr lang="en-GB" sz="800" dirty="0">
              <a:solidFill>
                <a:srgbClr val="7F7F7F"/>
              </a:solidFill>
            </a:endParaRPr>
          </a:p>
          <a:p>
            <a:endParaRPr lang="en-US" sz="700" dirty="0">
              <a:solidFill>
                <a:schemeClr val="bg1"/>
              </a:solidFill>
            </a:endParaRPr>
          </a:p>
        </p:txBody>
      </p:sp>
      <p:sp>
        <p:nvSpPr>
          <p:cNvPr id="32" name="Rectangle 31">
            <a:extLst>
              <a:ext uri="{FF2B5EF4-FFF2-40B4-BE49-F238E27FC236}">
                <a16:creationId xmlns:a16="http://schemas.microsoft.com/office/drawing/2014/main" id="{506FFB9E-0C11-4457-98BF-3FA25E788100}"/>
              </a:ext>
            </a:extLst>
          </p:cNvPr>
          <p:cNvSpPr/>
          <p:nvPr/>
        </p:nvSpPr>
        <p:spPr>
          <a:xfrm>
            <a:off x="4699334" y="1093967"/>
            <a:ext cx="1996944" cy="784817"/>
          </a:xfrm>
          <a:prstGeom prst="rect">
            <a:avLst/>
          </a:prstGeom>
          <a:solidFill>
            <a:srgbClr val="00192E"/>
          </a:solidFill>
          <a:ln w="6350">
            <a:noFill/>
          </a:ln>
        </p:spPr>
        <p:style>
          <a:lnRef idx="2">
            <a:scrgbClr r="0" g="0" b="0"/>
          </a:lnRef>
          <a:fillRef idx="1">
            <a:scrgbClr r="0" g="0" b="0"/>
          </a:fillRef>
          <a:effectRef idx="0">
            <a:schemeClr val="lt1">
              <a:hueOff val="0"/>
              <a:satOff val="0"/>
              <a:lumOff val="0"/>
              <a:alphaOff val="0"/>
            </a:schemeClr>
          </a:effectRef>
          <a:fontRef idx="minor">
            <a:schemeClr val="dk1">
              <a:hueOff val="0"/>
              <a:satOff val="0"/>
              <a:lumOff val="0"/>
              <a:alphaOff val="0"/>
            </a:schemeClr>
          </a:fontRef>
        </p:style>
        <p:txBody>
          <a:bodyPr rtlCol="0" anchor="ctr"/>
          <a:lstStyle/>
          <a:p>
            <a:pPr algn="ctr"/>
            <a:endParaRPr lang="en-US" dirty="0"/>
          </a:p>
        </p:txBody>
      </p:sp>
      <p:pic>
        <p:nvPicPr>
          <p:cNvPr id="4" name="Picture 3">
            <a:extLst>
              <a:ext uri="{FF2B5EF4-FFF2-40B4-BE49-F238E27FC236}">
                <a16:creationId xmlns:a16="http://schemas.microsoft.com/office/drawing/2014/main" id="{24EE887E-2618-40BD-9E05-C0C0DA592EBF}"/>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780591" y="1161613"/>
            <a:ext cx="1104000" cy="828000"/>
          </a:xfrm>
          <a:prstGeom prst="rect">
            <a:avLst/>
          </a:prstGeom>
        </p:spPr>
      </p:pic>
      <p:sp>
        <p:nvSpPr>
          <p:cNvPr id="36" name="TextBox 35">
            <a:extLst>
              <a:ext uri="{FF2B5EF4-FFF2-40B4-BE49-F238E27FC236}">
                <a16:creationId xmlns:a16="http://schemas.microsoft.com/office/drawing/2014/main" id="{05962953-0E68-4BEE-8F38-66D95E050432}"/>
              </a:ext>
            </a:extLst>
          </p:cNvPr>
          <p:cNvSpPr txBox="1"/>
          <p:nvPr/>
        </p:nvSpPr>
        <p:spPr>
          <a:xfrm>
            <a:off x="426275" y="1861198"/>
            <a:ext cx="1800000" cy="246221"/>
          </a:xfrm>
          <a:prstGeom prst="rect">
            <a:avLst/>
          </a:prstGeom>
          <a:solidFill>
            <a:srgbClr val="66AACD"/>
          </a:solidFill>
        </p:spPr>
        <p:txBody>
          <a:bodyPr wrap="square" lIns="180000" rIns="180000" rtlCol="0">
            <a:spAutoFit/>
          </a:bodyPr>
          <a:lstStyle/>
          <a:p>
            <a:pPr algn="ctr"/>
            <a:r>
              <a:rPr lang="en-US" sz="1000" b="1" dirty="0" err="1">
                <a:solidFill>
                  <a:srgbClr val="FFFFFF"/>
                </a:solidFill>
              </a:rPr>
              <a:t>Arié</a:t>
            </a:r>
            <a:r>
              <a:rPr lang="en-US" sz="1000" b="1" dirty="0">
                <a:solidFill>
                  <a:srgbClr val="FFFFFF"/>
                </a:solidFill>
              </a:rPr>
              <a:t> Assayag</a:t>
            </a:r>
          </a:p>
        </p:txBody>
      </p:sp>
      <p:pic>
        <p:nvPicPr>
          <p:cNvPr id="6" name="Picture 5">
            <a:extLst>
              <a:ext uri="{FF2B5EF4-FFF2-40B4-BE49-F238E27FC236}">
                <a16:creationId xmlns:a16="http://schemas.microsoft.com/office/drawing/2014/main" id="{6E81FE9B-CBB9-4979-AD26-178A16CFF140}"/>
              </a:ext>
            </a:extLst>
          </p:cNvPr>
          <p:cNvPicPr>
            <a:picLocks noChangeAspect="1"/>
          </p:cNvPicPr>
          <p:nvPr/>
        </p:nvPicPr>
        <p:blipFill>
          <a:blip r:embed="rId4">
            <a:extLst>
              <a:ext uri="{BEBA8EAE-BF5A-486C-A8C5-ECC9F3942E4B}">
                <a14:imgProps xmlns:a14="http://schemas.microsoft.com/office/drawing/2010/main">
                  <a14:imgLayer r:embed="rId5">
                    <a14:imgEffect>
                      <a14:saturation sat="0"/>
                    </a14:imgEffect>
                  </a14:imgLayer>
                </a14:imgProps>
              </a:ext>
            </a:extLst>
          </a:blip>
          <a:stretch>
            <a:fillRect/>
          </a:stretch>
        </p:blipFill>
        <p:spPr>
          <a:xfrm>
            <a:off x="2974112" y="1161613"/>
            <a:ext cx="1104000" cy="828000"/>
          </a:xfrm>
          <a:prstGeom prst="rect">
            <a:avLst/>
          </a:prstGeom>
        </p:spPr>
      </p:pic>
      <p:sp>
        <p:nvSpPr>
          <p:cNvPr id="37" name="TextBox 36">
            <a:extLst>
              <a:ext uri="{FF2B5EF4-FFF2-40B4-BE49-F238E27FC236}">
                <a16:creationId xmlns:a16="http://schemas.microsoft.com/office/drawing/2014/main" id="{2F6A461A-4255-441C-8C6B-04E388F0DE24}"/>
              </a:ext>
            </a:extLst>
          </p:cNvPr>
          <p:cNvSpPr txBox="1"/>
          <p:nvPr/>
        </p:nvSpPr>
        <p:spPr>
          <a:xfrm>
            <a:off x="2624543" y="1872922"/>
            <a:ext cx="1800000" cy="246221"/>
          </a:xfrm>
          <a:prstGeom prst="rect">
            <a:avLst/>
          </a:prstGeom>
          <a:solidFill>
            <a:srgbClr val="66AACD"/>
          </a:solidFill>
          <a:ln>
            <a:noFill/>
          </a:ln>
        </p:spPr>
        <p:txBody>
          <a:bodyPr wrap="square" lIns="180000" rIns="180000" rtlCol="0">
            <a:spAutoFit/>
          </a:bodyPr>
          <a:lstStyle/>
          <a:p>
            <a:pPr algn="ctr"/>
            <a:r>
              <a:rPr lang="en-US" sz="1000" b="1" dirty="0">
                <a:solidFill>
                  <a:srgbClr val="FFFFFF"/>
                </a:solidFill>
              </a:rPr>
              <a:t>Laurent Chevallier</a:t>
            </a:r>
          </a:p>
        </p:txBody>
      </p:sp>
      <p:pic>
        <p:nvPicPr>
          <p:cNvPr id="8" name="Picture 7">
            <a:extLst>
              <a:ext uri="{FF2B5EF4-FFF2-40B4-BE49-F238E27FC236}">
                <a16:creationId xmlns:a16="http://schemas.microsoft.com/office/drawing/2014/main" id="{DAB3D34A-F5DF-4B10-AF6C-DB16B310C34E}"/>
              </a:ext>
            </a:extLst>
          </p:cNvPr>
          <p:cNvPicPr>
            <a:picLocks noChangeAspect="1"/>
          </p:cNvPicPr>
          <p:nvPr/>
        </p:nvPicPr>
        <p:blipFill rotWithShape="1">
          <a:blip r:embed="rId6">
            <a:extLst>
              <a:ext uri="{BEBA8EAE-BF5A-486C-A8C5-ECC9F3942E4B}">
                <a14:imgProps xmlns:a14="http://schemas.microsoft.com/office/drawing/2010/main">
                  <a14:imgLayer r:embed="rId7">
                    <a14:imgEffect>
                      <a14:saturation sat="0"/>
                    </a14:imgEffect>
                  </a14:imgLayer>
                </a14:imgProps>
              </a:ext>
            </a:extLst>
          </a:blip>
          <a:srcRect l="6697" r="6994"/>
          <a:stretch/>
        </p:blipFill>
        <p:spPr>
          <a:xfrm>
            <a:off x="7352145" y="1161613"/>
            <a:ext cx="1071420" cy="828000"/>
          </a:xfrm>
          <a:prstGeom prst="rect">
            <a:avLst/>
          </a:prstGeom>
        </p:spPr>
      </p:pic>
      <p:sp>
        <p:nvSpPr>
          <p:cNvPr id="40" name="TextBox 39">
            <a:extLst>
              <a:ext uri="{FF2B5EF4-FFF2-40B4-BE49-F238E27FC236}">
                <a16:creationId xmlns:a16="http://schemas.microsoft.com/office/drawing/2014/main" id="{8781C764-E992-42CC-9519-C4040F7EEDB0}"/>
              </a:ext>
            </a:extLst>
          </p:cNvPr>
          <p:cNvSpPr txBox="1"/>
          <p:nvPr/>
        </p:nvSpPr>
        <p:spPr>
          <a:xfrm>
            <a:off x="6994877" y="1869093"/>
            <a:ext cx="1800000" cy="246221"/>
          </a:xfrm>
          <a:prstGeom prst="rect">
            <a:avLst/>
          </a:prstGeom>
          <a:solidFill>
            <a:srgbClr val="66AACD"/>
          </a:solidFill>
        </p:spPr>
        <p:txBody>
          <a:bodyPr wrap="square" lIns="180000" rIns="180000" rtlCol="0">
            <a:spAutoFit/>
          </a:bodyPr>
          <a:lstStyle/>
          <a:p>
            <a:pPr algn="ctr"/>
            <a:r>
              <a:rPr lang="en-US" sz="1000" b="1" dirty="0">
                <a:solidFill>
                  <a:srgbClr val="FFFFFF"/>
                </a:solidFill>
              </a:rPr>
              <a:t>Alexandre Gamez</a:t>
            </a:r>
          </a:p>
        </p:txBody>
      </p:sp>
      <p:pic>
        <p:nvPicPr>
          <p:cNvPr id="5" name="Picture 4">
            <a:extLst>
              <a:ext uri="{FF2B5EF4-FFF2-40B4-BE49-F238E27FC236}">
                <a16:creationId xmlns:a16="http://schemas.microsoft.com/office/drawing/2014/main" id="{5701DC6F-18F5-45E3-8360-F1F8D660DEAD}"/>
              </a:ext>
            </a:extLst>
          </p:cNvPr>
          <p:cNvPicPr>
            <a:picLocks noChangeAspect="1"/>
          </p:cNvPicPr>
          <p:nvPr/>
        </p:nvPicPr>
        <p:blipFill>
          <a:blip r:embed="rId8">
            <a:extLst>
              <a:ext uri="{BEBA8EAE-BF5A-486C-A8C5-ECC9F3942E4B}">
                <a14:imgProps xmlns:a14="http://schemas.microsoft.com/office/drawing/2010/main">
                  <a14:imgLayer r:embed="rId9">
                    <a14:imgEffect>
                      <a14:saturation sat="0"/>
                    </a14:imgEffect>
                  </a14:imgLayer>
                </a14:imgProps>
              </a:ext>
            </a:extLst>
          </a:blip>
          <a:stretch>
            <a:fillRect/>
          </a:stretch>
        </p:blipFill>
        <p:spPr>
          <a:xfrm>
            <a:off x="5141190" y="1161613"/>
            <a:ext cx="1105200" cy="828900"/>
          </a:xfrm>
          <a:prstGeom prst="rect">
            <a:avLst/>
          </a:prstGeom>
        </p:spPr>
      </p:pic>
      <p:sp>
        <p:nvSpPr>
          <p:cNvPr id="38" name="TextBox 37">
            <a:extLst>
              <a:ext uri="{FF2B5EF4-FFF2-40B4-BE49-F238E27FC236}">
                <a16:creationId xmlns:a16="http://schemas.microsoft.com/office/drawing/2014/main" id="{BBC3719C-32E9-44AF-8994-5F216E2FA905}"/>
              </a:ext>
            </a:extLst>
          </p:cNvPr>
          <p:cNvSpPr txBox="1"/>
          <p:nvPr/>
        </p:nvSpPr>
        <p:spPr>
          <a:xfrm>
            <a:off x="4797806" y="1872922"/>
            <a:ext cx="1800000" cy="246221"/>
          </a:xfrm>
          <a:prstGeom prst="rect">
            <a:avLst/>
          </a:prstGeom>
          <a:solidFill>
            <a:srgbClr val="66AACD"/>
          </a:solidFill>
        </p:spPr>
        <p:txBody>
          <a:bodyPr wrap="square" lIns="180000" rIns="180000" rtlCol="0">
            <a:spAutoFit/>
          </a:bodyPr>
          <a:lstStyle/>
          <a:p>
            <a:pPr algn="ctr"/>
            <a:r>
              <a:rPr lang="en-US" sz="1000" b="1" dirty="0" err="1">
                <a:solidFill>
                  <a:srgbClr val="FFFFFF"/>
                </a:solidFill>
              </a:rPr>
              <a:t>Rutger</a:t>
            </a:r>
            <a:r>
              <a:rPr lang="en-US" sz="1000" b="1" dirty="0">
                <a:solidFill>
                  <a:srgbClr val="FFFFFF"/>
                </a:solidFill>
              </a:rPr>
              <a:t> van der Kroon</a:t>
            </a:r>
          </a:p>
        </p:txBody>
      </p:sp>
    </p:spTree>
    <p:extLst>
      <p:ext uri="{BB962C8B-B14F-4D97-AF65-F5344CB8AC3E}">
        <p14:creationId xmlns:p14="http://schemas.microsoft.com/office/powerpoint/2010/main" val="3887044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4D8132F-EA38-EB41-B995-EEAAEB177086}" type="slidenum">
              <a:rPr lang="en-US" smtClean="0">
                <a:latin typeface="+mj-lt"/>
              </a:rPr>
              <a:pPr/>
              <a:t>24</a:t>
            </a:fld>
            <a:endParaRPr lang="en-US" dirty="0">
              <a:latin typeface="+mj-lt"/>
            </a:endParaRPr>
          </a:p>
        </p:txBody>
      </p:sp>
      <p:sp>
        <p:nvSpPr>
          <p:cNvPr id="9" name="Title 6">
            <a:extLst>
              <a:ext uri="{FF2B5EF4-FFF2-40B4-BE49-F238E27FC236}">
                <a16:creationId xmlns:a16="http://schemas.microsoft.com/office/drawing/2014/main" id="{BB2243E3-0C13-471E-9541-6F88574D83E8}"/>
              </a:ext>
            </a:extLst>
          </p:cNvPr>
          <p:cNvSpPr txBox="1">
            <a:spLocks/>
          </p:cNvSpPr>
          <p:nvPr/>
        </p:nvSpPr>
        <p:spPr>
          <a:xfrm>
            <a:off x="259262" y="191705"/>
            <a:ext cx="7886700" cy="722328"/>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a:lnSpc>
                <a:spcPct val="100000"/>
              </a:lnSpc>
            </a:pPr>
            <a:r>
              <a:rPr lang="en-US" sz="2200" dirty="0"/>
              <a:t>TRAJECTOIRE CAPITAL GROUP</a:t>
            </a:r>
            <a:br>
              <a:rPr lang="en-US" dirty="0"/>
            </a:br>
            <a:r>
              <a:rPr lang="en-US" sz="1600" dirty="0">
                <a:solidFill>
                  <a:srgbClr val="A6A6A6"/>
                </a:solidFill>
              </a:rPr>
              <a:t>TEAM BIOGRAPHIES</a:t>
            </a:r>
            <a:endParaRPr lang="fr-CH" sz="1600" dirty="0">
              <a:solidFill>
                <a:srgbClr val="A6A6A6"/>
              </a:solidFill>
              <a:latin typeface="+mn-lt"/>
            </a:endParaRPr>
          </a:p>
        </p:txBody>
      </p:sp>
      <p:sp>
        <p:nvSpPr>
          <p:cNvPr id="6" name="TextBox 5">
            <a:extLst>
              <a:ext uri="{FF2B5EF4-FFF2-40B4-BE49-F238E27FC236}">
                <a16:creationId xmlns:a16="http://schemas.microsoft.com/office/drawing/2014/main" id="{146D6637-3B69-4E72-87AC-E7181DA2E79C}"/>
              </a:ext>
            </a:extLst>
          </p:cNvPr>
          <p:cNvSpPr txBox="1"/>
          <p:nvPr/>
        </p:nvSpPr>
        <p:spPr>
          <a:xfrm>
            <a:off x="293767" y="1009696"/>
            <a:ext cx="8707358" cy="5027446"/>
          </a:xfrm>
          <a:prstGeom prst="rect">
            <a:avLst/>
          </a:prstGeom>
          <a:noFill/>
        </p:spPr>
        <p:txBody>
          <a:bodyPr wrap="square" bIns="0" rtlCol="0">
            <a:noAutofit/>
          </a:bodyPr>
          <a:lstStyle/>
          <a:p>
            <a:endParaRPr lang="en-US" sz="950" dirty="0">
              <a:solidFill>
                <a:srgbClr val="FF0000"/>
              </a:solidFill>
            </a:endParaRPr>
          </a:p>
          <a:p>
            <a:r>
              <a:rPr lang="en-US" sz="950" b="1" dirty="0">
                <a:solidFill>
                  <a:srgbClr val="0D2D40"/>
                </a:solidFill>
              </a:rPr>
              <a:t>Attilio Martelli, Portfolio Manager</a:t>
            </a:r>
          </a:p>
          <a:p>
            <a:r>
              <a:rPr lang="en-US" sz="950" dirty="0"/>
              <a:t>Attilio Martelli joined Trajectoire Capital Group (TCG) in October 2017 as Investment Advisor. Before joining TCG, from May 2015 to June 2017, he </a:t>
            </a:r>
            <a:r>
              <a:rPr lang="en-GB" sz="950" dirty="0"/>
              <a:t>set up an independent investment advisory business in London, managing multi-asset portfolios and long-only equity strategies. Prior to that he completed several investment management internships (CFM Indosuez Wealth Management from October 2014 to April 2015, Rothschild Martin </a:t>
            </a:r>
            <a:r>
              <a:rPr lang="en-GB" sz="950" dirty="0" err="1"/>
              <a:t>Maurel</a:t>
            </a:r>
            <a:r>
              <a:rPr lang="en-GB" sz="950" dirty="0"/>
              <a:t> from May 2012 to August 2012, and UBS Wealth Management from June 2011 to December 2011). Attilio Martelli graduated from Cass Business School with a Master of Science in Finance (Investment Management) awarded with Distinction and earned a Bachelor of Science in Business Administration (Magna Cum Laude and Best Thesis Award) from the International University of Monaco. </a:t>
            </a:r>
          </a:p>
          <a:p>
            <a:endParaRPr lang="en-GB" sz="950" dirty="0"/>
          </a:p>
          <a:p>
            <a:pPr algn="just"/>
            <a:r>
              <a:rPr lang="en-US" sz="950" b="1" dirty="0">
                <a:solidFill>
                  <a:srgbClr val="0D2D40"/>
                </a:solidFill>
              </a:rPr>
              <a:t>Vincenzo Monitillo, Senior Research Analyst</a:t>
            </a:r>
          </a:p>
          <a:p>
            <a:pPr algn="just"/>
            <a:r>
              <a:rPr lang="en-GB" sz="950" dirty="0"/>
              <a:t>Vincenzo Monitillo joined Trajectoire Capital Group (TCG) in June 2019 as Senior Research Analyst. Before joining TCG, Vincenzo was responsible for quantitative portfolio construction methodologies and research coverage of Equity Quant Market Neutral and CTA strategies at </a:t>
            </a:r>
            <a:r>
              <a:rPr lang="en-GB" sz="950" dirty="0" err="1"/>
              <a:t>LumX</a:t>
            </a:r>
            <a:r>
              <a:rPr lang="en-GB" sz="950" dirty="0"/>
              <a:t>. He joined </a:t>
            </a:r>
            <a:r>
              <a:rPr lang="en-GB" sz="950" dirty="0" err="1"/>
              <a:t>LumX</a:t>
            </a:r>
            <a:r>
              <a:rPr lang="en-GB" sz="950" dirty="0"/>
              <a:t> in 2007 as a Quantitative Analyst and in 2009 led the team responsible for the quantitative analysis of bespoke client solutions. In 2011, Mr. Monitillo actively participated in the development and launch of two products applying systematic quantitative trading approaches to a universe of liquid hedge funds and to equity ETFs. Mr. Monitillo holds an MSc in Economics (Finance and Monetary Policy) from University of Geneva (Switzerland). </a:t>
            </a:r>
            <a:endParaRPr lang="en-US" sz="950" dirty="0"/>
          </a:p>
          <a:p>
            <a:pPr algn="just"/>
            <a:endParaRPr lang="en-US" sz="950" b="1" dirty="0">
              <a:solidFill>
                <a:srgbClr val="0D2D40"/>
              </a:solidFill>
            </a:endParaRPr>
          </a:p>
          <a:p>
            <a:pPr algn="just"/>
            <a:r>
              <a:rPr lang="en-US" sz="950" b="1" dirty="0">
                <a:solidFill>
                  <a:srgbClr val="0D2D40"/>
                </a:solidFill>
              </a:rPr>
              <a:t>Vadim Cissa, Quantitative Analyst</a:t>
            </a:r>
          </a:p>
          <a:p>
            <a:pPr algn="just"/>
            <a:r>
              <a:rPr lang="en-US" sz="950" dirty="0"/>
              <a:t>Vadim </a:t>
            </a:r>
            <a:r>
              <a:rPr lang="en-US" sz="950" dirty="0" err="1"/>
              <a:t>Cissa</a:t>
            </a:r>
            <a:r>
              <a:rPr lang="en-US" sz="950" dirty="0"/>
              <a:t> joined Trajectoire Capital Group (TCG) in April 2019 as Quantitative Analyst. Before joining TCG, Vadim was Data Scientist at Yield Solutions SA, a hedge fund company where he was responsible since the founding date for Data Warehouse creation, Options Trading System, developing algorithm trading models as well as other data analysis and quantitative tasks. From February 2015 to June 2017, he was Data Scientist/Analyst Freelancer. Before that, from April 2013 to February 2015, Vadim was ETL Developer for Tinkoff Bank in Moscow, where he participated in  building and developing dozens TB Data Warehouse using Greenplum database. </a:t>
            </a:r>
            <a:r>
              <a:rPr lang="en-GB" sz="950" dirty="0"/>
              <a:t>Vadim </a:t>
            </a:r>
            <a:r>
              <a:rPr lang="en-GB" sz="950" dirty="0" err="1"/>
              <a:t>Cissa</a:t>
            </a:r>
            <a:r>
              <a:rPr lang="en-GB" sz="950" dirty="0"/>
              <a:t> graduated from the Moscow Aviation Institute and has a Master in Computer Science. </a:t>
            </a:r>
            <a:endParaRPr lang="en-US" sz="950" dirty="0"/>
          </a:p>
          <a:p>
            <a:endParaRPr lang="en-US" sz="950" b="1" dirty="0">
              <a:solidFill>
                <a:srgbClr val="0D2D40"/>
              </a:solidFill>
            </a:endParaRPr>
          </a:p>
          <a:p>
            <a:r>
              <a:rPr lang="en-US" sz="950" b="1" dirty="0">
                <a:solidFill>
                  <a:srgbClr val="0D2D40"/>
                </a:solidFill>
              </a:rPr>
              <a:t>Mélanie Pellarin, Marketing &amp; Client Service</a:t>
            </a:r>
          </a:p>
          <a:p>
            <a:r>
              <a:rPr lang="en-GB" sz="950" dirty="0"/>
              <a:t>Mélanie Pellarin joined Trajectoire Capital Group as Marketing &amp; Client Service specialist in 2018 from UBP where she worked for the Client Service team (June 2017 to July 2018) and was a Junior Investment Specialist dedicated to Fixed Income and Alternatives strategies. She was initially a Marketing Specialist within the UBP Alternatives Investments division. Mélanie previously developed her professional experience at </a:t>
            </a:r>
            <a:r>
              <a:rPr lang="en-GB" sz="950" dirty="0" err="1"/>
              <a:t>Unigestion</a:t>
            </a:r>
            <a:r>
              <a:rPr lang="en-GB" sz="950" dirty="0"/>
              <a:t> from March 2009 to July 2013, where she had responsibilities across Marketing &amp; RFP activities. Mélanie holds a HES diploma in Business Management (specialization in Finance) and a  Bachelor of Science in International Hospitality Management from the Ecole </a:t>
            </a:r>
            <a:r>
              <a:rPr lang="en-GB" sz="950" dirty="0" err="1"/>
              <a:t>Hôtelière</a:t>
            </a:r>
            <a:r>
              <a:rPr lang="en-GB" sz="950" dirty="0"/>
              <a:t> de Lausanne. </a:t>
            </a:r>
            <a:endParaRPr lang="en-US" sz="95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en-US" sz="900" dirty="0"/>
          </a:p>
          <a:p>
            <a:endParaRPr lang="en-US" sz="900" b="1" dirty="0"/>
          </a:p>
          <a:p>
            <a:endParaRPr lang="en-US" sz="900" b="1" dirty="0"/>
          </a:p>
          <a:p>
            <a:endParaRPr lang="en-US" sz="900" b="1" dirty="0"/>
          </a:p>
          <a:p>
            <a:endParaRPr lang="en-US" sz="900" b="1" dirty="0"/>
          </a:p>
          <a:p>
            <a:endParaRPr lang="en-US" sz="900" b="1" dirty="0"/>
          </a:p>
          <a:p>
            <a:endParaRPr lang="fr-FR" sz="900" b="1" dirty="0">
              <a:solidFill>
                <a:schemeClr val="bg1"/>
              </a:solidFill>
            </a:endParaRPr>
          </a:p>
          <a:p>
            <a:endParaRPr lang="fr-FR" sz="900" b="1" dirty="0">
              <a:solidFill>
                <a:schemeClr val="bg1"/>
              </a:solidFill>
            </a:endParaRPr>
          </a:p>
          <a:p>
            <a:endParaRPr lang="en-US" sz="900" dirty="0"/>
          </a:p>
          <a:p>
            <a:endParaRPr lang="en-US" sz="900" b="1" dirty="0"/>
          </a:p>
          <a:p>
            <a:endParaRPr lang="en-US" sz="900" b="1" dirty="0"/>
          </a:p>
          <a:p>
            <a:endParaRPr lang="en-US" sz="900" b="1" dirty="0"/>
          </a:p>
          <a:p>
            <a:endParaRPr lang="en-US" sz="900" b="1" dirty="0"/>
          </a:p>
          <a:p>
            <a:endParaRPr lang="en-US" sz="900" b="1" dirty="0"/>
          </a:p>
          <a:p>
            <a:endParaRPr lang="en-US" sz="900" b="1" dirty="0"/>
          </a:p>
          <a:p>
            <a:endParaRPr lang="en-US" sz="900" b="1" dirty="0"/>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endParaRPr lang="fr-FR" sz="900" b="1" dirty="0">
              <a:solidFill>
                <a:schemeClr val="bg1"/>
              </a:solidFill>
            </a:endParaRPr>
          </a:p>
          <a:p>
            <a:pPr algn="just">
              <a:lnSpc>
                <a:spcPct val="90000"/>
              </a:lnSpc>
              <a:spcAft>
                <a:spcPts val="600"/>
              </a:spcAft>
            </a:pPr>
            <a:endParaRPr lang="en-US" sz="900" dirty="0"/>
          </a:p>
        </p:txBody>
      </p:sp>
      <p:sp>
        <p:nvSpPr>
          <p:cNvPr id="7" name="Footer Placeholder 3">
            <a:extLst>
              <a:ext uri="{FF2B5EF4-FFF2-40B4-BE49-F238E27FC236}">
                <a16:creationId xmlns:a16="http://schemas.microsoft.com/office/drawing/2014/main" id="{9F88489B-FCC2-A740-A55B-29D963502C0F}"/>
              </a:ext>
            </a:extLst>
          </p:cNvPr>
          <p:cNvSpPr>
            <a:spLocks noGrp="1"/>
          </p:cNvSpPr>
          <p:nvPr>
            <p:ph type="ftr" sz="quarter" idx="11"/>
          </p:nvPr>
        </p:nvSpPr>
        <p:spPr>
          <a:xfrm>
            <a:off x="311018" y="644778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fr-CH" dirty="0">
                <a:solidFill>
                  <a:srgbClr val="1A5980"/>
                </a:solidFill>
              </a:rPr>
              <a:t>TRAJECTOIRE </a:t>
            </a:r>
            <a:r>
              <a:rPr lang="fr-CH" dirty="0">
                <a:solidFill>
                  <a:srgbClr val="FFFFFF">
                    <a:lumMod val="65000"/>
                  </a:srgbClr>
                </a:solidFill>
              </a:rPr>
              <a:t>– </a:t>
            </a:r>
            <a:r>
              <a:rPr lang="fr-CH" dirty="0" err="1">
                <a:solidFill>
                  <a:srgbClr val="FFFFFF">
                    <a:lumMod val="65000"/>
                  </a:srgbClr>
                </a:solidFill>
              </a:rPr>
              <a:t>Confidential</a:t>
            </a:r>
            <a:r>
              <a:rPr lang="fr-CH" dirty="0">
                <a:solidFill>
                  <a:srgbClr val="FFFFFF">
                    <a:lumMod val="65000"/>
                  </a:srgbClr>
                </a:solidFill>
              </a:rPr>
              <a:t> – For discussion </a:t>
            </a:r>
            <a:r>
              <a:rPr lang="fr-CH" dirty="0" err="1">
                <a:solidFill>
                  <a:srgbClr val="FFFFFF">
                    <a:lumMod val="65000"/>
                  </a:srgbClr>
                </a:solidFill>
              </a:rPr>
              <a:t>only</a:t>
            </a:r>
            <a:endParaRPr lang="fr-CH" dirty="0">
              <a:solidFill>
                <a:srgbClr val="FFFFFF">
                  <a:lumMod val="65000"/>
                </a:srgbClr>
              </a:solidFill>
            </a:endParaRPr>
          </a:p>
        </p:txBody>
      </p:sp>
    </p:spTree>
    <p:extLst>
      <p:ext uri="{BB962C8B-B14F-4D97-AF65-F5344CB8AC3E}">
        <p14:creationId xmlns:p14="http://schemas.microsoft.com/office/powerpoint/2010/main" val="30977553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4D8132F-EA38-EB41-B995-EEAAEB177086}" type="slidenum">
              <a:rPr lang="en-US" smtClean="0">
                <a:latin typeface="+mj-lt"/>
              </a:rPr>
              <a:pPr/>
              <a:t>25</a:t>
            </a:fld>
            <a:endParaRPr lang="en-US" dirty="0">
              <a:latin typeface="+mj-lt"/>
            </a:endParaRPr>
          </a:p>
        </p:txBody>
      </p:sp>
      <p:sp>
        <p:nvSpPr>
          <p:cNvPr id="9" name="Title 6">
            <a:extLst>
              <a:ext uri="{FF2B5EF4-FFF2-40B4-BE49-F238E27FC236}">
                <a16:creationId xmlns:a16="http://schemas.microsoft.com/office/drawing/2014/main" id="{BB2243E3-0C13-471E-9541-6F88574D83E8}"/>
              </a:ext>
            </a:extLst>
          </p:cNvPr>
          <p:cNvSpPr txBox="1">
            <a:spLocks/>
          </p:cNvSpPr>
          <p:nvPr/>
        </p:nvSpPr>
        <p:spPr>
          <a:xfrm>
            <a:off x="259262" y="191705"/>
            <a:ext cx="7886700" cy="722328"/>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a:lnSpc>
                <a:spcPct val="100000"/>
              </a:lnSpc>
            </a:pPr>
            <a:r>
              <a:rPr lang="en-US" sz="2200" dirty="0"/>
              <a:t>TRAJECTOIRE CAPITAL GROUP</a:t>
            </a:r>
            <a:br>
              <a:rPr lang="en-US" dirty="0"/>
            </a:br>
            <a:r>
              <a:rPr lang="en-US" sz="1600" dirty="0">
                <a:solidFill>
                  <a:srgbClr val="A6A6A6"/>
                </a:solidFill>
                <a:latin typeface="+mn-lt"/>
              </a:rPr>
              <a:t>EXTERNAL ADVISORY BOARD </a:t>
            </a:r>
            <a:r>
              <a:rPr lang="en-US" sz="1600" dirty="0">
                <a:solidFill>
                  <a:srgbClr val="A6A6A6"/>
                </a:solidFill>
              </a:rPr>
              <a:t>BIOGRAPHIES</a:t>
            </a:r>
            <a:endParaRPr lang="fr-CH" sz="1600" dirty="0">
              <a:solidFill>
                <a:srgbClr val="A6A6A6"/>
              </a:solidFill>
              <a:latin typeface="+mn-lt"/>
            </a:endParaRPr>
          </a:p>
        </p:txBody>
      </p:sp>
      <p:sp>
        <p:nvSpPr>
          <p:cNvPr id="6" name="TextBox 5">
            <a:extLst>
              <a:ext uri="{FF2B5EF4-FFF2-40B4-BE49-F238E27FC236}">
                <a16:creationId xmlns:a16="http://schemas.microsoft.com/office/drawing/2014/main" id="{146D6637-3B69-4E72-87AC-E7181DA2E79C}"/>
              </a:ext>
            </a:extLst>
          </p:cNvPr>
          <p:cNvSpPr txBox="1"/>
          <p:nvPr/>
        </p:nvSpPr>
        <p:spPr>
          <a:xfrm>
            <a:off x="279385" y="1074894"/>
            <a:ext cx="8743844" cy="5207568"/>
          </a:xfrm>
          <a:prstGeom prst="rect">
            <a:avLst/>
          </a:prstGeom>
          <a:noFill/>
        </p:spPr>
        <p:txBody>
          <a:bodyPr wrap="square" bIns="0" rtlCol="0">
            <a:noAutofit/>
          </a:bodyPr>
          <a:lstStyle/>
          <a:p>
            <a:r>
              <a:rPr lang="en-US" sz="900" b="1" dirty="0">
                <a:solidFill>
                  <a:srgbClr val="0D2D40"/>
                </a:solidFill>
              </a:rPr>
              <a:t>Thierry </a:t>
            </a:r>
            <a:r>
              <a:rPr lang="en-US" sz="900" b="1" dirty="0" err="1">
                <a:solidFill>
                  <a:srgbClr val="0D2D40"/>
                </a:solidFill>
              </a:rPr>
              <a:t>Ralet</a:t>
            </a:r>
            <a:r>
              <a:rPr lang="en-US" sz="900" b="1" dirty="0">
                <a:solidFill>
                  <a:srgbClr val="0D2D40"/>
                </a:solidFill>
              </a:rPr>
              <a:t>, Chairman of the Advisory Board</a:t>
            </a:r>
          </a:p>
          <a:p>
            <a:r>
              <a:rPr lang="en-US" sz="900" dirty="0"/>
              <a:t>Thierry </a:t>
            </a:r>
            <a:r>
              <a:rPr lang="en-US" sz="900" dirty="0" err="1"/>
              <a:t>Ralet</a:t>
            </a:r>
            <a:r>
              <a:rPr lang="en-US" sz="900" dirty="0"/>
              <a:t> is the Chairman of the Advisory Board of Trajectoire Capital Group. He has been the Founder and CEO of Phenix Consulting &amp; Asset Management AG in </a:t>
            </a:r>
            <a:r>
              <a:rPr lang="en-US" sz="900" dirty="0" err="1"/>
              <a:t>Zoug</a:t>
            </a:r>
            <a:r>
              <a:rPr lang="en-US" sz="900" dirty="0"/>
              <a:t> since December 2017), a consulting company for pension funds and insurance companies. Prior to that, he was Head of Alternatives Investments at Nestlé Capital Management. He previously held other positions at Nestlé, first as Swiss Fund Treasurer, and went on to become Chief Financial Officer for Nestlé Capital Advisers (NCA) &amp; Nestlé Capital Management (NCM). Before working for Nestlé,  Mr. </a:t>
            </a:r>
            <a:r>
              <a:rPr lang="en-US" sz="900" dirty="0" err="1"/>
              <a:t>Ralet</a:t>
            </a:r>
            <a:r>
              <a:rPr lang="en-US" sz="900" dirty="0"/>
              <a:t> he was Head of Derivative Products Desk at Tradition Securities and Futures; Trading Room Director at </a:t>
            </a:r>
            <a:r>
              <a:rPr lang="en-US" sz="900" dirty="0" err="1"/>
              <a:t>Intermoney</a:t>
            </a:r>
            <a:r>
              <a:rPr lang="en-US" sz="900" dirty="0"/>
              <a:t> Financial Products; and Head of Interest Rates Derivatives Desk. Prior to that, he held several positions at IBM. </a:t>
            </a:r>
            <a:r>
              <a:rPr lang="en-GB" sz="900" dirty="0"/>
              <a:t>He holds a Master’s degree in Business Administration State from the </a:t>
            </a:r>
            <a:r>
              <a:rPr lang="en-GB" sz="900" dirty="0" err="1"/>
              <a:t>Université</a:t>
            </a:r>
            <a:r>
              <a:rPr lang="en-GB" sz="900" dirty="0"/>
              <a:t> de Liège as well as several other certificates in Finance (Analyse Financière, Diagnostics et </a:t>
            </a:r>
            <a:r>
              <a:rPr lang="en-GB" sz="900" dirty="0" err="1"/>
              <a:t>Contrôle</a:t>
            </a:r>
            <a:r>
              <a:rPr lang="en-GB" sz="900" dirty="0"/>
              <a:t> Financiers, Gestion et Politique Financière). He attended the Nestlé Leadership Program in 2007 at the London Business School. He is certified market maker on the Belgian Futures &amp; Options Exchange.</a:t>
            </a:r>
            <a:r>
              <a:rPr lang="en-US" sz="900" dirty="0"/>
              <a:t> </a:t>
            </a:r>
          </a:p>
          <a:p>
            <a:endParaRPr lang="en-US" sz="900" dirty="0">
              <a:solidFill>
                <a:srgbClr val="FF0000"/>
              </a:solidFill>
            </a:endParaRPr>
          </a:p>
          <a:p>
            <a:r>
              <a:rPr lang="en-US" sz="900" b="1" dirty="0">
                <a:solidFill>
                  <a:srgbClr val="0D2D40"/>
                </a:solidFill>
              </a:rPr>
              <a:t>Julien Tizot, Member of the Advisory Board</a:t>
            </a:r>
            <a:endParaRPr lang="en-GB" sz="900" b="1" dirty="0">
              <a:solidFill>
                <a:srgbClr val="0D2D40"/>
              </a:solidFill>
            </a:endParaRPr>
          </a:p>
          <a:p>
            <a:r>
              <a:rPr lang="en-US" sz="900" dirty="0"/>
              <a:t>Julien Tizot is a member of the Advisory Board of Trajectoire Capital group responsible for the asset allocation. In 2015, Mr. Tizot was a Partner &amp; Head of Investment Research at </a:t>
            </a:r>
            <a:r>
              <a:rPr lang="en-US" sz="900" dirty="0" err="1"/>
              <a:t>InPact</a:t>
            </a:r>
            <a:r>
              <a:rPr lang="en-US" sz="900" dirty="0"/>
              <a:t> Advisory, leading the effort to source opportunities in private markets (including hedge funds &amp; private equity), structuring investment vehicles and strategies. Prior to that </a:t>
            </a:r>
            <a:r>
              <a:rPr lang="en-US" sz="900" dirty="0" err="1"/>
              <a:t>Mr</a:t>
            </a:r>
            <a:r>
              <a:rPr lang="en-US" sz="900" dirty="0"/>
              <a:t> Tizot was the Head of Alternative Investment &amp; Tactical Asset Allocation  at AG2R LA MONDIALE based in Paris. He was previously the founding Partner of Dynamic Fund Management in San Francisco where he designed, launched &amp; managed a CTA strategy. Between 2006 and 2007, he was FX Portfolio Manager at Solid Gold Financial Services in San Francisco, where he traded managed accounts which specialized in G10 currencies. He was also responsible for the development of systematic strategies.</a:t>
            </a:r>
            <a:r>
              <a:rPr lang="en-GB" sz="900" dirty="0"/>
              <a:t> </a:t>
            </a:r>
            <a:r>
              <a:rPr lang="en-US" sz="900" dirty="0"/>
              <a:t>Julien Tizot has MBAs from Columbia Business School &amp; London Business School (</a:t>
            </a:r>
            <a:r>
              <a:rPr lang="en-US" sz="900" dirty="0" err="1"/>
              <a:t>Honours</a:t>
            </a:r>
            <a:r>
              <a:rPr lang="en-US" sz="900" dirty="0"/>
              <a:t>). He is Certified International Investment Analyst (Valedictorian). He holds an engineering degree in Statistics &amp; Econometrics from  the Aix-Marseille School of Economics and an MSc. in Financial Analysis &amp; Investment Management from Saint Mary’s College of California. He was also an adjunct-professor in financial markets at the Aix-Marseille School of Economics and the co-author of the Guide of Alternative Investments (“Guide des </a:t>
            </a:r>
            <a:r>
              <a:rPr lang="en-US" sz="900" dirty="0" err="1"/>
              <a:t>investissements</a:t>
            </a:r>
            <a:r>
              <a:rPr lang="en-US" sz="900" dirty="0"/>
              <a:t> </a:t>
            </a:r>
            <a:r>
              <a:rPr lang="en-US" sz="900" dirty="0" err="1"/>
              <a:t>alternatifs</a:t>
            </a:r>
            <a:r>
              <a:rPr lang="en-US" sz="900" dirty="0"/>
              <a:t>”, AF2I) published in 2016.</a:t>
            </a:r>
          </a:p>
          <a:p>
            <a:endParaRPr lang="en-US" sz="900" dirty="0"/>
          </a:p>
          <a:p>
            <a:r>
              <a:rPr lang="en-US" sz="900" b="1" dirty="0">
                <a:solidFill>
                  <a:srgbClr val="0D2D40"/>
                </a:solidFill>
              </a:rPr>
              <a:t>Stephane Nicolas, Member of the Advisory Board</a:t>
            </a:r>
          </a:p>
          <a:p>
            <a:r>
              <a:rPr lang="en-US" sz="900" dirty="0"/>
              <a:t>Stephane Nicolas is a member of the Advisory Board of Trajectoire Capital Group and takes the role of investment and volatility expert. Mr. Nicolas is Partner Portfolio Manager at RCM in London in charge </a:t>
            </a:r>
            <a:r>
              <a:rPr lang="en-GB" sz="900" dirty="0"/>
              <a:t>of Commodities trading at </a:t>
            </a:r>
            <a:r>
              <a:rPr lang="en-GB" sz="900" dirty="0" err="1"/>
              <a:t>Rokos</a:t>
            </a:r>
            <a:r>
              <a:rPr lang="en-GB" sz="900" dirty="0"/>
              <a:t> Capital Management for the Master Fund. Before that, he founded and was CIO at Yield Solutions. </a:t>
            </a:r>
            <a:r>
              <a:rPr lang="en-US" sz="900" dirty="0"/>
              <a:t>Nicolas was formerly Head of Commodities for </a:t>
            </a:r>
            <a:r>
              <a:rPr lang="nl-NL" sz="900" dirty="0"/>
              <a:t>Brevan Howard</a:t>
            </a:r>
            <a:r>
              <a:rPr lang="en-US" sz="900" dirty="0"/>
              <a:t> and has traded successfully substantial amounts of capital for the firm since 2005,  generating one of the best track records in oil in the industry. Stephane was one of the top risk takers in </a:t>
            </a:r>
            <a:r>
              <a:rPr lang="en-US" sz="900" dirty="0" err="1"/>
              <a:t>Brevan</a:t>
            </a:r>
            <a:r>
              <a:rPr lang="en-US" sz="900" dirty="0"/>
              <a:t> Howard's flagship Master Fund and, starting in March 2010, also ran the standalone </a:t>
            </a:r>
            <a:r>
              <a:rPr lang="en-US" sz="900" dirty="0" err="1"/>
              <a:t>Brevan</a:t>
            </a:r>
            <a:r>
              <a:rPr lang="en-US" sz="900" dirty="0"/>
              <a:t> Howard Commodities Fund. Prior to joining </a:t>
            </a:r>
            <a:r>
              <a:rPr lang="en-US" sz="900" dirty="0" err="1"/>
              <a:t>Brevan</a:t>
            </a:r>
            <a:r>
              <a:rPr lang="en-US" sz="900" dirty="0"/>
              <a:t> Howard, Stephane ran the energy desk of Bank of America (2001-2004) in London. From 1997 to 2000 he was employed at </a:t>
            </a:r>
            <a:r>
              <a:rPr lang="en-US" sz="900" dirty="0" err="1"/>
              <a:t>Societe</a:t>
            </a:r>
            <a:r>
              <a:rPr lang="en-US" sz="900" dirty="0"/>
              <a:t> </a:t>
            </a:r>
            <a:r>
              <a:rPr lang="en-US" sz="900" dirty="0" err="1"/>
              <a:t>Generale</a:t>
            </a:r>
            <a:r>
              <a:rPr lang="en-US" sz="900" dirty="0"/>
              <a:t> where he was a Trading Manager for energy derivatives in the US (1998-2000) as well as a Risk Manager for US products (1997-1998). From 1995 to 1997, he worked as a risk manager for fixed income products at DRW Trading in London. Stephane began his career trading Eurodollar options at </a:t>
            </a:r>
            <a:r>
              <a:rPr lang="en-US" sz="900" dirty="0" err="1"/>
              <a:t>Societe</a:t>
            </a:r>
            <a:r>
              <a:rPr lang="en-US" sz="900" dirty="0"/>
              <a:t> </a:t>
            </a:r>
            <a:r>
              <a:rPr lang="en-US" sz="900" dirty="0" err="1"/>
              <a:t>Generale</a:t>
            </a:r>
            <a:r>
              <a:rPr lang="en-US" sz="900" dirty="0"/>
              <a:t> on the CME in Chicago (1992-1994). Stephane received an MA in economics from Ecole Centrale Paris.</a:t>
            </a:r>
            <a:endParaRPr lang="en-GB" sz="900" dirty="0"/>
          </a:p>
          <a:p>
            <a:endParaRPr lang="en-US" sz="900" b="1" dirty="0"/>
          </a:p>
          <a:p>
            <a:r>
              <a:rPr lang="en-US" sz="900" b="1" dirty="0">
                <a:solidFill>
                  <a:srgbClr val="0D2D40"/>
                </a:solidFill>
              </a:rPr>
              <a:t>Serge </a:t>
            </a:r>
            <a:r>
              <a:rPr lang="en-US" sz="900" b="1" dirty="0" err="1">
                <a:solidFill>
                  <a:srgbClr val="0D2D40"/>
                </a:solidFill>
              </a:rPr>
              <a:t>Darolles</a:t>
            </a:r>
            <a:r>
              <a:rPr lang="en-US" sz="900" b="1" dirty="0">
                <a:solidFill>
                  <a:srgbClr val="0D2D40"/>
                </a:solidFill>
              </a:rPr>
              <a:t>, Member of the Advisory Board</a:t>
            </a:r>
          </a:p>
          <a:p>
            <a:r>
              <a:rPr lang="en-US" sz="900" dirty="0"/>
              <a:t>Serge </a:t>
            </a:r>
            <a:r>
              <a:rPr lang="en-US" sz="900" dirty="0" err="1"/>
              <a:t>Darolles</a:t>
            </a:r>
            <a:r>
              <a:rPr lang="en-US" sz="900" dirty="0"/>
              <a:t> is a member of the Advisory Board of Trajectoire Capital Group with responsibility for Alternative Research. </a:t>
            </a:r>
            <a:r>
              <a:rPr lang="en-GB" sz="900" dirty="0"/>
              <a:t>He is a Professor of Finance at </a:t>
            </a:r>
            <a:r>
              <a:rPr lang="en-GB" sz="900" dirty="0" err="1"/>
              <a:t>Université</a:t>
            </a:r>
            <a:r>
              <a:rPr lang="en-GB" sz="900" dirty="0"/>
              <a:t> Paris-Dauphine where he has taught Financial Econometrics and Empirical Finance since 2012. Prior to joining Dauphine, he worked for </a:t>
            </a:r>
            <a:r>
              <a:rPr lang="en-GB" sz="900" dirty="0" err="1"/>
              <a:t>Lyxor</a:t>
            </a:r>
            <a:r>
              <a:rPr lang="en-GB" sz="900" dirty="0"/>
              <a:t> Asset Management, where he developed mathematical models for various investment strategies. He also held </a:t>
            </a:r>
            <a:r>
              <a:rPr lang="en-GB" sz="900" dirty="0" err="1"/>
              <a:t>consultantcy</a:t>
            </a:r>
            <a:r>
              <a:rPr lang="en-GB" sz="900" dirty="0"/>
              <a:t> roles at </a:t>
            </a:r>
            <a:r>
              <a:rPr lang="en-GB" sz="900" dirty="0" err="1"/>
              <a:t>Caisse</a:t>
            </a:r>
            <a:r>
              <a:rPr lang="en-GB" sz="900" dirty="0"/>
              <a:t> des </a:t>
            </a:r>
            <a:r>
              <a:rPr lang="en-GB" sz="900" dirty="0" err="1"/>
              <a:t>Dépôts</a:t>
            </a:r>
            <a:r>
              <a:rPr lang="en-GB" sz="900" dirty="0"/>
              <a:t> &amp; Consignations, Banque Paribas and the French Atomic Energy Agency. Serge </a:t>
            </a:r>
            <a:r>
              <a:rPr lang="en-GB" sz="900" dirty="0" err="1"/>
              <a:t>Darolles</a:t>
            </a:r>
            <a:r>
              <a:rPr lang="en-GB" sz="900" dirty="0"/>
              <a:t> specialises in financial econometrics and has written numerous articles which have been published in academic journals. He is a member of the AMF Scientific Advisory Board. He holds a Ph.D. in Applied Mathematics from the University of Toulouse and a postgraduate degree from ENSAE, Paris. </a:t>
            </a:r>
            <a:endParaRPr lang="en-US" sz="900" dirty="0"/>
          </a:p>
          <a:p>
            <a:endParaRPr lang="en-US" sz="900" dirty="0"/>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9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en-US" sz="100" b="1" dirty="0">
              <a:solidFill>
                <a:schemeClr val="bg1"/>
              </a:solidFill>
            </a:endParaRPr>
          </a:p>
          <a:p>
            <a:endParaRPr lang="fr-FR" sz="100" b="1" dirty="0">
              <a:solidFill>
                <a:schemeClr val="bg1"/>
              </a:solidFill>
            </a:endParaRPr>
          </a:p>
          <a:p>
            <a:endParaRPr lang="fr-FR" sz="100" b="1" dirty="0">
              <a:solidFill>
                <a:schemeClr val="bg1"/>
              </a:solidFill>
            </a:endParaRPr>
          </a:p>
          <a:p>
            <a:endParaRPr lang="fr-FR" sz="100" b="1" dirty="0">
              <a:solidFill>
                <a:schemeClr val="bg1"/>
              </a:solidFill>
            </a:endParaRPr>
          </a:p>
          <a:p>
            <a:endParaRPr lang="fr-FR" sz="100" b="1" dirty="0">
              <a:solidFill>
                <a:schemeClr val="bg1"/>
              </a:solidFill>
            </a:endParaRPr>
          </a:p>
          <a:p>
            <a:endParaRPr lang="fr-FR" sz="100" b="1" dirty="0">
              <a:solidFill>
                <a:schemeClr val="bg1"/>
              </a:solidFill>
            </a:endParaRPr>
          </a:p>
          <a:p>
            <a:endParaRPr lang="fr-FR" sz="100" b="1" dirty="0">
              <a:solidFill>
                <a:schemeClr val="bg1"/>
              </a:solidFill>
            </a:endParaRPr>
          </a:p>
          <a:p>
            <a:endParaRPr lang="fr-FR" sz="100" b="1" dirty="0">
              <a:solidFill>
                <a:schemeClr val="bg1"/>
              </a:solidFill>
            </a:endParaRPr>
          </a:p>
          <a:p>
            <a:endParaRPr lang="fr-FR" sz="100" b="1" dirty="0">
              <a:solidFill>
                <a:schemeClr val="bg1"/>
              </a:solidFill>
            </a:endParaRPr>
          </a:p>
          <a:p>
            <a:endParaRPr lang="fr-FR" sz="100" b="1" dirty="0">
              <a:solidFill>
                <a:schemeClr val="bg1"/>
              </a:solidFill>
            </a:endParaRPr>
          </a:p>
          <a:p>
            <a:endParaRPr lang="fr-FR" sz="100" b="1" dirty="0">
              <a:solidFill>
                <a:schemeClr val="bg1"/>
              </a:solidFill>
            </a:endParaRPr>
          </a:p>
          <a:p>
            <a:pPr algn="just">
              <a:lnSpc>
                <a:spcPct val="90000"/>
              </a:lnSpc>
              <a:spcAft>
                <a:spcPts val="600"/>
              </a:spcAft>
            </a:pPr>
            <a:endParaRPr lang="en-US" sz="900" dirty="0"/>
          </a:p>
        </p:txBody>
      </p:sp>
      <p:sp>
        <p:nvSpPr>
          <p:cNvPr id="7" name="Footer Placeholder 3">
            <a:extLst>
              <a:ext uri="{FF2B5EF4-FFF2-40B4-BE49-F238E27FC236}">
                <a16:creationId xmlns:a16="http://schemas.microsoft.com/office/drawing/2014/main" id="{2F34A626-75F7-48F1-83A3-B4A5FB6F4498}"/>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Tree>
    <p:extLst>
      <p:ext uri="{BB962C8B-B14F-4D97-AF65-F5344CB8AC3E}">
        <p14:creationId xmlns:p14="http://schemas.microsoft.com/office/powerpoint/2010/main" val="19216801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2"/>
          <p:cNvSpPr txBox="1">
            <a:spLocks/>
          </p:cNvSpPr>
          <p:nvPr/>
        </p:nvSpPr>
        <p:spPr>
          <a:xfrm>
            <a:off x="311018" y="195204"/>
            <a:ext cx="8767409" cy="722328"/>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r>
              <a:rPr lang="en-US" sz="2200" cap="all" dirty="0">
                <a:solidFill>
                  <a:srgbClr val="102D40"/>
                </a:solidFill>
                <a:cs typeface="Arial" charset="0"/>
              </a:rPr>
              <a:t>TRACK-RECORDS</a:t>
            </a:r>
            <a:br>
              <a:rPr lang="en-US" cap="all" dirty="0">
                <a:solidFill>
                  <a:srgbClr val="102D40"/>
                </a:solidFill>
                <a:cs typeface="Arial" charset="0"/>
              </a:rPr>
            </a:br>
            <a:r>
              <a:rPr lang="en-US" sz="1600" cap="all" dirty="0">
                <a:solidFill>
                  <a:srgbClr val="A6A6A6"/>
                </a:solidFill>
                <a:latin typeface="Arial"/>
                <a:cs typeface="Arial" charset="0"/>
              </a:rPr>
              <a:t>ASSUMPTIONS</a:t>
            </a:r>
          </a:p>
        </p:txBody>
      </p:sp>
      <p:sp>
        <p:nvSpPr>
          <p:cNvPr id="3" name="Slide Number Placeholder 2"/>
          <p:cNvSpPr>
            <a:spLocks noGrp="1"/>
          </p:cNvSpPr>
          <p:nvPr>
            <p:ph type="sldNum" sz="quarter" idx="12"/>
          </p:nvPr>
        </p:nvSpPr>
        <p:spPr/>
        <p:txBody>
          <a:bodyPr/>
          <a:lstStyle/>
          <a:p>
            <a:fld id="{9F0C8449-D9D3-416B-B1ED-50D992A68D8A}" type="slidenum">
              <a:rPr lang="en-US" smtClean="0"/>
              <a:pPr/>
              <a:t>26</a:t>
            </a:fld>
            <a:endParaRPr lang="en-US" dirty="0"/>
          </a:p>
        </p:txBody>
      </p:sp>
      <p:sp>
        <p:nvSpPr>
          <p:cNvPr id="4" name="Rectangle 3"/>
          <p:cNvSpPr/>
          <p:nvPr/>
        </p:nvSpPr>
        <p:spPr>
          <a:xfrm>
            <a:off x="246888" y="4021303"/>
            <a:ext cx="3648454" cy="4231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latin typeface="Arial" charset="0"/>
              <a:ea typeface="Arial" charset="0"/>
              <a:cs typeface="Arial" charset="0"/>
            </a:endParaRPr>
          </a:p>
        </p:txBody>
      </p:sp>
      <p:sp>
        <p:nvSpPr>
          <p:cNvPr id="17" name="TextBox 19"/>
          <p:cNvSpPr txBox="1"/>
          <p:nvPr/>
        </p:nvSpPr>
        <p:spPr>
          <a:xfrm>
            <a:off x="311018" y="1080641"/>
            <a:ext cx="8564534" cy="2677656"/>
          </a:xfrm>
          <a:prstGeom prst="rect">
            <a:avLst/>
          </a:prstGeom>
          <a:noFill/>
          <a:ln w="19050">
            <a:solidFill>
              <a:srgbClr val="00B0F0"/>
            </a:solidFill>
          </a:ln>
        </p:spPr>
        <p:txBody>
          <a:bodyPr wrap="square" rtlCol="0">
            <a:spAutoFit/>
          </a:bodyPr>
          <a:lstStyle/>
          <a:p>
            <a:pPr marL="171450" indent="-171450">
              <a:buFont typeface="Wingdings" panose="05000000000000000000" pitchFamily="2" charset="2"/>
              <a:buChar char="§"/>
            </a:pPr>
            <a:r>
              <a:rPr lang="en-US" sz="1050" dirty="0">
                <a:latin typeface="Arial" charset="0"/>
                <a:ea typeface="Arial" charset="0"/>
                <a:cs typeface="Arial" charset="0"/>
              </a:rPr>
              <a:t>Investment Horizon: January 2008 to May 2018</a:t>
            </a:r>
          </a:p>
          <a:p>
            <a:pPr marL="171450" indent="-171450">
              <a:buFont typeface="Wingdings" panose="05000000000000000000" pitchFamily="2" charset="2"/>
              <a:buChar char="§"/>
            </a:pPr>
            <a:endParaRPr lang="en-US" sz="1050" dirty="0">
              <a:latin typeface="Arial" charset="0"/>
              <a:ea typeface="Arial" charset="0"/>
              <a:cs typeface="Arial" charset="0"/>
            </a:endParaRPr>
          </a:p>
          <a:p>
            <a:pPr marL="171450" indent="-171450">
              <a:buFont typeface="Wingdings" panose="05000000000000000000" pitchFamily="2" charset="2"/>
              <a:buChar char="§"/>
            </a:pPr>
            <a:r>
              <a:rPr lang="en-US" sz="1050">
                <a:latin typeface="Arial" charset="0"/>
                <a:ea typeface="Arial" charset="0"/>
                <a:cs typeface="Arial" charset="0"/>
              </a:rPr>
              <a:t>The HedgePremia, </a:t>
            </a:r>
            <a:r>
              <a:rPr lang="en-US" sz="1050" dirty="0" err="1">
                <a:latin typeface="Arial" charset="0"/>
                <a:ea typeface="Arial" charset="0"/>
                <a:cs typeface="Arial" charset="0"/>
              </a:rPr>
              <a:t>AlphaPremia</a:t>
            </a:r>
            <a:r>
              <a:rPr lang="en-US" sz="1050" dirty="0">
                <a:latin typeface="Arial" charset="0"/>
                <a:ea typeface="Arial" charset="0"/>
                <a:cs typeface="Arial" charset="0"/>
              </a:rPr>
              <a:t> and </a:t>
            </a:r>
            <a:r>
              <a:rPr lang="en-US" sz="1050" dirty="0" err="1">
                <a:latin typeface="Arial" charset="0"/>
                <a:ea typeface="Arial" charset="0"/>
                <a:cs typeface="Arial" charset="0"/>
              </a:rPr>
              <a:t>BetaPremia</a:t>
            </a:r>
            <a:r>
              <a:rPr lang="en-US" sz="1050" dirty="0">
                <a:latin typeface="Arial" charset="0"/>
                <a:ea typeface="Arial" charset="0"/>
                <a:cs typeface="Arial" charset="0"/>
              </a:rPr>
              <a:t> are based on the SGMDTRAJ Index in USD available on Bloomberg.</a:t>
            </a:r>
          </a:p>
          <a:p>
            <a:pPr marL="628650" lvl="1" indent="-171450">
              <a:buFont typeface="Courier New" panose="02070309020205020404" pitchFamily="49" charset="0"/>
              <a:buChar char="o"/>
            </a:pPr>
            <a:r>
              <a:rPr lang="en-US" sz="1050" dirty="0" err="1">
                <a:latin typeface="Arial" charset="0"/>
                <a:ea typeface="Arial" charset="0"/>
                <a:cs typeface="Arial" charset="0"/>
              </a:rPr>
              <a:t>HedgePremia</a:t>
            </a:r>
            <a:r>
              <a:rPr lang="en-US" sz="1050" dirty="0">
                <a:latin typeface="Arial" charset="0"/>
                <a:ea typeface="Arial" charset="0"/>
                <a:cs typeface="Arial" charset="0"/>
              </a:rPr>
              <a:t> : 100% SGMDTRAJ Index</a:t>
            </a:r>
          </a:p>
          <a:p>
            <a:pPr marL="628650" lvl="1" indent="-171450">
              <a:buFont typeface="Courier New" panose="02070309020205020404" pitchFamily="49" charset="0"/>
              <a:buChar char="o"/>
            </a:pPr>
            <a:r>
              <a:rPr lang="en-US" sz="1050" dirty="0" err="1">
                <a:latin typeface="Arial" charset="0"/>
                <a:ea typeface="Arial" charset="0"/>
                <a:cs typeface="Arial" charset="0"/>
              </a:rPr>
              <a:t>AlphaPremia</a:t>
            </a:r>
            <a:r>
              <a:rPr lang="en-US" sz="1050" dirty="0">
                <a:latin typeface="Arial" charset="0"/>
                <a:ea typeface="Arial" charset="0"/>
                <a:cs typeface="Arial" charset="0"/>
              </a:rPr>
              <a:t> (Market Neutral </a:t>
            </a:r>
            <a:r>
              <a:rPr lang="en-US" sz="1050" dirty="0" err="1">
                <a:latin typeface="Arial" charset="0"/>
                <a:ea typeface="Arial" charset="0"/>
                <a:cs typeface="Arial" charset="0"/>
              </a:rPr>
              <a:t>HedgePremia</a:t>
            </a:r>
            <a:r>
              <a:rPr lang="en-US" sz="1050" dirty="0">
                <a:latin typeface="Arial" charset="0"/>
                <a:ea typeface="Arial" charset="0"/>
                <a:cs typeface="Arial" charset="0"/>
              </a:rPr>
              <a:t>) : 100% SGMDTRAJ Index + 60% S&amp;P 500 Future.</a:t>
            </a:r>
          </a:p>
          <a:p>
            <a:pPr marL="628650" lvl="1" indent="-171450">
              <a:buFont typeface="Courier New" panose="02070309020205020404" pitchFamily="49" charset="0"/>
              <a:buChar char="o"/>
            </a:pPr>
            <a:r>
              <a:rPr lang="en-US" sz="1050" dirty="0" err="1">
                <a:latin typeface="Arial" charset="0"/>
                <a:ea typeface="Arial" charset="0"/>
                <a:cs typeface="Arial" charset="0"/>
              </a:rPr>
              <a:t>BetaPremia</a:t>
            </a:r>
            <a:r>
              <a:rPr lang="en-US" sz="1050" dirty="0">
                <a:latin typeface="Arial" charset="0"/>
                <a:ea typeface="Arial" charset="0"/>
                <a:cs typeface="Arial" charset="0"/>
              </a:rPr>
              <a:t> (Long Bias </a:t>
            </a:r>
            <a:r>
              <a:rPr lang="en-US" sz="1050" dirty="0" err="1">
                <a:latin typeface="Arial" charset="0"/>
                <a:ea typeface="Arial" charset="0"/>
                <a:cs typeface="Arial" charset="0"/>
              </a:rPr>
              <a:t>HedgePremia</a:t>
            </a:r>
            <a:r>
              <a:rPr lang="en-US" sz="1050" dirty="0">
                <a:latin typeface="Arial" charset="0"/>
                <a:ea typeface="Arial" charset="0"/>
                <a:cs typeface="Arial" charset="0"/>
              </a:rPr>
              <a:t>): 100% SGMDTRAJ Index + 100% S&amp;P 500 Future</a:t>
            </a:r>
          </a:p>
          <a:p>
            <a:endParaRPr lang="en-US" sz="1050" dirty="0">
              <a:latin typeface="Arial" charset="0"/>
              <a:ea typeface="Arial" charset="0"/>
              <a:cs typeface="Arial" charset="0"/>
            </a:endParaRPr>
          </a:p>
          <a:p>
            <a:pPr marL="171450" indent="-171450">
              <a:buFont typeface="Wingdings" panose="05000000000000000000" pitchFamily="2" charset="2"/>
              <a:buChar char="§"/>
            </a:pPr>
            <a:r>
              <a:rPr lang="en-US" sz="1050" dirty="0">
                <a:latin typeface="Arial" charset="0"/>
                <a:ea typeface="Arial" charset="0"/>
                <a:cs typeface="Arial" charset="0"/>
              </a:rPr>
              <a:t>The track-records of </a:t>
            </a:r>
            <a:r>
              <a:rPr lang="en-US" sz="1050">
                <a:latin typeface="Arial" charset="0"/>
                <a:ea typeface="Arial" charset="0"/>
                <a:cs typeface="Arial" charset="0"/>
              </a:rPr>
              <a:t>the HedgePremia, </a:t>
            </a:r>
            <a:r>
              <a:rPr lang="en-US" sz="1050" dirty="0" err="1">
                <a:latin typeface="Arial" charset="0"/>
                <a:ea typeface="Arial" charset="0"/>
                <a:cs typeface="Arial" charset="0"/>
              </a:rPr>
              <a:t>AlphaPremia</a:t>
            </a:r>
            <a:r>
              <a:rPr lang="en-US" sz="1050" dirty="0">
                <a:latin typeface="Arial" charset="0"/>
                <a:ea typeface="Arial" charset="0"/>
                <a:cs typeface="Arial" charset="0"/>
              </a:rPr>
              <a:t> and </a:t>
            </a:r>
            <a:r>
              <a:rPr lang="en-US" sz="1050" dirty="0" err="1">
                <a:latin typeface="Arial" charset="0"/>
                <a:ea typeface="Arial" charset="0"/>
                <a:cs typeface="Arial" charset="0"/>
              </a:rPr>
              <a:t>BetaPremia</a:t>
            </a:r>
            <a:r>
              <a:rPr lang="en-US" sz="1050" dirty="0">
                <a:latin typeface="Arial" charset="0"/>
                <a:ea typeface="Arial" charset="0"/>
                <a:cs typeface="Arial" charset="0"/>
              </a:rPr>
              <a:t> used in this presentation replicates the performance of a certificate managed by Société Générale with the following terms:</a:t>
            </a:r>
          </a:p>
          <a:p>
            <a:pPr marL="628650" lvl="1" indent="-171450">
              <a:buFont typeface="Wingdings" panose="05000000000000000000" pitchFamily="2" charset="2"/>
              <a:buChar char="§"/>
            </a:pPr>
            <a:r>
              <a:rPr lang="en-US" sz="1050" dirty="0">
                <a:latin typeface="Arial" charset="0"/>
                <a:ea typeface="Arial" charset="0"/>
                <a:cs typeface="Arial" charset="0"/>
              </a:rPr>
              <a:t>Fees already included in the SGMDTRAJ Index</a:t>
            </a:r>
          </a:p>
          <a:p>
            <a:pPr marL="1085850" lvl="2" indent="-171450">
              <a:buFont typeface="Wingdings" panose="05000000000000000000" pitchFamily="2" charset="2"/>
              <a:buChar char="§"/>
            </a:pPr>
            <a:r>
              <a:rPr lang="en-US" sz="1050" dirty="0">
                <a:latin typeface="Arial" charset="0"/>
                <a:ea typeface="Arial" charset="0"/>
                <a:cs typeface="Arial" charset="0"/>
              </a:rPr>
              <a:t>Trajectoire Capital Group licensing fee: 0.35% </a:t>
            </a:r>
            <a:r>
              <a:rPr lang="en-US" sz="1050" dirty="0" err="1">
                <a:latin typeface="Arial" charset="0"/>
                <a:ea typeface="Arial" charset="0"/>
                <a:cs typeface="Arial" charset="0"/>
              </a:rPr>
              <a:t>p.a</a:t>
            </a:r>
            <a:endParaRPr lang="en-US" sz="1050" dirty="0">
              <a:latin typeface="Arial" charset="0"/>
              <a:ea typeface="Arial" charset="0"/>
              <a:cs typeface="Arial" charset="0"/>
            </a:endParaRPr>
          </a:p>
          <a:p>
            <a:pPr marL="628650" lvl="1" indent="-171450">
              <a:buFont typeface="Wingdings" panose="05000000000000000000" pitchFamily="2" charset="2"/>
              <a:buChar char="§"/>
            </a:pPr>
            <a:r>
              <a:rPr lang="en-US" sz="1050" dirty="0">
                <a:latin typeface="Arial" charset="0"/>
                <a:ea typeface="Arial" charset="0"/>
                <a:cs typeface="Arial" charset="0"/>
              </a:rPr>
              <a:t>Fees in the certificate</a:t>
            </a:r>
          </a:p>
          <a:p>
            <a:pPr marL="1085850" lvl="2" indent="-171450">
              <a:buFont typeface="Courier New" panose="02070309020205020404" pitchFamily="49" charset="0"/>
              <a:buChar char="o"/>
            </a:pPr>
            <a:r>
              <a:rPr lang="en-US" sz="1050" dirty="0">
                <a:latin typeface="Arial" charset="0"/>
                <a:ea typeface="Arial" charset="0"/>
                <a:cs typeface="Arial" charset="0"/>
              </a:rPr>
              <a:t>Distribution fee: 0.40% </a:t>
            </a:r>
            <a:r>
              <a:rPr lang="en-US" sz="1050" dirty="0" err="1">
                <a:latin typeface="Arial" charset="0"/>
                <a:ea typeface="Arial" charset="0"/>
                <a:cs typeface="Arial" charset="0"/>
              </a:rPr>
              <a:t>p.a</a:t>
            </a:r>
            <a:r>
              <a:rPr lang="en-US" sz="1050" dirty="0">
                <a:latin typeface="Arial" charset="0"/>
                <a:ea typeface="Arial" charset="0"/>
                <a:cs typeface="Arial" charset="0"/>
              </a:rPr>
              <a:t> </a:t>
            </a:r>
          </a:p>
          <a:p>
            <a:pPr marL="1085850" lvl="2" indent="-171450">
              <a:buFont typeface="Courier New" panose="02070309020205020404" pitchFamily="49" charset="0"/>
              <a:buChar char="o"/>
            </a:pPr>
            <a:r>
              <a:rPr lang="en-US" sz="1050" dirty="0">
                <a:latin typeface="Arial" charset="0"/>
                <a:ea typeface="Arial" charset="0"/>
                <a:cs typeface="Arial" charset="0"/>
              </a:rPr>
              <a:t>Issuer fee (earned by Société Générale): 0.40% </a:t>
            </a:r>
            <a:r>
              <a:rPr lang="en-US" sz="1050" dirty="0" err="1">
                <a:latin typeface="Arial" charset="0"/>
                <a:ea typeface="Arial" charset="0"/>
                <a:cs typeface="Arial" charset="0"/>
              </a:rPr>
              <a:t>p.a</a:t>
            </a:r>
            <a:endParaRPr lang="en-US" sz="1050" dirty="0">
              <a:latin typeface="Arial" charset="0"/>
              <a:ea typeface="Arial" charset="0"/>
              <a:cs typeface="Arial" charset="0"/>
            </a:endParaRPr>
          </a:p>
          <a:p>
            <a:pPr marL="628650" lvl="1" indent="-171450">
              <a:buFont typeface="Wingdings" panose="05000000000000000000" pitchFamily="2" charset="2"/>
              <a:buChar char="§"/>
            </a:pPr>
            <a:r>
              <a:rPr lang="en-US" sz="1050" dirty="0">
                <a:latin typeface="Arial" charset="0"/>
                <a:ea typeface="Arial" charset="0"/>
                <a:cs typeface="Arial" charset="0"/>
              </a:rPr>
              <a:t>Cash return : USD LIBOR 3 months + 40 bps (average SG spread across the investment horizon</a:t>
            </a:r>
          </a:p>
          <a:p>
            <a:pPr marL="628650" lvl="1" indent="-171450">
              <a:buFont typeface="Wingdings" panose="05000000000000000000" pitchFamily="2" charset="2"/>
              <a:buChar char="§"/>
            </a:pPr>
            <a:r>
              <a:rPr lang="en-US" sz="1050" dirty="0">
                <a:latin typeface="Arial" charset="0"/>
                <a:ea typeface="Arial" charset="0"/>
                <a:cs typeface="Arial" charset="0"/>
              </a:rPr>
              <a:t>Currency : USD</a:t>
            </a:r>
          </a:p>
        </p:txBody>
      </p:sp>
      <p:sp>
        <p:nvSpPr>
          <p:cNvPr id="7" name="Footer Placeholder 3">
            <a:extLst>
              <a:ext uri="{FF2B5EF4-FFF2-40B4-BE49-F238E27FC236}">
                <a16:creationId xmlns:a16="http://schemas.microsoft.com/office/drawing/2014/main" id="{4197729D-D0AB-4D58-A70B-48FE940E570A}"/>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Tree>
    <p:extLst>
      <p:ext uri="{BB962C8B-B14F-4D97-AF65-F5344CB8AC3E}">
        <p14:creationId xmlns:p14="http://schemas.microsoft.com/office/powerpoint/2010/main" val="6117853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F0C8449-D9D3-416B-B1ED-50D992A68D8A}" type="slidenum">
              <a:rPr lang="en-US" smtClean="0"/>
              <a:pPr/>
              <a:t>27</a:t>
            </a:fld>
            <a:endParaRPr lang="en-US" dirty="0"/>
          </a:p>
        </p:txBody>
      </p:sp>
      <p:sp>
        <p:nvSpPr>
          <p:cNvPr id="3" name="Title 2"/>
          <p:cNvSpPr>
            <a:spLocks noGrp="1"/>
          </p:cNvSpPr>
          <p:nvPr>
            <p:ph type="title"/>
          </p:nvPr>
        </p:nvSpPr>
        <p:spPr>
          <a:xfrm>
            <a:off x="311018" y="191705"/>
            <a:ext cx="7886700" cy="722328"/>
          </a:xfrm>
        </p:spPr>
        <p:txBody>
          <a:bodyPr>
            <a:normAutofit/>
          </a:bodyPr>
          <a:lstStyle/>
          <a:p>
            <a:r>
              <a:rPr lang="en-US" sz="2200" dirty="0"/>
              <a:t>DISCLAIMER</a:t>
            </a:r>
          </a:p>
        </p:txBody>
      </p:sp>
      <p:sp>
        <p:nvSpPr>
          <p:cNvPr id="4" name="Rectangle 3"/>
          <p:cNvSpPr>
            <a:spLocks noChangeArrowheads="1"/>
          </p:cNvSpPr>
          <p:nvPr/>
        </p:nvSpPr>
        <p:spPr bwMode="auto">
          <a:xfrm>
            <a:off x="433387" y="1248712"/>
            <a:ext cx="8280401" cy="4381500"/>
          </a:xfrm>
          <a:prstGeom prst="rect">
            <a:avLst/>
          </a:prstGeom>
          <a:noFill/>
          <a:ln>
            <a:noFill/>
          </a:ln>
        </p:spPr>
        <p:txBody>
          <a:bodyPr wrap="square" lIns="152400" tIns="152400" rIns="152400" bIns="152400" numCol="3" spcCol="180000">
            <a:noAutofit/>
          </a:bodyPr>
          <a:lstStyle/>
          <a:p>
            <a:pPr algn="just">
              <a:lnSpc>
                <a:spcPct val="120000"/>
              </a:lnSpc>
            </a:pPr>
            <a:r>
              <a:rPr lang="en-US" sz="800" b="1" dirty="0">
                <a:solidFill>
                  <a:schemeClr val="bg1">
                    <a:lumMod val="50000"/>
                  </a:schemeClr>
                </a:solidFill>
              </a:rPr>
              <a:t>The funds presented in the present document are not registered for public distribution in any jurisdiction and no public marketing may be carried out for them. This document is for qualified investors only.</a:t>
            </a:r>
            <a:r>
              <a:rPr lang="en-US" sz="800" dirty="0">
                <a:solidFill>
                  <a:schemeClr val="bg1">
                    <a:lumMod val="50000"/>
                  </a:schemeClr>
                </a:solidFill>
              </a:rPr>
              <a:t> The present document neither constitutes an offer nor a solicitation to subscribe for shares in the funds in any jurisdiction where such an offer or solicitation would not </a:t>
            </a:r>
            <a:r>
              <a:rPr lang="en-US" sz="800">
                <a:solidFill>
                  <a:schemeClr val="bg1">
                    <a:lumMod val="50000"/>
                  </a:schemeClr>
                </a:solidFill>
              </a:rPr>
              <a:t>be authorised, </a:t>
            </a:r>
            <a:r>
              <a:rPr lang="en-US" sz="800" dirty="0">
                <a:solidFill>
                  <a:schemeClr val="bg1">
                    <a:lumMod val="50000"/>
                  </a:schemeClr>
                </a:solidFill>
              </a:rPr>
              <a:t>or to any person to whom it would be unlawful to make such an offer or invitation. </a:t>
            </a:r>
            <a:r>
              <a:rPr lang="en-US" sz="800">
                <a:solidFill>
                  <a:schemeClr val="bg1">
                    <a:lumMod val="50000"/>
                  </a:schemeClr>
                </a:solidFill>
              </a:rPr>
              <a:t>In particular, </a:t>
            </a:r>
            <a:r>
              <a:rPr lang="en-US" sz="800" dirty="0">
                <a:solidFill>
                  <a:schemeClr val="bg1">
                    <a:lumMod val="50000"/>
                  </a:schemeClr>
                </a:solidFill>
              </a:rPr>
              <a:t>the funds are not authorized for sale in the United States of America or any territories or possessions under </a:t>
            </a:r>
            <a:r>
              <a:rPr lang="en-US" sz="800">
                <a:solidFill>
                  <a:schemeClr val="bg1">
                    <a:lumMod val="50000"/>
                  </a:schemeClr>
                </a:solidFill>
              </a:rPr>
              <a:t>its jurisdiction, </a:t>
            </a:r>
            <a:r>
              <a:rPr lang="en-US" sz="800" dirty="0">
                <a:solidFill>
                  <a:schemeClr val="bg1">
                    <a:lumMod val="50000"/>
                  </a:schemeClr>
                </a:solidFill>
              </a:rPr>
              <a:t>nor to any U.S. citizen or resident. Any subscriptions not based on the </a:t>
            </a:r>
            <a:r>
              <a:rPr lang="en-US" sz="800">
                <a:solidFill>
                  <a:schemeClr val="bg1">
                    <a:lumMod val="50000"/>
                  </a:schemeClr>
                </a:solidFill>
              </a:rPr>
              <a:t>latest prospectus, </a:t>
            </a:r>
            <a:r>
              <a:rPr lang="en-US" sz="800" dirty="0">
                <a:solidFill>
                  <a:schemeClr val="bg1">
                    <a:lumMod val="50000"/>
                  </a:schemeClr>
                </a:solidFill>
              </a:rPr>
              <a:t>and the latest annual or semi-annual reports of </a:t>
            </a:r>
            <a:r>
              <a:rPr lang="en-US" sz="800">
                <a:solidFill>
                  <a:schemeClr val="bg1">
                    <a:lumMod val="50000"/>
                  </a:schemeClr>
                </a:solidFill>
              </a:rPr>
              <a:t>the funds, </a:t>
            </a:r>
            <a:r>
              <a:rPr lang="en-US" sz="800" dirty="0">
                <a:solidFill>
                  <a:schemeClr val="bg1">
                    <a:lumMod val="50000"/>
                  </a:schemeClr>
                </a:solidFill>
              </a:rPr>
              <a:t>shall not be acceptable. Investors are invited to read carefully the risk warnings and the regulations set out in the prospectuses and are advised to seek professional advice from </a:t>
            </a:r>
            <a:r>
              <a:rPr lang="en-US" sz="800">
                <a:solidFill>
                  <a:schemeClr val="bg1">
                    <a:lumMod val="50000"/>
                  </a:schemeClr>
                </a:solidFill>
              </a:rPr>
              <a:t>their financial, </a:t>
            </a:r>
            <a:r>
              <a:rPr lang="en-US" sz="800" dirty="0">
                <a:solidFill>
                  <a:schemeClr val="bg1">
                    <a:lumMod val="50000"/>
                  </a:schemeClr>
                </a:solidFill>
              </a:rPr>
              <a:t>legal and tax advisors. </a:t>
            </a:r>
          </a:p>
          <a:p>
            <a:pPr algn="just">
              <a:lnSpc>
                <a:spcPct val="120000"/>
              </a:lnSpc>
            </a:pPr>
            <a:endParaRPr lang="en-US" sz="800" b="1" dirty="0">
              <a:solidFill>
                <a:schemeClr val="bg1">
                  <a:lumMod val="50000"/>
                </a:schemeClr>
              </a:solidFill>
            </a:endParaRPr>
          </a:p>
          <a:p>
            <a:pPr algn="just">
              <a:lnSpc>
                <a:spcPct val="120000"/>
              </a:lnSpc>
            </a:pPr>
            <a:r>
              <a:rPr lang="en-GB" sz="800" dirty="0">
                <a:solidFill>
                  <a:schemeClr val="bg1">
                    <a:lumMod val="50000"/>
                  </a:schemeClr>
                </a:solidFill>
              </a:rPr>
              <a:t>This document constitutes marketing material and is not the result of a financial analysis or research and therefore not subject to legal requirements regarding the independence of investment research. It is furnished for general information purposes only and does not constitute an offer or recommendation to enter into any type of financial transaction or to conclude any type of mandate with our company. This document is confidential and is not </a:t>
            </a:r>
            <a:r>
              <a:rPr lang="en-GB" sz="800">
                <a:solidFill>
                  <a:schemeClr val="bg1">
                    <a:lumMod val="50000"/>
                  </a:schemeClr>
                </a:solidFill>
              </a:rPr>
              <a:t>directed to, </a:t>
            </a:r>
            <a:r>
              <a:rPr lang="en-GB" sz="800" dirty="0">
                <a:solidFill>
                  <a:schemeClr val="bg1">
                    <a:lumMod val="50000"/>
                  </a:schemeClr>
                </a:solidFill>
              </a:rPr>
              <a:t>or intended for distribution to or </a:t>
            </a:r>
            <a:r>
              <a:rPr lang="en-GB" sz="800">
                <a:solidFill>
                  <a:schemeClr val="bg1">
                    <a:lumMod val="50000"/>
                  </a:schemeClr>
                </a:solidFill>
              </a:rPr>
              <a:t>use by, </a:t>
            </a:r>
            <a:r>
              <a:rPr lang="en-GB" sz="800" dirty="0">
                <a:solidFill>
                  <a:schemeClr val="bg1">
                    <a:lumMod val="50000"/>
                  </a:schemeClr>
                </a:solidFill>
              </a:rPr>
              <a:t>any person or entity who is a citizen or </a:t>
            </a:r>
            <a:r>
              <a:rPr lang="en-GB" sz="800">
                <a:solidFill>
                  <a:schemeClr val="bg1">
                    <a:lumMod val="50000"/>
                  </a:schemeClr>
                </a:solidFill>
              </a:rPr>
              <a:t>resident of, </a:t>
            </a:r>
            <a:r>
              <a:rPr lang="en-GB" sz="800" dirty="0">
                <a:solidFill>
                  <a:schemeClr val="bg1">
                    <a:lumMod val="50000"/>
                  </a:schemeClr>
                </a:solidFill>
              </a:rPr>
              <a:t>or is located or </a:t>
            </a:r>
            <a:r>
              <a:rPr lang="en-GB" sz="800">
                <a:solidFill>
                  <a:schemeClr val="bg1">
                    <a:lumMod val="50000"/>
                  </a:schemeClr>
                </a:solidFill>
              </a:rPr>
              <a:t>incorporated in, </a:t>
            </a:r>
            <a:r>
              <a:rPr lang="en-GB" sz="800" dirty="0">
                <a:solidFill>
                  <a:schemeClr val="bg1">
                    <a:lumMod val="50000"/>
                  </a:schemeClr>
                </a:solidFill>
              </a:rPr>
              <a:t>any jurisdiction where </a:t>
            </a:r>
            <a:r>
              <a:rPr lang="en-GB" sz="800">
                <a:solidFill>
                  <a:schemeClr val="bg1">
                    <a:lumMod val="50000"/>
                  </a:schemeClr>
                </a:solidFill>
              </a:rPr>
              <a:t>such distribution, publication, </a:t>
            </a:r>
            <a:r>
              <a:rPr lang="en-GB" sz="800" dirty="0">
                <a:solidFill>
                  <a:schemeClr val="bg1">
                    <a:lumMod val="50000"/>
                  </a:schemeClr>
                </a:solidFill>
              </a:rPr>
              <a:t>availability or use would be contrary to applicable laws </a:t>
            </a:r>
            <a:r>
              <a:rPr lang="en-GB" sz="800">
                <a:solidFill>
                  <a:schemeClr val="bg1">
                    <a:lumMod val="50000"/>
                  </a:schemeClr>
                </a:solidFill>
              </a:rPr>
              <a:t>or regulations, </a:t>
            </a:r>
            <a:r>
              <a:rPr lang="en-GB" sz="800" dirty="0">
                <a:solidFill>
                  <a:schemeClr val="bg1">
                    <a:lumMod val="50000"/>
                  </a:schemeClr>
                </a:solidFill>
              </a:rPr>
              <a:t>or which would subject our company and/or its subsidiaries or affiliates to any registration or licensing requirement within such jurisdiction. </a:t>
            </a:r>
            <a:r>
              <a:rPr lang="en-GB" sz="800" b="1" dirty="0">
                <a:solidFill>
                  <a:schemeClr val="bg1">
                    <a:lumMod val="50000"/>
                  </a:schemeClr>
                </a:solidFill>
              </a:rPr>
              <a:t>This document may not </a:t>
            </a:r>
            <a:r>
              <a:rPr lang="en-GB" sz="800" b="1">
                <a:solidFill>
                  <a:schemeClr val="bg1">
                    <a:lumMod val="50000"/>
                  </a:schemeClr>
                </a:solidFill>
              </a:rPr>
              <a:t>be modified, distributed, </a:t>
            </a:r>
            <a:r>
              <a:rPr lang="en-GB" sz="800" b="1" dirty="0">
                <a:solidFill>
                  <a:schemeClr val="bg1">
                    <a:lumMod val="50000"/>
                  </a:schemeClr>
                </a:solidFill>
              </a:rPr>
              <a:t>reproduced or referred to (in whole or in part) without </a:t>
            </a:r>
            <a:r>
              <a:rPr lang="en-GB" sz="800" b="1">
                <a:solidFill>
                  <a:schemeClr val="bg1">
                    <a:lumMod val="50000"/>
                  </a:schemeClr>
                </a:solidFill>
              </a:rPr>
              <a:t>our prior, </a:t>
            </a:r>
            <a:r>
              <a:rPr lang="en-GB" sz="800" b="1" dirty="0">
                <a:solidFill>
                  <a:schemeClr val="bg1">
                    <a:lumMod val="50000"/>
                  </a:schemeClr>
                </a:solidFill>
              </a:rPr>
              <a:t>express written consent. </a:t>
            </a:r>
            <a:r>
              <a:rPr lang="en-GB" sz="800" dirty="0">
                <a:solidFill>
                  <a:schemeClr val="bg1">
                    <a:lumMod val="50000"/>
                  </a:schemeClr>
                </a:solidFill>
              </a:rPr>
              <a:t>This document reflects our opinion as of the date of issue. </a:t>
            </a:r>
            <a:r>
              <a:rPr lang="en-GB" sz="800">
                <a:solidFill>
                  <a:schemeClr val="bg1">
                    <a:lumMod val="50000"/>
                  </a:schemeClr>
                </a:solidFill>
              </a:rPr>
              <a:t>The information, </a:t>
            </a:r>
            <a:r>
              <a:rPr lang="en-GB" sz="800" dirty="0">
                <a:solidFill>
                  <a:schemeClr val="bg1">
                    <a:lumMod val="50000"/>
                  </a:schemeClr>
                </a:solidFill>
              </a:rPr>
              <a:t>opinions and analysis contained herein have been based on sources believed to be reliable</a:t>
            </a:r>
            <a:r>
              <a:rPr lang="en-GB" sz="800">
                <a:solidFill>
                  <a:schemeClr val="bg1">
                    <a:lumMod val="50000"/>
                  </a:schemeClr>
                </a:solidFill>
              </a:rPr>
              <a:t>. However, </a:t>
            </a:r>
            <a:r>
              <a:rPr lang="en-GB" sz="800" dirty="0">
                <a:solidFill>
                  <a:schemeClr val="bg1">
                    <a:lumMod val="50000"/>
                  </a:schemeClr>
                </a:solidFill>
              </a:rPr>
              <a:t>we do not guarantee </a:t>
            </a:r>
            <a:r>
              <a:rPr lang="en-GB" sz="800">
                <a:solidFill>
                  <a:schemeClr val="bg1">
                    <a:lumMod val="50000"/>
                  </a:schemeClr>
                </a:solidFill>
              </a:rPr>
              <a:t>their timeliness, accuracy, </a:t>
            </a:r>
            <a:r>
              <a:rPr lang="en-GB" sz="800" dirty="0">
                <a:solidFill>
                  <a:schemeClr val="bg1">
                    <a:lumMod val="50000"/>
                  </a:schemeClr>
                </a:solidFill>
              </a:rPr>
              <a:t>or completeness. </a:t>
            </a:r>
            <a:r>
              <a:rPr lang="en-GB" sz="800">
                <a:solidFill>
                  <a:schemeClr val="bg1">
                    <a:lumMod val="50000"/>
                  </a:schemeClr>
                </a:solidFill>
              </a:rPr>
              <a:t>All information, </a:t>
            </a:r>
            <a:r>
              <a:rPr lang="en-GB" sz="800" dirty="0">
                <a:solidFill>
                  <a:schemeClr val="bg1">
                    <a:lumMod val="50000"/>
                  </a:schemeClr>
                </a:solidFill>
              </a:rPr>
              <a:t>analysis and opinions are subject to change without notice at any time and with no obligation to update. This document is not intended to provide a sufficient basis on which to make an investment decision and is not a personal recommendation or investment advice. It is intended only to provide observations </a:t>
            </a:r>
            <a:r>
              <a:rPr lang="en-GB" sz="800">
                <a:solidFill>
                  <a:schemeClr val="bg1">
                    <a:lumMod val="50000"/>
                  </a:schemeClr>
                </a:solidFill>
              </a:rPr>
              <a:t>and views, </a:t>
            </a:r>
            <a:r>
              <a:rPr lang="en-GB" sz="800" dirty="0">
                <a:solidFill>
                  <a:schemeClr val="bg1">
                    <a:lumMod val="50000"/>
                  </a:schemeClr>
                </a:solidFill>
              </a:rPr>
              <a:t>regardless of the date on which the reader may receive or access it. Each person is urged to determine whether any investments suit their particular circumstances and to </a:t>
            </a:r>
            <a:r>
              <a:rPr lang="en-GB" sz="800">
                <a:solidFill>
                  <a:schemeClr val="bg1">
                    <a:lumMod val="50000"/>
                  </a:schemeClr>
                </a:solidFill>
              </a:rPr>
              <a:t>independently assess, </a:t>
            </a:r>
            <a:r>
              <a:rPr lang="en-GB" sz="800" dirty="0">
                <a:solidFill>
                  <a:schemeClr val="bg1">
                    <a:lumMod val="50000"/>
                  </a:schemeClr>
                </a:solidFill>
              </a:rPr>
              <a:t>with </a:t>
            </a:r>
            <a:r>
              <a:rPr lang="en-GB" sz="800">
                <a:solidFill>
                  <a:schemeClr val="bg1">
                    <a:lumMod val="50000"/>
                  </a:schemeClr>
                </a:solidFill>
              </a:rPr>
              <a:t>professional advisors, </a:t>
            </a:r>
            <a:r>
              <a:rPr lang="en-GB" sz="800" dirty="0">
                <a:solidFill>
                  <a:schemeClr val="bg1">
                    <a:lumMod val="50000"/>
                  </a:schemeClr>
                </a:solidFill>
              </a:rPr>
              <a:t>the specific </a:t>
            </a:r>
            <a:r>
              <a:rPr lang="en-GB" sz="800">
                <a:solidFill>
                  <a:schemeClr val="bg1">
                    <a:lumMod val="50000"/>
                  </a:schemeClr>
                </a:solidFill>
              </a:rPr>
              <a:t>risks incurred, </a:t>
            </a:r>
            <a:r>
              <a:rPr lang="en-GB" sz="800" dirty="0">
                <a:solidFill>
                  <a:schemeClr val="bg1">
                    <a:lumMod val="50000"/>
                  </a:schemeClr>
                </a:solidFill>
              </a:rPr>
              <a:t>including without limitation at </a:t>
            </a:r>
            <a:r>
              <a:rPr lang="en-GB" sz="800">
                <a:solidFill>
                  <a:schemeClr val="bg1">
                    <a:lumMod val="50000"/>
                  </a:schemeClr>
                </a:solidFill>
              </a:rPr>
              <a:t>the financial, regulatory, legal, </a:t>
            </a:r>
            <a:r>
              <a:rPr lang="en-GB" sz="800" dirty="0">
                <a:solidFill>
                  <a:schemeClr val="bg1">
                    <a:lumMod val="50000"/>
                  </a:schemeClr>
                </a:solidFill>
              </a:rPr>
              <a:t>accounting and tax levels.</a:t>
            </a:r>
            <a:endParaRPr lang="en-US" sz="800" dirty="0">
              <a:solidFill>
                <a:schemeClr val="bg1">
                  <a:lumMod val="50000"/>
                </a:schemeClr>
              </a:solidFill>
            </a:endParaRPr>
          </a:p>
          <a:p>
            <a:pPr algn="just">
              <a:lnSpc>
                <a:spcPct val="120000"/>
              </a:lnSpc>
            </a:pPr>
            <a:r>
              <a:rPr lang="en-GB" sz="800" b="1" dirty="0">
                <a:solidFill>
                  <a:schemeClr val="bg1">
                    <a:lumMod val="50000"/>
                  </a:schemeClr>
                </a:solidFill>
              </a:rPr>
              <a:t>Past performance and/or financial market scenarios are no guarantee of current or future returns.</a:t>
            </a:r>
            <a:r>
              <a:rPr lang="en-GB" sz="800" dirty="0">
                <a:solidFill>
                  <a:schemeClr val="bg1">
                    <a:lumMod val="50000"/>
                  </a:schemeClr>
                </a:solidFill>
              </a:rPr>
              <a:t> Where these materials contain statements about </a:t>
            </a:r>
            <a:r>
              <a:rPr lang="en-GB" sz="800">
                <a:solidFill>
                  <a:schemeClr val="bg1">
                    <a:lumMod val="50000"/>
                  </a:schemeClr>
                </a:solidFill>
              </a:rPr>
              <a:t>future performance, </a:t>
            </a:r>
            <a:r>
              <a:rPr lang="en-GB" sz="800" dirty="0">
                <a:solidFill>
                  <a:schemeClr val="bg1">
                    <a:lumMod val="50000"/>
                  </a:schemeClr>
                </a:solidFill>
              </a:rPr>
              <a:t>such statements are forward looking and subject to a number of risks and uncertainties. </a:t>
            </a:r>
            <a:r>
              <a:rPr lang="en-GB" sz="800">
                <a:solidFill>
                  <a:schemeClr val="bg1">
                    <a:lumMod val="50000"/>
                  </a:schemeClr>
                </a:solidFill>
              </a:rPr>
              <a:t>The opinions, </a:t>
            </a:r>
            <a:r>
              <a:rPr lang="en-GB" sz="800" dirty="0">
                <a:solidFill>
                  <a:schemeClr val="bg1">
                    <a:lumMod val="50000"/>
                  </a:schemeClr>
                </a:solidFill>
              </a:rPr>
              <a:t>analysis and information herein do not take into </a:t>
            </a:r>
            <a:r>
              <a:rPr lang="en-GB" sz="800">
                <a:solidFill>
                  <a:schemeClr val="bg1">
                    <a:lumMod val="50000"/>
                  </a:schemeClr>
                </a:solidFill>
              </a:rPr>
              <a:t>account circumstances, objectives, </a:t>
            </a:r>
            <a:r>
              <a:rPr lang="en-GB" sz="800" dirty="0">
                <a:solidFill>
                  <a:schemeClr val="bg1">
                    <a:lumMod val="50000"/>
                  </a:schemeClr>
                </a:solidFill>
              </a:rPr>
              <a:t>or needs of any specific person. </a:t>
            </a:r>
            <a:endParaRPr lang="en-US" sz="800" dirty="0">
              <a:solidFill>
                <a:schemeClr val="bg1">
                  <a:lumMod val="50000"/>
                </a:schemeClr>
              </a:solidFill>
            </a:endParaRPr>
          </a:p>
          <a:p>
            <a:pPr algn="just">
              <a:lnSpc>
                <a:spcPct val="120000"/>
              </a:lnSpc>
            </a:pPr>
            <a:r>
              <a:rPr lang="en-GB" sz="800" dirty="0">
                <a:solidFill>
                  <a:schemeClr val="bg1">
                    <a:lumMod val="50000"/>
                  </a:schemeClr>
                </a:solidFill>
              </a:rPr>
              <a:t> </a:t>
            </a:r>
            <a:endParaRPr lang="en-US" sz="800" dirty="0">
              <a:solidFill>
                <a:schemeClr val="bg1">
                  <a:lumMod val="50000"/>
                </a:schemeClr>
              </a:solidFill>
            </a:endParaRPr>
          </a:p>
          <a:p>
            <a:pPr algn="just">
              <a:lnSpc>
                <a:spcPct val="120000"/>
              </a:lnSpc>
            </a:pPr>
            <a:r>
              <a:rPr lang="en-GB" sz="800" dirty="0">
                <a:solidFill>
                  <a:schemeClr val="bg1">
                    <a:lumMod val="50000"/>
                  </a:schemeClr>
                </a:solidFill>
              </a:rPr>
              <a:t>Investments may be subject to risks that are difficult to quantify and to integrate into their valuation and significant fluctuations in their value or return may occur. Products with a high degree </a:t>
            </a:r>
            <a:r>
              <a:rPr lang="en-GB" sz="800">
                <a:solidFill>
                  <a:schemeClr val="bg1">
                    <a:lumMod val="50000"/>
                  </a:schemeClr>
                </a:solidFill>
              </a:rPr>
              <a:t>of risk, </a:t>
            </a:r>
            <a:r>
              <a:rPr lang="en-GB" sz="800" dirty="0">
                <a:solidFill>
                  <a:schemeClr val="bg1">
                    <a:lumMod val="50000"/>
                  </a:schemeClr>
                </a:solidFill>
              </a:rPr>
              <a:t>such </a:t>
            </a:r>
            <a:r>
              <a:rPr lang="en-GB" sz="800">
                <a:solidFill>
                  <a:schemeClr val="bg1">
                    <a:lumMod val="50000"/>
                  </a:schemeClr>
                </a:solidFill>
              </a:rPr>
              <a:t>as derivatives, structured products, </a:t>
            </a:r>
            <a:r>
              <a:rPr lang="en-GB" sz="800" dirty="0">
                <a:solidFill>
                  <a:schemeClr val="bg1">
                    <a:lumMod val="50000"/>
                  </a:schemeClr>
                </a:solidFill>
              </a:rPr>
              <a:t>or alternative/non-traditional investments (</a:t>
            </a:r>
            <a:r>
              <a:rPr lang="en-GB" sz="800">
                <a:solidFill>
                  <a:schemeClr val="bg1">
                    <a:lumMod val="50000"/>
                  </a:schemeClr>
                </a:solidFill>
              </a:rPr>
              <a:t>hedge funds, private equity, </a:t>
            </a:r>
            <a:r>
              <a:rPr lang="en-GB" sz="800" dirty="0">
                <a:solidFill>
                  <a:schemeClr val="bg1">
                    <a:lumMod val="50000"/>
                  </a:schemeClr>
                </a:solidFill>
              </a:rPr>
              <a:t>real </a:t>
            </a:r>
            <a:r>
              <a:rPr lang="en-GB" sz="800">
                <a:solidFill>
                  <a:schemeClr val="bg1">
                    <a:lumMod val="50000"/>
                  </a:schemeClr>
                </a:solidFill>
              </a:rPr>
              <a:t>estate funds, </a:t>
            </a:r>
            <a:r>
              <a:rPr lang="en-GB" sz="800" dirty="0">
                <a:solidFill>
                  <a:schemeClr val="bg1">
                    <a:lumMod val="50000"/>
                  </a:schemeClr>
                </a:solidFill>
              </a:rPr>
              <a:t>etc.) are suitable only for sophisticated investors who are capable of understanding and assuming the risks involved. Investments in foreign securities or currencies involve additional risk as the foreign security or currency might lose value against an investor’s reference currency.</a:t>
            </a:r>
            <a:endParaRPr lang="en-US" sz="800" dirty="0">
              <a:solidFill>
                <a:schemeClr val="bg1">
                  <a:lumMod val="50000"/>
                </a:schemeClr>
              </a:solidFill>
            </a:endParaRPr>
          </a:p>
          <a:p>
            <a:pPr algn="just">
              <a:lnSpc>
                <a:spcPct val="120000"/>
              </a:lnSpc>
            </a:pPr>
            <a:r>
              <a:rPr lang="en-GB" sz="800" dirty="0">
                <a:solidFill>
                  <a:schemeClr val="bg1">
                    <a:lumMod val="50000"/>
                  </a:schemeClr>
                </a:solidFill>
              </a:rPr>
              <a:t> </a:t>
            </a:r>
            <a:endParaRPr lang="en-US" sz="800" dirty="0">
              <a:solidFill>
                <a:schemeClr val="bg1">
                  <a:lumMod val="50000"/>
                </a:schemeClr>
              </a:solidFill>
            </a:endParaRPr>
          </a:p>
          <a:p>
            <a:pPr algn="just">
              <a:lnSpc>
                <a:spcPct val="120000"/>
              </a:lnSpc>
            </a:pPr>
            <a:r>
              <a:rPr lang="en-GB" sz="800" b="1" dirty="0">
                <a:solidFill>
                  <a:schemeClr val="bg1">
                    <a:lumMod val="50000"/>
                  </a:schemeClr>
                </a:solidFill>
              </a:rPr>
              <a:t>This document is without express or implied warranties or representations of any kind and we will not accept any liability whatsoever for any loss or damage resulting from the </a:t>
            </a:r>
            <a:r>
              <a:rPr lang="en-GB" sz="800" b="1">
                <a:solidFill>
                  <a:schemeClr val="bg1">
                    <a:lumMod val="50000"/>
                  </a:schemeClr>
                </a:solidFill>
              </a:rPr>
              <a:t>use of, </a:t>
            </a:r>
            <a:r>
              <a:rPr lang="en-GB" sz="800" b="1" dirty="0">
                <a:solidFill>
                  <a:schemeClr val="bg1">
                    <a:lumMod val="50000"/>
                  </a:schemeClr>
                </a:solidFill>
              </a:rPr>
              <a:t>or </a:t>
            </a:r>
            <a:r>
              <a:rPr lang="en-GB" sz="800" b="1">
                <a:solidFill>
                  <a:schemeClr val="bg1">
                    <a:lumMod val="50000"/>
                  </a:schemeClr>
                </a:solidFill>
              </a:rPr>
              <a:t>reliance on, the information, </a:t>
            </a:r>
            <a:r>
              <a:rPr lang="en-GB" sz="800" b="1" dirty="0">
                <a:solidFill>
                  <a:schemeClr val="bg1">
                    <a:lumMod val="50000"/>
                  </a:schemeClr>
                </a:solidFill>
              </a:rPr>
              <a:t>analysis or opinions contained herein.</a:t>
            </a:r>
            <a:endParaRPr lang="en-US" sz="800" dirty="0">
              <a:solidFill>
                <a:schemeClr val="bg1">
                  <a:lumMod val="50000"/>
                </a:schemeClr>
              </a:solidFill>
            </a:endParaRPr>
          </a:p>
          <a:p>
            <a:pPr algn="just">
              <a:lnSpc>
                <a:spcPct val="120000"/>
              </a:lnSpc>
            </a:pPr>
            <a:r>
              <a:rPr lang="en-GB" sz="800" b="1" dirty="0"/>
              <a:t> </a:t>
            </a:r>
            <a:endParaRPr lang="en-US" sz="800" dirty="0"/>
          </a:p>
        </p:txBody>
      </p:sp>
      <p:sp>
        <p:nvSpPr>
          <p:cNvPr id="7" name="Footer Placeholder 3">
            <a:extLst>
              <a:ext uri="{FF2B5EF4-FFF2-40B4-BE49-F238E27FC236}">
                <a16:creationId xmlns:a16="http://schemas.microsoft.com/office/drawing/2014/main" id="{DCDE7D91-2730-4554-B034-A123050AFD75}"/>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Tree>
    <p:extLst>
      <p:ext uri="{BB962C8B-B14F-4D97-AF65-F5344CB8AC3E}">
        <p14:creationId xmlns:p14="http://schemas.microsoft.com/office/powerpoint/2010/main" val="879514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2"/>
          <p:cNvSpPr txBox="1">
            <a:spLocks/>
          </p:cNvSpPr>
          <p:nvPr/>
        </p:nvSpPr>
        <p:spPr>
          <a:xfrm>
            <a:off x="259262" y="212456"/>
            <a:ext cx="8767409" cy="722328"/>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r>
              <a:rPr lang="en-US" sz="2200" cap="all" dirty="0">
                <a:solidFill>
                  <a:srgbClr val="102D40"/>
                </a:solidFill>
                <a:latin typeface="+mn-lt"/>
                <a:cs typeface="Times New Roman" panose="02020603050405020304" pitchFamily="18" charset="0"/>
              </a:rPr>
              <a:t>Table of content</a:t>
            </a:r>
            <a:endParaRPr lang="en-US" sz="2200" dirty="0">
              <a:solidFill>
                <a:srgbClr val="A6A6A6"/>
              </a:solidFill>
              <a:latin typeface="+mn-lt"/>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9F0C8449-D9D3-416B-B1ED-50D992A68D8A}" type="slidenum">
              <a:rPr lang="en-US" smtClean="0"/>
              <a:pPr/>
              <a:t>3</a:t>
            </a:fld>
            <a:endParaRPr lang="en-US" dirty="0"/>
          </a:p>
        </p:txBody>
      </p:sp>
      <p:sp>
        <p:nvSpPr>
          <p:cNvPr id="15" name="TextBox 14"/>
          <p:cNvSpPr txBox="1"/>
          <p:nvPr/>
        </p:nvSpPr>
        <p:spPr>
          <a:xfrm flipH="1">
            <a:off x="289978" y="1451208"/>
            <a:ext cx="8774574" cy="3462999"/>
          </a:xfrm>
          <a:prstGeom prst="rect">
            <a:avLst/>
          </a:prstGeom>
          <a:noFill/>
        </p:spPr>
        <p:txBody>
          <a:bodyPr wrap="square" rtlCol="0">
            <a:spAutoFit/>
          </a:bodyPr>
          <a:lstStyle/>
          <a:p>
            <a:pPr marL="361950" indent="-361950">
              <a:lnSpc>
                <a:spcPct val="200000"/>
              </a:lnSpc>
              <a:buClr>
                <a:srgbClr val="0D2D40"/>
              </a:buClr>
              <a:buSzPct val="150000"/>
              <a:buFont typeface="Wingdings" panose="05000000000000000000" pitchFamily="2" charset="2"/>
              <a:buChar char="§"/>
            </a:pPr>
            <a:r>
              <a:rPr lang="en-US" sz="1600" dirty="0">
                <a:cs typeface="Times New Roman" panose="02020603050405020304" pitchFamily="18" charset="0"/>
              </a:rPr>
              <a:t>Executive Summary</a:t>
            </a:r>
          </a:p>
          <a:p>
            <a:pPr marL="361950" indent="-361950">
              <a:lnSpc>
                <a:spcPct val="200000"/>
              </a:lnSpc>
              <a:buClr>
                <a:srgbClr val="0D2D40"/>
              </a:buClr>
              <a:buSzPct val="150000"/>
              <a:buFont typeface="Wingdings" panose="05000000000000000000" pitchFamily="2" charset="2"/>
              <a:buChar char="§"/>
            </a:pPr>
            <a:r>
              <a:rPr lang="en-US" sz="1600" dirty="0">
                <a:cs typeface="Times New Roman" panose="02020603050405020304" pitchFamily="18" charset="0"/>
              </a:rPr>
              <a:t>Changing Investment Landscape</a:t>
            </a:r>
          </a:p>
          <a:p>
            <a:pPr marL="361950" indent="-361950">
              <a:lnSpc>
                <a:spcPct val="200000"/>
              </a:lnSpc>
              <a:buClr>
                <a:srgbClr val="0D2D40"/>
              </a:buClr>
              <a:buSzPct val="150000"/>
              <a:buFont typeface="Wingdings" panose="05000000000000000000" pitchFamily="2" charset="2"/>
              <a:buChar char="§"/>
            </a:pPr>
            <a:r>
              <a:rPr lang="en-US" sz="1600" dirty="0">
                <a:cs typeface="Times New Roman" panose="02020603050405020304" pitchFamily="18" charset="0"/>
              </a:rPr>
              <a:t>Investment Case</a:t>
            </a:r>
          </a:p>
          <a:p>
            <a:pPr marL="361950" indent="-361950">
              <a:lnSpc>
                <a:spcPct val="200000"/>
              </a:lnSpc>
              <a:buClr>
                <a:srgbClr val="0D2D40"/>
              </a:buClr>
              <a:buSzPct val="150000"/>
              <a:buFont typeface="Wingdings" panose="05000000000000000000" pitchFamily="2" charset="2"/>
              <a:buChar char="§"/>
            </a:pPr>
            <a:r>
              <a:rPr lang="en-US" sz="1600" dirty="0">
                <a:cs typeface="Times New Roman" panose="02020603050405020304" pitchFamily="18" charset="0"/>
              </a:rPr>
              <a:t>Investment Process</a:t>
            </a:r>
          </a:p>
          <a:p>
            <a:pPr marL="361950" indent="-361950">
              <a:lnSpc>
                <a:spcPct val="200000"/>
              </a:lnSpc>
              <a:buClr>
                <a:srgbClr val="0D2D40"/>
              </a:buClr>
              <a:buSzPct val="150000"/>
              <a:buFont typeface="Wingdings" panose="05000000000000000000" pitchFamily="2" charset="2"/>
              <a:buChar char="§"/>
            </a:pPr>
            <a:r>
              <a:rPr lang="en-US" sz="1600" dirty="0">
                <a:cs typeface="Times New Roman" panose="02020603050405020304" pitchFamily="18" charset="0"/>
              </a:rPr>
              <a:t>Performance</a:t>
            </a:r>
          </a:p>
          <a:p>
            <a:pPr marL="361950" indent="-361950">
              <a:lnSpc>
                <a:spcPct val="200000"/>
              </a:lnSpc>
              <a:buClr>
                <a:srgbClr val="0D2D40"/>
              </a:buClr>
              <a:buSzPct val="150000"/>
              <a:buFont typeface="Wingdings" panose="05000000000000000000" pitchFamily="2" charset="2"/>
              <a:buChar char="§"/>
            </a:pPr>
            <a:r>
              <a:rPr lang="en-US" sz="1600" dirty="0">
                <a:cs typeface="Times New Roman" panose="02020603050405020304" pitchFamily="18" charset="0"/>
              </a:rPr>
              <a:t>Key Takeaways</a:t>
            </a:r>
          </a:p>
          <a:p>
            <a:pPr marL="361950" indent="-361950">
              <a:lnSpc>
                <a:spcPct val="200000"/>
              </a:lnSpc>
              <a:buClr>
                <a:srgbClr val="0D2D40"/>
              </a:buClr>
              <a:buSzPct val="150000"/>
              <a:buFont typeface="Wingdings" panose="05000000000000000000" pitchFamily="2" charset="2"/>
              <a:buChar char="§"/>
            </a:pPr>
            <a:r>
              <a:rPr lang="en-US" sz="1600" dirty="0">
                <a:cs typeface="Times New Roman" panose="02020603050405020304" pitchFamily="18" charset="0"/>
              </a:rPr>
              <a:t>Appendices</a:t>
            </a:r>
          </a:p>
        </p:txBody>
      </p:sp>
      <p:sp>
        <p:nvSpPr>
          <p:cNvPr id="8" name="Footer Placeholder 3">
            <a:extLst>
              <a:ext uri="{FF2B5EF4-FFF2-40B4-BE49-F238E27FC236}">
                <a16:creationId xmlns:a16="http://schemas.microsoft.com/office/drawing/2014/main" id="{6FB297F4-EABD-43B1-B3B0-3B4C673BDD6D}"/>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Tree>
    <p:extLst>
      <p:ext uri="{BB962C8B-B14F-4D97-AF65-F5344CB8AC3E}">
        <p14:creationId xmlns:p14="http://schemas.microsoft.com/office/powerpoint/2010/main" val="25051161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a:extLst>
              <a:ext uri="{FF2B5EF4-FFF2-40B4-BE49-F238E27FC236}">
                <a16:creationId xmlns:a16="http://schemas.microsoft.com/office/drawing/2014/main" id="{DE83C3DA-0E26-4D30-B5F8-D2DD4AAB147A}"/>
              </a:ext>
            </a:extLst>
          </p:cNvPr>
          <p:cNvGraphicFramePr>
            <a:graphicFrameLocks noGrp="1"/>
          </p:cNvGraphicFramePr>
          <p:nvPr>
            <p:extLst>
              <p:ext uri="{D42A27DB-BD31-4B8C-83A1-F6EECF244321}">
                <p14:modId xmlns:p14="http://schemas.microsoft.com/office/powerpoint/2010/main" val="2998163532"/>
              </p:ext>
            </p:extLst>
          </p:nvPr>
        </p:nvGraphicFramePr>
        <p:xfrm>
          <a:off x="1259457" y="3915768"/>
          <a:ext cx="5010440" cy="2017711"/>
        </p:xfrm>
        <a:graphic>
          <a:graphicData uri="http://schemas.openxmlformats.org/drawingml/2006/table">
            <a:tbl>
              <a:tblPr/>
              <a:tblGrid>
                <a:gridCol w="1385715">
                  <a:extLst>
                    <a:ext uri="{9D8B030D-6E8A-4147-A177-3AD203B41FA5}">
                      <a16:colId xmlns:a16="http://schemas.microsoft.com/office/drawing/2014/main" val="703783556"/>
                    </a:ext>
                  </a:extLst>
                </a:gridCol>
                <a:gridCol w="1385715">
                  <a:extLst>
                    <a:ext uri="{9D8B030D-6E8A-4147-A177-3AD203B41FA5}">
                      <a16:colId xmlns:a16="http://schemas.microsoft.com/office/drawing/2014/main" val="2124112283"/>
                    </a:ext>
                  </a:extLst>
                </a:gridCol>
                <a:gridCol w="1119505">
                  <a:extLst>
                    <a:ext uri="{9D8B030D-6E8A-4147-A177-3AD203B41FA5}">
                      <a16:colId xmlns:a16="http://schemas.microsoft.com/office/drawing/2014/main" val="2409427426"/>
                    </a:ext>
                  </a:extLst>
                </a:gridCol>
                <a:gridCol w="1119505">
                  <a:extLst>
                    <a:ext uri="{9D8B030D-6E8A-4147-A177-3AD203B41FA5}">
                      <a16:colId xmlns:a16="http://schemas.microsoft.com/office/drawing/2014/main" val="3525183843"/>
                    </a:ext>
                  </a:extLst>
                </a:gridCol>
              </a:tblGrid>
              <a:tr h="497216">
                <a:tc>
                  <a:txBody>
                    <a:bodyPr/>
                    <a:lstStyle/>
                    <a:p>
                      <a:pPr algn="l" fontAlgn="b"/>
                      <a:endParaRPr lang="fr-FR" sz="1000" b="0" i="0" u="none" strike="noStrike" dirty="0">
                        <a:solidFill>
                          <a:schemeClr val="bg1"/>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l" fontAlgn="b"/>
                      <a:endParaRPr lang="fr-FR" sz="1000" b="0" i="0" u="none" strike="noStrike" dirty="0">
                        <a:solidFill>
                          <a:schemeClr val="bg1"/>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algn="ctr" fontAlgn="ctr"/>
                      <a:r>
                        <a:rPr lang="fr-FR" sz="1000" b="1" i="0" u="none" strike="noStrike" dirty="0">
                          <a:solidFill>
                            <a:schemeClr val="bg1"/>
                          </a:solidFill>
                          <a:effectLst/>
                          <a:latin typeface="Arial" panose="020B0604020202020204" pitchFamily="34" charset="0"/>
                          <a:cs typeface="Arial" panose="020B0604020202020204" pitchFamily="34" charset="0"/>
                        </a:rPr>
                        <a:t>S&amp;P 500 INDEX</a:t>
                      </a:r>
                    </a:p>
                  </a:txBody>
                  <a:tcPr marL="0" marR="0" marT="0" marB="0" anchor="ctr">
                    <a:lnL w="28575" cap="flat" cmpd="sng" algn="ctr">
                      <a:noFill/>
                      <a:prstDash val="solid"/>
                      <a:round/>
                      <a:headEnd type="none" w="med" len="med"/>
                      <a:tailEnd type="none" w="med" len="med"/>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B6B6B"/>
                    </a:solidFill>
                  </a:tcPr>
                </a:tc>
                <a:tc>
                  <a:txBody>
                    <a:bodyPr/>
                    <a:lstStyle/>
                    <a:p>
                      <a:pPr marL="0" algn="ctr" defTabSz="457200" rtl="0" eaLnBrk="1" fontAlgn="ctr" latinLnBrk="0" hangingPunct="1"/>
                      <a:r>
                        <a:rPr lang="fr-FR" sz="1000" b="1" i="0" u="none" strike="noStrike" kern="1200" dirty="0">
                          <a:solidFill>
                            <a:schemeClr val="bg1"/>
                          </a:solidFill>
                          <a:effectLst/>
                          <a:latin typeface="Arial" panose="020B0604020202020204" pitchFamily="34" charset="0"/>
                          <a:ea typeface="+mn-ea"/>
                          <a:cs typeface="Arial" panose="020B0604020202020204" pitchFamily="34" charset="0"/>
                        </a:rPr>
                        <a:t>HEDGEPREMIA</a:t>
                      </a:r>
                    </a:p>
                  </a:txBody>
                  <a:tcPr marL="0" marR="0" marT="0" marB="0"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66AACD"/>
                    </a:solidFill>
                  </a:tcPr>
                </a:tc>
                <a:extLst>
                  <a:ext uri="{0D108BD9-81ED-4DB2-BD59-A6C34878D82A}">
                    <a16:rowId xmlns:a16="http://schemas.microsoft.com/office/drawing/2014/main" val="2744554648"/>
                  </a:ext>
                </a:extLst>
              </a:tr>
              <a:tr h="304099">
                <a:tc>
                  <a:txBody>
                    <a:bodyPr/>
                    <a:lstStyle/>
                    <a:p>
                      <a:pPr algn="ctr" fontAlgn="ctr"/>
                      <a:r>
                        <a:rPr lang="fr-FR" sz="1000" b="1" i="0" u="none" strike="noStrike" dirty="0">
                          <a:solidFill>
                            <a:schemeClr val="bg1"/>
                          </a:solidFill>
                          <a:effectLst/>
                          <a:latin typeface="Calibri" panose="020F0502020204030204" pitchFamily="34" charset="0"/>
                        </a:rPr>
                        <a:t>Lehman Default</a:t>
                      </a:r>
                    </a:p>
                  </a:txBody>
                  <a:tcPr marL="0" marR="0" marT="0" marB="0"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0D2D40"/>
                    </a:solidFill>
                  </a:tcPr>
                </a:tc>
                <a:tc>
                  <a:txBody>
                    <a:bodyPr/>
                    <a:lstStyle/>
                    <a:p>
                      <a:pPr algn="ctr" fontAlgn="ctr"/>
                      <a:r>
                        <a:rPr lang="fr-FR" sz="1000" b="1" i="0" u="none" strike="noStrike" dirty="0">
                          <a:solidFill>
                            <a:schemeClr val="bg1"/>
                          </a:solidFill>
                          <a:effectLst/>
                          <a:latin typeface="Calibri" panose="020F0502020204030204" pitchFamily="34" charset="0"/>
                        </a:rPr>
                        <a:t>02.01.2008 – 09.03.2009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0D2D40"/>
                    </a:solidFill>
                  </a:tcPr>
                </a:tc>
                <a:tc>
                  <a:txBody>
                    <a:bodyPr/>
                    <a:lstStyle/>
                    <a:p>
                      <a:pPr algn="ctr" fontAlgn="ctr"/>
                      <a:r>
                        <a:rPr lang="fr-FR" sz="900" b="1" i="1" u="none" strike="noStrike" kern="1200" dirty="0">
                          <a:solidFill>
                            <a:srgbClr val="545454"/>
                          </a:solidFill>
                          <a:effectLst/>
                          <a:latin typeface="Arial" panose="020B0604020202020204" pitchFamily="34" charset="0"/>
                          <a:ea typeface="+mn-ea"/>
                          <a:cs typeface="Arial" panose="020B0604020202020204" pitchFamily="34" charset="0"/>
                        </a:rPr>
                        <a:t>-53.93%</a:t>
                      </a:r>
                    </a:p>
                  </a:txBody>
                  <a:tcPr marL="0" marR="0" marT="0" marB="0" anchor="ctr">
                    <a:lnL w="127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B6B6B">
                        <a:alpha val="20000"/>
                      </a:srgb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fr-FR" sz="900" b="1" i="0" u="none" strike="noStrike" kern="1200" dirty="0">
                          <a:solidFill>
                            <a:srgbClr val="0D2D40"/>
                          </a:solidFill>
                          <a:effectLst/>
                          <a:latin typeface="Arial" panose="020B0604020202020204" pitchFamily="34" charset="0"/>
                          <a:ea typeface="+mn-ea"/>
                          <a:cs typeface="Arial" panose="020B0604020202020204" pitchFamily="34" charset="0"/>
                        </a:rPr>
                        <a:t>107.12%</a:t>
                      </a:r>
                    </a:p>
                  </a:txBody>
                  <a:tcPr marL="0" marR="0" marT="0" marB="0"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6AACD">
                        <a:alpha val="20000"/>
                      </a:srgbClr>
                    </a:solidFill>
                  </a:tcPr>
                </a:tc>
                <a:extLst>
                  <a:ext uri="{0D108BD9-81ED-4DB2-BD59-A6C34878D82A}">
                    <a16:rowId xmlns:a16="http://schemas.microsoft.com/office/drawing/2014/main" val="1723340589"/>
                  </a:ext>
                </a:extLst>
              </a:tr>
              <a:tr h="304099">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fr-FR" sz="1000" b="1" i="0" u="none" strike="noStrike" dirty="0">
                          <a:solidFill>
                            <a:schemeClr val="bg1"/>
                          </a:solidFill>
                          <a:effectLst/>
                          <a:latin typeface="Calibri" panose="020F0502020204030204" pitchFamily="34" charset="0"/>
                        </a:rPr>
                        <a:t>Euro Crisis</a:t>
                      </a:r>
                    </a:p>
                  </a:txBody>
                  <a:tcPr marL="0" marR="0" marT="0" marB="0"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0D2D40"/>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fr-FR" sz="1000" b="1" i="0" u="none" strike="noStrike" dirty="0">
                          <a:solidFill>
                            <a:schemeClr val="bg1"/>
                          </a:solidFill>
                          <a:effectLst/>
                          <a:latin typeface="Calibri" panose="020F0502020204030204" pitchFamily="34" charset="0"/>
                        </a:rPr>
                        <a:t>26.04.2010 – 02.07.2010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0D2D40"/>
                    </a:solidFill>
                  </a:tcPr>
                </a:tc>
                <a:tc>
                  <a:txBody>
                    <a:bodyPr/>
                    <a:lstStyle/>
                    <a:p>
                      <a:pPr algn="ctr"/>
                      <a:r>
                        <a:rPr lang="en-GB" sz="900" b="1" i="1" u="none" strike="noStrike" kern="1200" dirty="0">
                          <a:solidFill>
                            <a:srgbClr val="545454"/>
                          </a:solidFill>
                          <a:effectLst/>
                          <a:latin typeface="Arial" panose="020B0604020202020204" pitchFamily="34" charset="0"/>
                          <a:ea typeface="+mn-ea"/>
                          <a:cs typeface="Arial" panose="020B0604020202020204" pitchFamily="34" charset="0"/>
                        </a:rPr>
                        <a:t>-15.99%</a:t>
                      </a:r>
                    </a:p>
                  </a:txBody>
                  <a:tcPr marL="0" marR="0" marT="0" marB="0" anchor="ctr">
                    <a:lnL w="127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B6B6B">
                        <a:alpha val="20000"/>
                      </a:srgbClr>
                    </a:solidFill>
                  </a:tcPr>
                </a:tc>
                <a:tc>
                  <a:txBody>
                    <a:bodyPr/>
                    <a:lstStyle/>
                    <a:p>
                      <a:pPr algn="ctr"/>
                      <a:r>
                        <a:rPr lang="en-GB" sz="900" b="1" i="0" u="none" strike="noStrike" kern="1200" dirty="0">
                          <a:solidFill>
                            <a:srgbClr val="0D2D40"/>
                          </a:solidFill>
                          <a:effectLst/>
                          <a:latin typeface="Arial" panose="020B0604020202020204" pitchFamily="34" charset="0"/>
                          <a:ea typeface="+mn-ea"/>
                          <a:cs typeface="Arial" panose="020B0604020202020204" pitchFamily="34" charset="0"/>
                        </a:rPr>
                        <a:t>7.46%</a:t>
                      </a:r>
                    </a:p>
                  </a:txBody>
                  <a:tcPr marL="0" marR="0" marT="0" marB="0"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6AACD">
                        <a:alpha val="20000"/>
                      </a:srgbClr>
                    </a:solidFill>
                  </a:tcPr>
                </a:tc>
                <a:extLst>
                  <a:ext uri="{0D108BD9-81ED-4DB2-BD59-A6C34878D82A}">
                    <a16:rowId xmlns:a16="http://schemas.microsoft.com/office/drawing/2014/main" val="1449701946"/>
                  </a:ext>
                </a:extLst>
              </a:tr>
              <a:tr h="304099">
                <a:tc>
                  <a:txBody>
                    <a:bodyPr/>
                    <a:lstStyle/>
                    <a:p>
                      <a:pPr algn="ctr" fontAlgn="ctr"/>
                      <a:r>
                        <a:rPr lang="fr-FR" sz="1000" b="1" i="0" u="none" strike="noStrike" dirty="0">
                          <a:solidFill>
                            <a:schemeClr val="bg1"/>
                          </a:solidFill>
                          <a:effectLst/>
                          <a:latin typeface="Calibri" panose="020F0502020204030204" pitchFamily="34" charset="0"/>
                        </a:rPr>
                        <a:t>US Downgrade</a:t>
                      </a:r>
                    </a:p>
                  </a:txBody>
                  <a:tcPr marL="0" marR="0" marT="0" marB="0"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0D2D40"/>
                    </a:solidFill>
                  </a:tcPr>
                </a:tc>
                <a:tc>
                  <a:txBody>
                    <a:bodyPr/>
                    <a:lstStyle/>
                    <a:p>
                      <a:pPr algn="ctr" fontAlgn="ctr"/>
                      <a:r>
                        <a:rPr lang="fr-FR" sz="1000" b="1" i="0" u="none" strike="noStrike" dirty="0">
                          <a:solidFill>
                            <a:schemeClr val="bg1"/>
                          </a:solidFill>
                          <a:effectLst/>
                          <a:latin typeface="Calibri" panose="020F0502020204030204" pitchFamily="34" charset="0"/>
                        </a:rPr>
                        <a:t>02.05.2011 – 03.10.2011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0D2D40"/>
                    </a:solidFill>
                  </a:tcPr>
                </a:tc>
                <a:tc>
                  <a:txBody>
                    <a:bodyPr/>
                    <a:lstStyle/>
                    <a:p>
                      <a:pPr algn="ctr" fontAlgn="ctr"/>
                      <a:r>
                        <a:rPr lang="fr-FR" sz="900" b="1" i="1" u="none" strike="noStrike" kern="1200" dirty="0">
                          <a:solidFill>
                            <a:srgbClr val="545454"/>
                          </a:solidFill>
                          <a:effectLst/>
                          <a:latin typeface="Arial" panose="020B0604020202020204" pitchFamily="34" charset="0"/>
                          <a:ea typeface="+mn-ea"/>
                          <a:cs typeface="Arial" panose="020B0604020202020204" pitchFamily="34" charset="0"/>
                        </a:rPr>
                        <a:t>-19.39%</a:t>
                      </a:r>
                    </a:p>
                  </a:txBody>
                  <a:tcPr marL="0" marR="0" marT="0" marB="0" anchor="ctr">
                    <a:lnL w="127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B6B6B">
                        <a:alpha val="20000"/>
                      </a:srgb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fr-FR" sz="900" b="1" i="0" u="none" strike="noStrike" kern="1200" dirty="0">
                          <a:solidFill>
                            <a:srgbClr val="0D2D40"/>
                          </a:solidFill>
                          <a:effectLst/>
                          <a:latin typeface="Arial" panose="020B0604020202020204" pitchFamily="34" charset="0"/>
                          <a:ea typeface="+mn-ea"/>
                          <a:cs typeface="Arial" panose="020B0604020202020204" pitchFamily="34" charset="0"/>
                        </a:rPr>
                        <a:t>9.66%</a:t>
                      </a:r>
                    </a:p>
                  </a:txBody>
                  <a:tcPr marL="0" marR="0" marT="0" marB="0"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6AACD">
                        <a:alpha val="20000"/>
                      </a:srgbClr>
                    </a:solidFill>
                  </a:tcPr>
                </a:tc>
                <a:extLst>
                  <a:ext uri="{0D108BD9-81ED-4DB2-BD59-A6C34878D82A}">
                    <a16:rowId xmlns:a16="http://schemas.microsoft.com/office/drawing/2014/main" val="228066127"/>
                  </a:ext>
                </a:extLst>
              </a:tr>
              <a:tr h="304099">
                <a:tc>
                  <a:txBody>
                    <a:bodyPr/>
                    <a:lstStyle/>
                    <a:p>
                      <a:pPr algn="ctr" fontAlgn="ctr"/>
                      <a:r>
                        <a:rPr lang="fr-FR" sz="1000" b="1" i="0" u="none" strike="noStrike" dirty="0">
                          <a:solidFill>
                            <a:schemeClr val="bg1"/>
                          </a:solidFill>
                          <a:effectLst/>
                          <a:latin typeface="Calibri" panose="020F0502020204030204" pitchFamily="34" charset="0"/>
                        </a:rPr>
                        <a:t>China Scare</a:t>
                      </a:r>
                    </a:p>
                  </a:txBody>
                  <a:tcPr marL="0" marR="0" marT="0" marB="0"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0D2D40"/>
                    </a:solidFill>
                  </a:tcPr>
                </a:tc>
                <a:tc>
                  <a:txBody>
                    <a:bodyPr/>
                    <a:lstStyle/>
                    <a:p>
                      <a:pPr algn="ctr" fontAlgn="ctr"/>
                      <a:r>
                        <a:rPr lang="fr-FR" sz="1000" b="1" i="0" u="none" strike="noStrike" dirty="0">
                          <a:solidFill>
                            <a:schemeClr val="bg1"/>
                          </a:solidFill>
                          <a:effectLst/>
                          <a:latin typeface="Calibri" panose="020F0502020204030204" pitchFamily="34" charset="0"/>
                        </a:rPr>
                        <a:t>22.05.2015 – 11.02.2016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0D2D40"/>
                    </a:solidFill>
                  </a:tcPr>
                </a:tc>
                <a:tc>
                  <a:txBody>
                    <a:bodyPr/>
                    <a:lstStyle/>
                    <a:p>
                      <a:pPr algn="ctr" fontAlgn="ctr"/>
                      <a:r>
                        <a:rPr lang="fr-FR" sz="900" b="1" i="1" u="none" strike="noStrike" kern="1200" dirty="0">
                          <a:solidFill>
                            <a:srgbClr val="545454"/>
                          </a:solidFill>
                          <a:effectLst/>
                          <a:latin typeface="Arial" panose="020B0604020202020204" pitchFamily="34" charset="0"/>
                          <a:ea typeface="+mn-ea"/>
                          <a:cs typeface="Arial" panose="020B0604020202020204" pitchFamily="34" charset="0"/>
                        </a:rPr>
                        <a:t>-14.16%</a:t>
                      </a:r>
                    </a:p>
                  </a:txBody>
                  <a:tcPr marL="0" marR="0" marT="0" marB="0" anchor="ctr">
                    <a:lnL w="127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B6B6B">
                        <a:alpha val="20000"/>
                      </a:srgb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fr-FR" sz="900" b="1" i="0" u="none" strike="noStrike" kern="1200" dirty="0">
                          <a:solidFill>
                            <a:srgbClr val="0D2D40"/>
                          </a:solidFill>
                          <a:effectLst/>
                          <a:latin typeface="Arial" panose="020B0604020202020204" pitchFamily="34" charset="0"/>
                          <a:ea typeface="+mn-ea"/>
                          <a:cs typeface="Arial" panose="020B0604020202020204" pitchFamily="34" charset="0"/>
                        </a:rPr>
                        <a:t>4.50%</a:t>
                      </a:r>
                    </a:p>
                  </a:txBody>
                  <a:tcPr marL="0" marR="0" marT="0" marB="0"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6AACD">
                        <a:alpha val="20000"/>
                      </a:srgbClr>
                    </a:solidFill>
                  </a:tcPr>
                </a:tc>
                <a:extLst>
                  <a:ext uri="{0D108BD9-81ED-4DB2-BD59-A6C34878D82A}">
                    <a16:rowId xmlns:a16="http://schemas.microsoft.com/office/drawing/2014/main" val="3938562594"/>
                  </a:ext>
                </a:extLst>
              </a:tr>
              <a:tr h="304099">
                <a:tc>
                  <a:txBody>
                    <a:bodyPr/>
                    <a:lstStyle/>
                    <a:p>
                      <a:pPr algn="ctr" fontAlgn="ctr"/>
                      <a:r>
                        <a:rPr lang="fr-FR" sz="1000" b="1" i="0" u="none" strike="noStrike" dirty="0">
                          <a:solidFill>
                            <a:schemeClr val="bg1"/>
                          </a:solidFill>
                          <a:effectLst/>
                          <a:latin typeface="Calibri" panose="020F0502020204030204" pitchFamily="34" charset="0"/>
                        </a:rPr>
                        <a:t>Trade </a:t>
                      </a:r>
                      <a:r>
                        <a:rPr lang="fr-FR" sz="1000" b="1" i="0" u="none" strike="noStrike" dirty="0" err="1">
                          <a:solidFill>
                            <a:schemeClr val="bg1"/>
                          </a:solidFill>
                          <a:effectLst/>
                          <a:latin typeface="Calibri" panose="020F0502020204030204" pitchFamily="34" charset="0"/>
                        </a:rPr>
                        <a:t>war</a:t>
                      </a:r>
                      <a:endParaRPr lang="fr-FR" sz="1000" b="1" i="0" u="none" strike="noStrike" dirty="0">
                        <a:solidFill>
                          <a:schemeClr val="bg1"/>
                        </a:solidFill>
                        <a:effectLst/>
                        <a:latin typeface="Calibri" panose="020F0502020204030204" pitchFamily="34" charset="0"/>
                      </a:endParaRPr>
                    </a:p>
                  </a:txBody>
                  <a:tcPr marL="0" marR="0" marT="0" marB="0"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0D2D40"/>
                    </a:solidFill>
                  </a:tcPr>
                </a:tc>
                <a:tc>
                  <a:txBody>
                    <a:bodyPr/>
                    <a:lstStyle/>
                    <a:p>
                      <a:pPr algn="ctr" fontAlgn="ctr"/>
                      <a:r>
                        <a:rPr lang="fr-FR" sz="1000" b="1" i="0" u="none" strike="noStrike" dirty="0">
                          <a:solidFill>
                            <a:schemeClr val="bg1"/>
                          </a:solidFill>
                          <a:effectLst/>
                          <a:latin typeface="Calibri" panose="020F0502020204030204" pitchFamily="34" charset="0"/>
                        </a:rPr>
                        <a:t>21.09.2018 – 24.12.2018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0D2D40"/>
                    </a:solidFill>
                  </a:tcPr>
                </a:tc>
                <a:tc>
                  <a:txBody>
                    <a:bodyPr/>
                    <a:lstStyle/>
                    <a:p>
                      <a:pPr algn="ctr" fontAlgn="ctr"/>
                      <a:r>
                        <a:rPr lang="fr-FR" sz="900" b="1" i="1" u="none" strike="noStrike" kern="1200" dirty="0">
                          <a:solidFill>
                            <a:srgbClr val="545454"/>
                          </a:solidFill>
                          <a:effectLst/>
                          <a:latin typeface="Arial" panose="020B0604020202020204" pitchFamily="34" charset="0"/>
                          <a:ea typeface="+mn-ea"/>
                          <a:cs typeface="Arial" panose="020B0604020202020204" pitchFamily="34" charset="0"/>
                        </a:rPr>
                        <a:t>-19.78%</a:t>
                      </a:r>
                    </a:p>
                  </a:txBody>
                  <a:tcPr marL="0" marR="0" marT="0" marB="0" anchor="ctr">
                    <a:lnL w="12700"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B6B6B">
                        <a:alpha val="20000"/>
                      </a:srgbClr>
                    </a:solidFill>
                  </a:tcPr>
                </a:tc>
                <a:tc>
                  <a:txBody>
                    <a:bodyPr/>
                    <a:lstStyle/>
                    <a:p>
                      <a:pPr marL="0" marR="0" lvl="0" indent="0" algn="ctr" defTabSz="457200" rtl="0" eaLnBrk="1" fontAlgn="ctr" latinLnBrk="0" hangingPunct="1">
                        <a:lnSpc>
                          <a:spcPct val="100000"/>
                        </a:lnSpc>
                        <a:spcBef>
                          <a:spcPts val="0"/>
                        </a:spcBef>
                        <a:spcAft>
                          <a:spcPts val="0"/>
                        </a:spcAft>
                        <a:buClrTx/>
                        <a:buSzTx/>
                        <a:buFontTx/>
                        <a:buNone/>
                        <a:tabLst/>
                        <a:defRPr/>
                      </a:pPr>
                      <a:r>
                        <a:rPr lang="fr-FR" sz="900" b="1" i="0" u="none" strike="noStrike" kern="1200" dirty="0">
                          <a:solidFill>
                            <a:srgbClr val="0D2D40"/>
                          </a:solidFill>
                          <a:effectLst/>
                          <a:latin typeface="Arial" panose="020B0604020202020204" pitchFamily="34" charset="0"/>
                          <a:ea typeface="+mn-ea"/>
                          <a:cs typeface="Arial" panose="020B0604020202020204" pitchFamily="34" charset="0"/>
                        </a:rPr>
                        <a:t>+2.63%</a:t>
                      </a:r>
                    </a:p>
                  </a:txBody>
                  <a:tcPr marL="0" marR="0" marT="0" marB="0" anchor="ctr">
                    <a:lnL w="28575"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66AACD">
                        <a:alpha val="20000"/>
                      </a:srgbClr>
                    </a:solidFill>
                  </a:tcPr>
                </a:tc>
                <a:extLst>
                  <a:ext uri="{0D108BD9-81ED-4DB2-BD59-A6C34878D82A}">
                    <a16:rowId xmlns:a16="http://schemas.microsoft.com/office/drawing/2014/main" val="2979395680"/>
                  </a:ext>
                </a:extLst>
              </a:tr>
            </a:tbl>
          </a:graphicData>
        </a:graphic>
      </p:graphicFrame>
      <p:sp>
        <p:nvSpPr>
          <p:cNvPr id="3" name="Slide Number Placeholder 2"/>
          <p:cNvSpPr>
            <a:spLocks noGrp="1"/>
          </p:cNvSpPr>
          <p:nvPr>
            <p:ph type="sldNum" sz="quarter" idx="12"/>
          </p:nvPr>
        </p:nvSpPr>
        <p:spPr/>
        <p:txBody>
          <a:bodyPr/>
          <a:lstStyle/>
          <a:p>
            <a:fld id="{9F0C8449-D9D3-416B-B1ED-50D992A68D8A}" type="slidenum">
              <a:rPr lang="en-US" smtClean="0"/>
              <a:pPr/>
              <a:t>4</a:t>
            </a:fld>
            <a:endParaRPr lang="en-US" dirty="0"/>
          </a:p>
        </p:txBody>
      </p:sp>
      <p:sp>
        <p:nvSpPr>
          <p:cNvPr id="15" name="TextBox 14"/>
          <p:cNvSpPr txBox="1"/>
          <p:nvPr/>
        </p:nvSpPr>
        <p:spPr>
          <a:xfrm>
            <a:off x="308441" y="1162553"/>
            <a:ext cx="8231078" cy="2760820"/>
          </a:xfrm>
          <a:prstGeom prst="rect">
            <a:avLst/>
          </a:prstGeom>
          <a:noFill/>
        </p:spPr>
        <p:txBody>
          <a:bodyPr wrap="square" rtlCol="0" anchor="ctr">
            <a:spAutoFit/>
          </a:bodyPr>
          <a:lstStyle/>
          <a:p>
            <a:pPr marL="285750" indent="-285750">
              <a:lnSpc>
                <a:spcPct val="150000"/>
              </a:lnSpc>
              <a:spcBef>
                <a:spcPts val="600"/>
              </a:spcBef>
              <a:spcAft>
                <a:spcPts val="600"/>
              </a:spcAft>
              <a:buClr>
                <a:srgbClr val="66AACD"/>
              </a:buClr>
              <a:buFont typeface="Arial" panose="020B0604020202020204" pitchFamily="34" charset="0"/>
              <a:buChar char="•"/>
            </a:pPr>
            <a:r>
              <a:rPr lang="en-US" sz="1400" dirty="0">
                <a:cs typeface="Roboto Light"/>
              </a:rPr>
              <a:t>An attractive and robust risk mitigation strategy</a:t>
            </a:r>
          </a:p>
          <a:p>
            <a:pPr marL="285750" indent="-285750">
              <a:lnSpc>
                <a:spcPct val="150000"/>
              </a:lnSpc>
              <a:spcBef>
                <a:spcPts val="600"/>
              </a:spcBef>
              <a:spcAft>
                <a:spcPts val="600"/>
              </a:spcAft>
              <a:buClr>
                <a:srgbClr val="66AACD"/>
              </a:buClr>
              <a:buFont typeface="Arial" panose="020B0604020202020204" pitchFamily="34" charset="0"/>
              <a:buChar char="•"/>
            </a:pPr>
            <a:r>
              <a:rPr lang="en-US" sz="1400" dirty="0">
                <a:cs typeface="Roboto Light"/>
              </a:rPr>
              <a:t>A liquid and systematic strategy benefiting from the option market inefficiency</a:t>
            </a:r>
          </a:p>
          <a:p>
            <a:pPr marL="285750" indent="-285750">
              <a:lnSpc>
                <a:spcPct val="150000"/>
              </a:lnSpc>
              <a:spcBef>
                <a:spcPts val="600"/>
              </a:spcBef>
              <a:spcAft>
                <a:spcPts val="600"/>
              </a:spcAft>
              <a:buClr>
                <a:srgbClr val="66AACD"/>
              </a:buClr>
              <a:buFont typeface="Arial" panose="020B0604020202020204" pitchFamily="34" charset="0"/>
              <a:buChar char="•"/>
            </a:pPr>
            <a:r>
              <a:rPr lang="fr-FR" sz="1400" dirty="0">
                <a:cs typeface="Roboto Light"/>
              </a:rPr>
              <a:t>B</a:t>
            </a:r>
            <a:r>
              <a:rPr lang="en-US" sz="1400" dirty="0" err="1">
                <a:cs typeface="Roboto Light"/>
              </a:rPr>
              <a:t>uilt</a:t>
            </a:r>
            <a:r>
              <a:rPr lang="en-US" sz="1400" dirty="0">
                <a:cs typeface="Roboto Light"/>
              </a:rPr>
              <a:t> over time by a team of experts, pioneers in option investing</a:t>
            </a:r>
          </a:p>
          <a:p>
            <a:pPr marL="285750" indent="-285750">
              <a:lnSpc>
                <a:spcPct val="150000"/>
              </a:lnSpc>
              <a:spcBef>
                <a:spcPts val="600"/>
              </a:spcBef>
              <a:spcAft>
                <a:spcPts val="600"/>
              </a:spcAft>
              <a:buClr>
                <a:srgbClr val="66AACD"/>
              </a:buClr>
              <a:buFont typeface="Arial" panose="020B0604020202020204" pitchFamily="34" charset="0"/>
              <a:buChar char="•"/>
            </a:pPr>
            <a:r>
              <a:rPr lang="fr-FR" sz="1400" dirty="0">
                <a:cs typeface="Roboto Light"/>
              </a:rPr>
              <a:t>O</a:t>
            </a:r>
            <a:r>
              <a:rPr lang="en-US" sz="1400" dirty="0" err="1">
                <a:cs typeface="Roboto Light"/>
              </a:rPr>
              <a:t>pportunistic</a:t>
            </a:r>
            <a:r>
              <a:rPr lang="en-US" sz="1400" dirty="0">
                <a:cs typeface="Roboto Light"/>
              </a:rPr>
              <a:t> tactical adjustment based on economic cycle and flows</a:t>
            </a:r>
          </a:p>
          <a:p>
            <a:pPr marL="285750" indent="-285750">
              <a:lnSpc>
                <a:spcPct val="150000"/>
              </a:lnSpc>
              <a:spcBef>
                <a:spcPts val="600"/>
              </a:spcBef>
              <a:spcAft>
                <a:spcPts val="600"/>
              </a:spcAft>
              <a:buClr>
                <a:srgbClr val="66AACD"/>
              </a:buClr>
              <a:buFont typeface="Arial" panose="020B0604020202020204" pitchFamily="34" charset="0"/>
              <a:buChar char="•"/>
            </a:pPr>
            <a:r>
              <a:rPr lang="fr-FR" sz="1400" dirty="0">
                <a:cs typeface="Roboto Light"/>
              </a:rPr>
              <a:t>A </a:t>
            </a:r>
            <a:r>
              <a:rPr lang="fr-FR" sz="1400" dirty="0" err="1">
                <a:cs typeface="Roboto Light"/>
              </a:rPr>
              <a:t>solid</a:t>
            </a:r>
            <a:r>
              <a:rPr lang="fr-FR" sz="1400" dirty="0">
                <a:cs typeface="Roboto Light"/>
              </a:rPr>
              <a:t> </a:t>
            </a:r>
            <a:r>
              <a:rPr lang="fr-FR" sz="1400" dirty="0" err="1">
                <a:cs typeface="Roboto Light"/>
              </a:rPr>
              <a:t>track</a:t>
            </a:r>
            <a:r>
              <a:rPr lang="fr-FR" sz="1400" dirty="0">
                <a:cs typeface="Roboto Light"/>
              </a:rPr>
              <a:t> record </a:t>
            </a:r>
            <a:endParaRPr lang="en-US" sz="1400" dirty="0">
              <a:cs typeface="Roboto Light"/>
            </a:endParaRPr>
          </a:p>
          <a:p>
            <a:pPr marL="285750" indent="-285750">
              <a:lnSpc>
                <a:spcPct val="150000"/>
              </a:lnSpc>
              <a:spcBef>
                <a:spcPts val="600"/>
              </a:spcBef>
              <a:spcAft>
                <a:spcPts val="600"/>
              </a:spcAft>
              <a:buFont typeface="Wingdings" panose="05000000000000000000" pitchFamily="2" charset="2"/>
              <a:buChar char="Ø"/>
            </a:pPr>
            <a:endParaRPr lang="en-US" sz="1400" dirty="0">
              <a:cs typeface="Roboto Light"/>
            </a:endParaRPr>
          </a:p>
        </p:txBody>
      </p:sp>
      <p:sp>
        <p:nvSpPr>
          <p:cNvPr id="23" name="Title 2"/>
          <p:cNvSpPr txBox="1">
            <a:spLocks/>
          </p:cNvSpPr>
          <p:nvPr/>
        </p:nvSpPr>
        <p:spPr>
          <a:xfrm>
            <a:off x="259261" y="195205"/>
            <a:ext cx="8767409" cy="722328"/>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a:lnSpc>
                <a:spcPct val="100000"/>
              </a:lnSpc>
            </a:pPr>
            <a:r>
              <a:rPr lang="en-US" sz="2200" cap="all" dirty="0">
                <a:solidFill>
                  <a:srgbClr val="102D40"/>
                </a:solidFill>
                <a:cs typeface="Arial" charset="0"/>
              </a:rPr>
              <a:t>TCG </a:t>
            </a:r>
            <a:r>
              <a:rPr lang="en-US" sz="2200" cap="all" dirty="0" err="1">
                <a:solidFill>
                  <a:srgbClr val="102D40"/>
                </a:solidFill>
                <a:cs typeface="Arial" charset="0"/>
              </a:rPr>
              <a:t>Hedgepremia</a:t>
            </a:r>
            <a:r>
              <a:rPr lang="en-US" sz="2200" cap="all" dirty="0">
                <a:solidFill>
                  <a:srgbClr val="102D40"/>
                </a:solidFill>
                <a:cs typeface="Arial" charset="0"/>
              </a:rPr>
              <a:t> strategy</a:t>
            </a:r>
            <a:br>
              <a:rPr lang="en-US" cap="all" dirty="0">
                <a:solidFill>
                  <a:srgbClr val="102D40"/>
                </a:solidFill>
                <a:cs typeface="Arial" charset="0"/>
              </a:rPr>
            </a:br>
            <a:r>
              <a:rPr lang="en-US" sz="1600" cap="all" dirty="0">
                <a:solidFill>
                  <a:srgbClr val="A6A6A6"/>
                </a:solidFill>
                <a:latin typeface="Arial"/>
                <a:cs typeface="Arial" charset="0"/>
              </a:rPr>
              <a:t>executive summary </a:t>
            </a:r>
          </a:p>
        </p:txBody>
      </p:sp>
      <p:sp>
        <p:nvSpPr>
          <p:cNvPr id="11" name="TextBox 10">
            <a:extLst>
              <a:ext uri="{FF2B5EF4-FFF2-40B4-BE49-F238E27FC236}">
                <a16:creationId xmlns:a16="http://schemas.microsoft.com/office/drawing/2014/main" id="{365AAF7A-FBDA-4A2E-9C24-47AC81B8D086}"/>
              </a:ext>
            </a:extLst>
          </p:cNvPr>
          <p:cNvSpPr txBox="1"/>
          <p:nvPr/>
        </p:nvSpPr>
        <p:spPr>
          <a:xfrm>
            <a:off x="1173202" y="4041650"/>
            <a:ext cx="2924355" cy="246221"/>
          </a:xfrm>
          <a:prstGeom prst="rect">
            <a:avLst/>
          </a:prstGeom>
          <a:noFill/>
        </p:spPr>
        <p:txBody>
          <a:bodyPr wrap="square" rtlCol="0" anchor="ctr">
            <a:spAutoFit/>
          </a:bodyPr>
          <a:lstStyle/>
          <a:p>
            <a:pPr algn="ctr">
              <a:spcBef>
                <a:spcPts val="600"/>
              </a:spcBef>
              <a:spcAft>
                <a:spcPts val="600"/>
              </a:spcAft>
            </a:pPr>
            <a:r>
              <a:rPr lang="en-GB" sz="1000" b="1" dirty="0">
                <a:cs typeface="Roboto Light"/>
              </a:rPr>
              <a:t>WORTS EQUITY DRAWDOWNS (SINCE 2008)</a:t>
            </a:r>
          </a:p>
        </p:txBody>
      </p:sp>
      <p:sp>
        <p:nvSpPr>
          <p:cNvPr id="12" name="Rectangle 11">
            <a:extLst>
              <a:ext uri="{FF2B5EF4-FFF2-40B4-BE49-F238E27FC236}">
                <a16:creationId xmlns:a16="http://schemas.microsoft.com/office/drawing/2014/main" id="{0FEEE414-5B95-4DA0-A228-6A89080E38BC}"/>
              </a:ext>
            </a:extLst>
          </p:cNvPr>
          <p:cNvSpPr/>
          <p:nvPr/>
        </p:nvSpPr>
        <p:spPr>
          <a:xfrm>
            <a:off x="3785492" y="5913742"/>
            <a:ext cx="2585964" cy="415498"/>
          </a:xfrm>
          <a:prstGeom prst="rect">
            <a:avLst/>
          </a:prstGeom>
        </p:spPr>
        <p:txBody>
          <a:bodyPr wrap="none">
            <a:spAutoFit/>
          </a:bodyPr>
          <a:lstStyle/>
          <a:p>
            <a:pPr algn="r"/>
            <a:r>
              <a:rPr lang="en-US" sz="700" dirty="0"/>
              <a:t>Source(s): </a:t>
            </a:r>
            <a:r>
              <a:rPr lang="en-US" sz="700" dirty="0" err="1"/>
              <a:t>Trajectoire</a:t>
            </a:r>
            <a:r>
              <a:rPr lang="en-US" sz="700" dirty="0"/>
              <a:t>, Bloomberg.</a:t>
            </a:r>
          </a:p>
          <a:p>
            <a:pPr algn="r"/>
            <a:r>
              <a:rPr lang="en-US" sz="700" dirty="0"/>
              <a:t>The performance of </a:t>
            </a:r>
            <a:r>
              <a:rPr lang="en-US" sz="700" dirty="0" err="1"/>
              <a:t>HedgePremia</a:t>
            </a:r>
            <a:r>
              <a:rPr lang="en-US" sz="700" dirty="0"/>
              <a:t> is proforma n</a:t>
            </a:r>
            <a:r>
              <a:rPr lang="en-CH" sz="700" dirty="0"/>
              <a:t>e</a:t>
            </a:r>
            <a:r>
              <a:rPr lang="en-GB" sz="700" dirty="0"/>
              <a:t>t</a:t>
            </a:r>
            <a:r>
              <a:rPr lang="en-CH" sz="700" dirty="0"/>
              <a:t> </a:t>
            </a:r>
            <a:r>
              <a:rPr lang="en-GB" sz="700" dirty="0"/>
              <a:t>o</a:t>
            </a:r>
            <a:r>
              <a:rPr lang="en-CH" sz="700" dirty="0"/>
              <a:t>f </a:t>
            </a:r>
            <a:r>
              <a:rPr lang="en-GB" sz="700" dirty="0"/>
              <a:t>f</a:t>
            </a:r>
            <a:r>
              <a:rPr lang="en-CH" sz="700" dirty="0"/>
              <a:t>e</a:t>
            </a:r>
            <a:r>
              <a:rPr lang="en-GB" sz="700" dirty="0"/>
              <a:t>e</a:t>
            </a:r>
            <a:r>
              <a:rPr lang="en-CH" sz="700" dirty="0"/>
              <a:t>s</a:t>
            </a:r>
            <a:r>
              <a:rPr lang="en-GB" sz="700" dirty="0"/>
              <a:t>.</a:t>
            </a:r>
          </a:p>
          <a:p>
            <a:pPr algn="r"/>
            <a:r>
              <a:rPr lang="en-GB" sz="700" dirty="0"/>
              <a:t>Past performance is not a reliable indicator of future results.</a:t>
            </a:r>
            <a:endParaRPr lang="en-US" sz="700" dirty="0"/>
          </a:p>
        </p:txBody>
      </p:sp>
      <p:sp>
        <p:nvSpPr>
          <p:cNvPr id="9" name="Footer Placeholder 3">
            <a:extLst>
              <a:ext uri="{FF2B5EF4-FFF2-40B4-BE49-F238E27FC236}">
                <a16:creationId xmlns:a16="http://schemas.microsoft.com/office/drawing/2014/main" id="{B0E5A4FE-6051-4B69-83B0-0F570BF1947C}"/>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Tree>
    <p:extLst>
      <p:ext uri="{BB962C8B-B14F-4D97-AF65-F5344CB8AC3E}">
        <p14:creationId xmlns:p14="http://schemas.microsoft.com/office/powerpoint/2010/main" val="1189998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p:cNvSpPr>
            <a:spLocks noGrp="1"/>
          </p:cNvSpPr>
          <p:nvPr>
            <p:ph type="sldNum" sz="quarter" idx="12"/>
          </p:nvPr>
        </p:nvSpPr>
        <p:spPr/>
        <p:txBody>
          <a:bodyPr/>
          <a:lstStyle/>
          <a:p>
            <a:fld id="{9F0C8449-D9D3-416B-B1ED-50D992A68D8A}" type="slidenum">
              <a:rPr lang="en-US" smtClean="0"/>
              <a:pPr/>
              <a:t>5</a:t>
            </a:fld>
            <a:endParaRPr lang="en-US" dirty="0"/>
          </a:p>
        </p:txBody>
      </p:sp>
      <p:sp>
        <p:nvSpPr>
          <p:cNvPr id="3" name="Title 2">
            <a:extLst>
              <a:ext uri="{FF2B5EF4-FFF2-40B4-BE49-F238E27FC236}">
                <a16:creationId xmlns:a16="http://schemas.microsoft.com/office/drawing/2014/main" id="{7E6B2246-2A12-3241-9CA3-1292D78DD10C}"/>
              </a:ext>
            </a:extLst>
          </p:cNvPr>
          <p:cNvSpPr>
            <a:spLocks noGrp="1"/>
          </p:cNvSpPr>
          <p:nvPr>
            <p:ph type="title"/>
          </p:nvPr>
        </p:nvSpPr>
        <p:spPr/>
        <p:txBody>
          <a:bodyPr>
            <a:normAutofit/>
          </a:bodyPr>
          <a:lstStyle/>
          <a:p>
            <a:r>
              <a:rPr lang="fr-FR" dirty="0"/>
              <a:t>CHANGING INVESTMENT LANDSCAPE</a:t>
            </a:r>
            <a:endParaRPr lang="en-US" dirty="0"/>
          </a:p>
        </p:txBody>
      </p:sp>
    </p:spTree>
    <p:extLst>
      <p:ext uri="{BB962C8B-B14F-4D97-AF65-F5344CB8AC3E}">
        <p14:creationId xmlns:p14="http://schemas.microsoft.com/office/powerpoint/2010/main" val="3346383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F0C8449-D9D3-416B-B1ED-50D992A68D8A}" type="slidenum">
              <a:rPr lang="en-US" smtClean="0"/>
              <a:pPr/>
              <a:t>6</a:t>
            </a:fld>
            <a:endParaRPr lang="en-US" dirty="0"/>
          </a:p>
        </p:txBody>
      </p:sp>
      <p:sp>
        <p:nvSpPr>
          <p:cNvPr id="3" name="Title 2"/>
          <p:cNvSpPr>
            <a:spLocks noGrp="1"/>
          </p:cNvSpPr>
          <p:nvPr>
            <p:ph type="title"/>
          </p:nvPr>
        </p:nvSpPr>
        <p:spPr>
          <a:xfrm>
            <a:off x="259261" y="174453"/>
            <a:ext cx="8452783" cy="768879"/>
          </a:xfrm>
        </p:spPr>
        <p:txBody>
          <a:bodyPr>
            <a:normAutofit/>
          </a:bodyPr>
          <a:lstStyle/>
          <a:p>
            <a:pPr>
              <a:lnSpc>
                <a:spcPct val="100000"/>
              </a:lnSpc>
              <a:spcBef>
                <a:spcPts val="0"/>
              </a:spcBef>
            </a:pPr>
            <a:r>
              <a:rPr lang="en-US" sz="2200" dirty="0"/>
              <a:t>PERSISTENT LOW INTEREST RATE ENVIRONMENT</a:t>
            </a:r>
            <a:endParaRPr lang="en-US" sz="1600" dirty="0">
              <a:solidFill>
                <a:srgbClr val="A6A6A6"/>
              </a:solidFill>
              <a:latin typeface="+mn-lt"/>
            </a:endParaRPr>
          </a:p>
        </p:txBody>
      </p:sp>
      <p:sp>
        <p:nvSpPr>
          <p:cNvPr id="16" name="TextBox 15">
            <a:extLst>
              <a:ext uri="{FF2B5EF4-FFF2-40B4-BE49-F238E27FC236}">
                <a16:creationId xmlns:a16="http://schemas.microsoft.com/office/drawing/2014/main" id="{B8DCC11F-0C35-4CB6-8379-38D37369B6EC}"/>
              </a:ext>
            </a:extLst>
          </p:cNvPr>
          <p:cNvSpPr txBox="1"/>
          <p:nvPr/>
        </p:nvSpPr>
        <p:spPr>
          <a:xfrm>
            <a:off x="311017" y="1254038"/>
            <a:ext cx="8088263" cy="307777"/>
          </a:xfrm>
          <a:prstGeom prst="rect">
            <a:avLst/>
          </a:prstGeom>
          <a:noFill/>
          <a:ln w="3175">
            <a:noFill/>
          </a:ln>
        </p:spPr>
        <p:txBody>
          <a:bodyPr wrap="square" rtlCol="0">
            <a:spAutoFit/>
          </a:bodyPr>
          <a:lstStyle/>
          <a:p>
            <a:pPr marL="0" lvl="1" fontAlgn="base">
              <a:spcBef>
                <a:spcPct val="0"/>
              </a:spcBef>
              <a:spcAft>
                <a:spcPct val="0"/>
              </a:spcAft>
            </a:pPr>
            <a:r>
              <a:rPr lang="en-GB" sz="1400" b="1" dirty="0">
                <a:solidFill>
                  <a:srgbClr val="000000"/>
                </a:solidFill>
              </a:rPr>
              <a:t>Rising life expectancy driving the low interest rate environment</a:t>
            </a:r>
            <a:endParaRPr lang="en-GB" sz="1400" dirty="0">
              <a:solidFill>
                <a:srgbClr val="000000"/>
              </a:solidFill>
            </a:endParaRPr>
          </a:p>
        </p:txBody>
      </p:sp>
      <p:sp>
        <p:nvSpPr>
          <p:cNvPr id="29" name="Footer Placeholder 3">
            <a:extLst>
              <a:ext uri="{FF2B5EF4-FFF2-40B4-BE49-F238E27FC236}">
                <a16:creationId xmlns:a16="http://schemas.microsoft.com/office/drawing/2014/main" id="{990C04B9-E9D7-459F-A879-85417EFFE4A3}"/>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
        <p:nvSpPr>
          <p:cNvPr id="31" name="Rectangle 30">
            <a:extLst>
              <a:ext uri="{FF2B5EF4-FFF2-40B4-BE49-F238E27FC236}">
                <a16:creationId xmlns:a16="http://schemas.microsoft.com/office/drawing/2014/main" id="{357D421F-F5DE-754C-8095-C011B67C05AE}"/>
              </a:ext>
            </a:extLst>
          </p:cNvPr>
          <p:cNvSpPr/>
          <p:nvPr/>
        </p:nvSpPr>
        <p:spPr>
          <a:xfrm>
            <a:off x="5963835" y="4902746"/>
            <a:ext cx="2748209" cy="523220"/>
          </a:xfrm>
          <a:prstGeom prst="rect">
            <a:avLst/>
          </a:prstGeom>
        </p:spPr>
        <p:txBody>
          <a:bodyPr wrap="square">
            <a:spAutoFit/>
          </a:bodyPr>
          <a:lstStyle/>
          <a:p>
            <a:pPr algn="r"/>
            <a:r>
              <a:rPr lang="en-GB" sz="700" dirty="0"/>
              <a:t>Source(s): Bloomberg, Trajectoire as of 30.06.2019.</a:t>
            </a:r>
          </a:p>
          <a:p>
            <a:pPr algn="r"/>
            <a:r>
              <a:rPr lang="en-GB" sz="700" dirty="0"/>
              <a:t>Euro Generic Govt Bond 10 Year (GECU10YR Index), US Generic Govt 10 Year Yield (USGG10YR Index).</a:t>
            </a:r>
          </a:p>
          <a:p>
            <a:pPr algn="r"/>
            <a:r>
              <a:rPr lang="en-GB" sz="700" dirty="0"/>
              <a:t>Past performance is not a reliable indicator of future results.</a:t>
            </a:r>
            <a:endParaRPr lang="en-US" sz="700" dirty="0"/>
          </a:p>
        </p:txBody>
      </p:sp>
      <p:graphicFrame>
        <p:nvGraphicFramePr>
          <p:cNvPr id="14" name="Chart 2">
            <a:extLst>
              <a:ext uri="{FF2B5EF4-FFF2-40B4-BE49-F238E27FC236}">
                <a16:creationId xmlns:a16="http://schemas.microsoft.com/office/drawing/2014/main" id="{02E41675-743C-4B02-B4EC-E4EF3830EF51}"/>
              </a:ext>
            </a:extLst>
          </p:cNvPr>
          <p:cNvGraphicFramePr>
            <a:graphicFrameLocks/>
          </p:cNvGraphicFramePr>
          <p:nvPr>
            <p:extLst/>
          </p:nvPr>
        </p:nvGraphicFramePr>
        <p:xfrm>
          <a:off x="358775" y="2318327"/>
          <a:ext cx="3665098" cy="2645512"/>
        </p:xfrm>
        <a:graphic>
          <a:graphicData uri="http://schemas.openxmlformats.org/drawingml/2006/chart">
            <c:chart xmlns:c="http://schemas.openxmlformats.org/drawingml/2006/chart" xmlns:r="http://schemas.openxmlformats.org/officeDocument/2006/relationships" r:id="rId2"/>
          </a:graphicData>
        </a:graphic>
      </p:graphicFrame>
      <p:sp>
        <p:nvSpPr>
          <p:cNvPr id="4" name="ZoneTexte 3">
            <a:extLst>
              <a:ext uri="{FF2B5EF4-FFF2-40B4-BE49-F238E27FC236}">
                <a16:creationId xmlns:a16="http://schemas.microsoft.com/office/drawing/2014/main" id="{8758E52D-F9AF-334C-B749-645B97283D1C}"/>
              </a:ext>
            </a:extLst>
          </p:cNvPr>
          <p:cNvSpPr txBox="1"/>
          <p:nvPr/>
        </p:nvSpPr>
        <p:spPr>
          <a:xfrm>
            <a:off x="899209" y="2131143"/>
            <a:ext cx="2731838" cy="246221"/>
          </a:xfrm>
          <a:prstGeom prst="rect">
            <a:avLst/>
          </a:prstGeom>
          <a:noFill/>
        </p:spPr>
        <p:txBody>
          <a:bodyPr wrap="none" rtlCol="0">
            <a:spAutoFit/>
          </a:bodyPr>
          <a:lstStyle/>
          <a:p>
            <a:r>
              <a:rPr lang="fr-FR" sz="1000" b="1" dirty="0">
                <a:solidFill>
                  <a:srgbClr val="0D2D40"/>
                </a:solidFill>
                <a:latin typeface="Arial" charset="0"/>
                <a:ea typeface="Arial" charset="0"/>
                <a:cs typeface="Arial" charset="0"/>
              </a:rPr>
              <a:t>LIFE EXPECTANCY IN OECD COUNTRIES</a:t>
            </a:r>
          </a:p>
        </p:txBody>
      </p:sp>
      <p:sp>
        <p:nvSpPr>
          <p:cNvPr id="15" name="TextBox 17">
            <a:extLst>
              <a:ext uri="{FF2B5EF4-FFF2-40B4-BE49-F238E27FC236}">
                <a16:creationId xmlns:a16="http://schemas.microsoft.com/office/drawing/2014/main" id="{F5B33F2E-C7C0-41B6-A2A2-E9EB4EDC9A47}"/>
              </a:ext>
            </a:extLst>
          </p:cNvPr>
          <p:cNvSpPr txBox="1"/>
          <p:nvPr/>
        </p:nvSpPr>
        <p:spPr>
          <a:xfrm>
            <a:off x="358775" y="5786752"/>
            <a:ext cx="8642350" cy="461665"/>
          </a:xfrm>
          <a:prstGeom prst="rect">
            <a:avLst/>
          </a:prstGeom>
          <a:solidFill>
            <a:srgbClr val="66AACD"/>
          </a:solidFill>
          <a:ln w="12700">
            <a:noFill/>
          </a:ln>
        </p:spPr>
        <p:txBody>
          <a:bodyPr wrap="square" rtlCol="0" anchor="ctr">
            <a:spAutoFit/>
          </a:bodyPr>
          <a:lstStyle/>
          <a:p>
            <a:pPr marL="0" lvl="1" algn="ctr" fontAlgn="base">
              <a:spcBef>
                <a:spcPct val="0"/>
              </a:spcBef>
              <a:spcAft>
                <a:spcPct val="0"/>
              </a:spcAft>
            </a:pPr>
            <a:r>
              <a:rPr lang="en-US" sz="2400" b="1" dirty="0">
                <a:solidFill>
                  <a:schemeClr val="bg1"/>
                </a:solidFill>
              </a:rPr>
              <a:t>Yield generation will remain challenging</a:t>
            </a:r>
            <a:endParaRPr lang="x-none" sz="2400" b="1" dirty="0">
              <a:solidFill>
                <a:schemeClr val="bg1"/>
              </a:solidFill>
            </a:endParaRPr>
          </a:p>
        </p:txBody>
      </p:sp>
      <p:sp>
        <p:nvSpPr>
          <p:cNvPr id="11" name="Rectangle 10">
            <a:extLst>
              <a:ext uri="{FF2B5EF4-FFF2-40B4-BE49-F238E27FC236}">
                <a16:creationId xmlns:a16="http://schemas.microsoft.com/office/drawing/2014/main" id="{BCD182A0-BC7F-4345-B31A-04CF4C2BB36E}"/>
              </a:ext>
            </a:extLst>
          </p:cNvPr>
          <p:cNvSpPr/>
          <p:nvPr/>
        </p:nvSpPr>
        <p:spPr>
          <a:xfrm>
            <a:off x="1239420" y="4902746"/>
            <a:ext cx="2748209" cy="307777"/>
          </a:xfrm>
          <a:prstGeom prst="rect">
            <a:avLst/>
          </a:prstGeom>
        </p:spPr>
        <p:txBody>
          <a:bodyPr wrap="square">
            <a:spAutoFit/>
          </a:bodyPr>
          <a:lstStyle/>
          <a:p>
            <a:pPr algn="r"/>
            <a:r>
              <a:rPr lang="en-GB" sz="700" dirty="0"/>
              <a:t>Source(s): Bloomberg, Trajectoire as of 31.12.2017.</a:t>
            </a:r>
          </a:p>
          <a:p>
            <a:pPr algn="r"/>
            <a:r>
              <a:rPr lang="en-GB" sz="700" dirty="0"/>
              <a:t>Past performance is not a reliable indicator of future results.</a:t>
            </a:r>
            <a:endParaRPr lang="en-US" sz="700" dirty="0"/>
          </a:p>
        </p:txBody>
      </p:sp>
      <p:graphicFrame>
        <p:nvGraphicFramePr>
          <p:cNvPr id="13" name="Chart 12">
            <a:extLst>
              <a:ext uri="{FF2B5EF4-FFF2-40B4-BE49-F238E27FC236}">
                <a16:creationId xmlns:a16="http://schemas.microsoft.com/office/drawing/2014/main" id="{75AADBAE-1113-4E45-B32E-F1CF385D7CEF}"/>
              </a:ext>
            </a:extLst>
          </p:cNvPr>
          <p:cNvGraphicFramePr>
            <a:graphicFrameLocks/>
          </p:cNvGraphicFramePr>
          <p:nvPr>
            <p:extLst/>
          </p:nvPr>
        </p:nvGraphicFramePr>
        <p:xfrm>
          <a:off x="4356100" y="2111812"/>
          <a:ext cx="4270664" cy="279093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98142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9F0C8449-D9D3-416B-B1ED-50D992A68D8A}" type="slidenum">
              <a:rPr lang="en-US" smtClean="0"/>
              <a:pPr/>
              <a:t>7</a:t>
            </a:fld>
            <a:endParaRPr lang="en-US" dirty="0"/>
          </a:p>
        </p:txBody>
      </p:sp>
      <p:sp>
        <p:nvSpPr>
          <p:cNvPr id="3" name="Title 2"/>
          <p:cNvSpPr>
            <a:spLocks noGrp="1"/>
          </p:cNvSpPr>
          <p:nvPr>
            <p:ph type="title"/>
          </p:nvPr>
        </p:nvSpPr>
        <p:spPr>
          <a:xfrm>
            <a:off x="259261" y="174453"/>
            <a:ext cx="8452783" cy="768879"/>
          </a:xfrm>
        </p:spPr>
        <p:txBody>
          <a:bodyPr>
            <a:normAutofit/>
          </a:bodyPr>
          <a:lstStyle/>
          <a:p>
            <a:pPr>
              <a:lnSpc>
                <a:spcPct val="100000"/>
              </a:lnSpc>
              <a:spcBef>
                <a:spcPts val="0"/>
              </a:spcBef>
            </a:pPr>
            <a:r>
              <a:rPr lang="fr-CH" sz="2200" dirty="0"/>
              <a:t>INCREASING MARKET RISK</a:t>
            </a:r>
            <a:endParaRPr lang="en-US" sz="1600" dirty="0">
              <a:solidFill>
                <a:srgbClr val="A6A6A6"/>
              </a:solidFill>
              <a:latin typeface="+mn-lt"/>
            </a:endParaRPr>
          </a:p>
        </p:txBody>
      </p:sp>
      <p:sp>
        <p:nvSpPr>
          <p:cNvPr id="20" name="TextBox 19"/>
          <p:cNvSpPr txBox="1"/>
          <p:nvPr/>
        </p:nvSpPr>
        <p:spPr>
          <a:xfrm>
            <a:off x="5164202" y="1274522"/>
            <a:ext cx="3103297" cy="15425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0788" tIns="30788" rIns="30788" bIns="30788" numCol="1" spcCol="0" rtlCol="0" fromWordArt="0" anchor="ctr" anchorCtr="0" forceAA="0" compatLnSpc="1">
            <a:prstTxWarp prst="textNoShape">
              <a:avLst/>
            </a:prstTxWarp>
            <a:noAutofit/>
          </a:bodyPr>
          <a:lstStyle>
            <a:defPPr>
              <a:defRPr lang="en-US"/>
            </a:defPPr>
            <a:lvl1pPr algn="ctr">
              <a:defRPr sz="941" b="1" cap="all">
                <a:solidFill>
                  <a:srgbClr val="0D2D40"/>
                </a:solidFill>
                <a:ea typeface="Arial" charset="0"/>
                <a:cs typeface="Aria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sz="1000" dirty="0"/>
              <a:t>S&amp;P 500 DRAWDOWNS since 1950</a:t>
            </a:r>
            <a:endParaRPr lang="en-US" sz="1000" dirty="0"/>
          </a:p>
        </p:txBody>
      </p:sp>
      <p:sp>
        <p:nvSpPr>
          <p:cNvPr id="22" name="TextBox 21">
            <a:extLst>
              <a:ext uri="{FF2B5EF4-FFF2-40B4-BE49-F238E27FC236}">
                <a16:creationId xmlns:a16="http://schemas.microsoft.com/office/drawing/2014/main" id="{4462DF35-912A-4406-954E-86341154A3A8}"/>
              </a:ext>
            </a:extLst>
          </p:cNvPr>
          <p:cNvSpPr txBox="1"/>
          <p:nvPr/>
        </p:nvSpPr>
        <p:spPr>
          <a:xfrm>
            <a:off x="392357" y="1279419"/>
            <a:ext cx="3843067" cy="15425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30788" tIns="30788" rIns="30788" bIns="30788" numCol="1" spcCol="0" rtlCol="0" fromWordArt="0" anchor="ctr" anchorCtr="0" forceAA="0" compatLnSpc="1">
            <a:prstTxWarp prst="textNoShape">
              <a:avLst/>
            </a:prstTxWarp>
            <a:noAutofit/>
          </a:bodyPr>
          <a:lstStyle>
            <a:defPPr>
              <a:defRPr lang="en-US"/>
            </a:defPPr>
            <a:lvl1pPr algn="ctr">
              <a:defRPr sz="941" b="1" cap="all">
                <a:solidFill>
                  <a:srgbClr val="0D2D40"/>
                </a:solidFill>
                <a:ea typeface="Arial" charset="0"/>
                <a:cs typeface="Aria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sz="1000" dirty="0"/>
              <a:t>S&amp;P 500 Performance since 2006</a:t>
            </a:r>
            <a:endParaRPr lang="en-US" sz="1000" dirty="0"/>
          </a:p>
        </p:txBody>
      </p:sp>
      <p:sp>
        <p:nvSpPr>
          <p:cNvPr id="16" name="TextBox 15">
            <a:extLst>
              <a:ext uri="{FF2B5EF4-FFF2-40B4-BE49-F238E27FC236}">
                <a16:creationId xmlns:a16="http://schemas.microsoft.com/office/drawing/2014/main" id="{B8DCC11F-0C35-4CB6-8379-38D37369B6EC}"/>
              </a:ext>
            </a:extLst>
          </p:cNvPr>
          <p:cNvSpPr txBox="1"/>
          <p:nvPr/>
        </p:nvSpPr>
        <p:spPr>
          <a:xfrm>
            <a:off x="311018" y="4587394"/>
            <a:ext cx="4079336" cy="1138773"/>
          </a:xfrm>
          <a:prstGeom prst="rect">
            <a:avLst/>
          </a:prstGeom>
          <a:noFill/>
          <a:ln w="3175">
            <a:noFill/>
          </a:ln>
        </p:spPr>
        <p:txBody>
          <a:bodyPr wrap="square" rtlCol="0">
            <a:spAutoFit/>
          </a:bodyPr>
          <a:lstStyle/>
          <a:p>
            <a:pPr marL="171450" lvl="1" indent="-171450" fontAlgn="base">
              <a:spcBef>
                <a:spcPct val="0"/>
              </a:spcBef>
              <a:spcAft>
                <a:spcPts val="600"/>
              </a:spcAft>
              <a:buClr>
                <a:srgbClr val="66AACD"/>
              </a:buClr>
              <a:buFont typeface="Arial" panose="020B0604020202020204" pitchFamily="34" charset="0"/>
              <a:buChar char="•"/>
            </a:pPr>
            <a:r>
              <a:rPr lang="en-US" sz="1200" dirty="0"/>
              <a:t>The longest economic expansion in the US since 1850</a:t>
            </a:r>
          </a:p>
          <a:p>
            <a:pPr marL="171450" lvl="1" indent="-171450" fontAlgn="base">
              <a:spcBef>
                <a:spcPct val="0"/>
              </a:spcBef>
              <a:spcAft>
                <a:spcPts val="600"/>
              </a:spcAft>
              <a:buClr>
                <a:srgbClr val="66AACD"/>
              </a:buClr>
              <a:buFont typeface="Arial" panose="020B0604020202020204" pitchFamily="34" charset="0"/>
              <a:buChar char="•"/>
            </a:pPr>
            <a:r>
              <a:rPr lang="en-US" sz="1200" dirty="0"/>
              <a:t>Outsized equity returns (15% annualized performance since the bottom in 2009), way above the long-term average </a:t>
            </a:r>
          </a:p>
          <a:p>
            <a:pPr marL="171450" lvl="1" indent="-171450" fontAlgn="base">
              <a:spcBef>
                <a:spcPct val="0"/>
              </a:spcBef>
              <a:spcAft>
                <a:spcPct val="0"/>
              </a:spcAft>
              <a:buFont typeface="Wingdings" panose="05000000000000000000" pitchFamily="2" charset="2"/>
              <a:buChar char="§"/>
            </a:pPr>
            <a:endParaRPr lang="fr-FR" sz="1000" dirty="0"/>
          </a:p>
        </p:txBody>
      </p:sp>
      <p:sp>
        <p:nvSpPr>
          <p:cNvPr id="23" name="TextBox 22">
            <a:extLst>
              <a:ext uri="{FF2B5EF4-FFF2-40B4-BE49-F238E27FC236}">
                <a16:creationId xmlns:a16="http://schemas.microsoft.com/office/drawing/2014/main" id="{D6A0A653-7019-443D-951E-70CC6459109E}"/>
              </a:ext>
            </a:extLst>
          </p:cNvPr>
          <p:cNvSpPr txBox="1"/>
          <p:nvPr/>
        </p:nvSpPr>
        <p:spPr>
          <a:xfrm>
            <a:off x="4495321" y="4573493"/>
            <a:ext cx="4216724" cy="984885"/>
          </a:xfrm>
          <a:prstGeom prst="rect">
            <a:avLst/>
          </a:prstGeom>
          <a:noFill/>
          <a:ln w="3175">
            <a:noFill/>
          </a:ln>
        </p:spPr>
        <p:txBody>
          <a:bodyPr wrap="square" rtlCol="0">
            <a:spAutoFit/>
          </a:bodyPr>
          <a:lstStyle/>
          <a:p>
            <a:pPr marL="171450" lvl="1" indent="-171450" fontAlgn="base">
              <a:spcBef>
                <a:spcPct val="0"/>
              </a:spcBef>
              <a:spcAft>
                <a:spcPts val="600"/>
              </a:spcAft>
              <a:buClr>
                <a:srgbClr val="66AACD"/>
              </a:buClr>
              <a:buFont typeface="Arial" panose="020B0604020202020204" pitchFamily="34" charset="0"/>
              <a:buChar char="•"/>
            </a:pPr>
            <a:r>
              <a:rPr lang="en-US" sz="1200" dirty="0"/>
              <a:t>High volatility in down cycles </a:t>
            </a:r>
            <a:endParaRPr lang="x-none" sz="1200" dirty="0"/>
          </a:p>
          <a:p>
            <a:pPr marL="171450" lvl="1" indent="-171450" fontAlgn="base">
              <a:spcBef>
                <a:spcPct val="0"/>
              </a:spcBef>
              <a:spcAft>
                <a:spcPts val="600"/>
              </a:spcAft>
              <a:buClr>
                <a:srgbClr val="66AACD"/>
              </a:buClr>
              <a:buFont typeface="Arial" panose="020B0604020202020204" pitchFamily="34" charset="0"/>
              <a:buChar char="•"/>
            </a:pPr>
            <a:r>
              <a:rPr lang="en-US" sz="1200" dirty="0"/>
              <a:t>Largest drawdown &gt; 55% </a:t>
            </a:r>
            <a:endParaRPr lang="x-none" sz="1200" dirty="0"/>
          </a:p>
          <a:p>
            <a:pPr marL="171450" lvl="1" indent="-171450" fontAlgn="base">
              <a:spcBef>
                <a:spcPct val="0"/>
              </a:spcBef>
              <a:spcAft>
                <a:spcPts val="600"/>
              </a:spcAft>
              <a:buClr>
                <a:srgbClr val="66AACD"/>
              </a:buClr>
              <a:buFont typeface="Arial" panose="020B0604020202020204" pitchFamily="34" charset="0"/>
              <a:buChar char="•"/>
            </a:pPr>
            <a:r>
              <a:rPr lang="en-US" sz="1200" dirty="0"/>
              <a:t>2-year rolling returns &lt; -45% happened twice in the past 15 years</a:t>
            </a:r>
          </a:p>
        </p:txBody>
      </p:sp>
      <p:sp>
        <p:nvSpPr>
          <p:cNvPr id="27" name="Rectangle 26">
            <a:extLst>
              <a:ext uri="{FF2B5EF4-FFF2-40B4-BE49-F238E27FC236}">
                <a16:creationId xmlns:a16="http://schemas.microsoft.com/office/drawing/2014/main" id="{4B241340-65D3-42DA-A22D-F3AFF40F17E8}"/>
              </a:ext>
            </a:extLst>
          </p:cNvPr>
          <p:cNvSpPr/>
          <p:nvPr/>
        </p:nvSpPr>
        <p:spPr>
          <a:xfrm>
            <a:off x="1731790" y="4120467"/>
            <a:ext cx="2585964" cy="307777"/>
          </a:xfrm>
          <a:prstGeom prst="rect">
            <a:avLst/>
          </a:prstGeom>
        </p:spPr>
        <p:txBody>
          <a:bodyPr wrap="none">
            <a:spAutoFit/>
          </a:bodyPr>
          <a:lstStyle/>
          <a:p>
            <a:pPr algn="r"/>
            <a:r>
              <a:rPr lang="en-US" sz="700" dirty="0"/>
              <a:t>Source(s): Trajectoire, Bloomberg, as of </a:t>
            </a:r>
            <a:r>
              <a:rPr lang="en-CH" sz="700" dirty="0"/>
              <a:t>3</a:t>
            </a:r>
            <a:r>
              <a:rPr lang="en-GB" sz="700" dirty="0"/>
              <a:t>0.06</a:t>
            </a:r>
            <a:r>
              <a:rPr lang="en-US" sz="700" dirty="0"/>
              <a:t>.2019.</a:t>
            </a:r>
          </a:p>
          <a:p>
            <a:pPr algn="r"/>
            <a:r>
              <a:rPr lang="en-GB" sz="700" dirty="0"/>
              <a:t>Past performance is not a reliable indicator of future results.</a:t>
            </a:r>
            <a:endParaRPr lang="en-US" sz="700" dirty="0"/>
          </a:p>
        </p:txBody>
      </p:sp>
      <p:sp>
        <p:nvSpPr>
          <p:cNvPr id="28" name="Rectangle 27">
            <a:extLst>
              <a:ext uri="{FF2B5EF4-FFF2-40B4-BE49-F238E27FC236}">
                <a16:creationId xmlns:a16="http://schemas.microsoft.com/office/drawing/2014/main" id="{25207DE3-7B24-4175-897D-0DE2AF3EF6D1}"/>
              </a:ext>
            </a:extLst>
          </p:cNvPr>
          <p:cNvSpPr/>
          <p:nvPr/>
        </p:nvSpPr>
        <p:spPr>
          <a:xfrm>
            <a:off x="6203159" y="4108587"/>
            <a:ext cx="2585964" cy="307777"/>
          </a:xfrm>
          <a:prstGeom prst="rect">
            <a:avLst/>
          </a:prstGeom>
        </p:spPr>
        <p:txBody>
          <a:bodyPr wrap="none">
            <a:spAutoFit/>
          </a:bodyPr>
          <a:lstStyle/>
          <a:p>
            <a:pPr algn="r"/>
            <a:r>
              <a:rPr lang="en-US" sz="700" dirty="0"/>
              <a:t>Source(s): Trajectoire, Bloomberg, as of </a:t>
            </a:r>
            <a:r>
              <a:rPr lang="en-CH" sz="700" dirty="0"/>
              <a:t>3</a:t>
            </a:r>
            <a:r>
              <a:rPr lang="en-GB" sz="700" dirty="0"/>
              <a:t>0.06</a:t>
            </a:r>
            <a:r>
              <a:rPr lang="en-US" sz="700" dirty="0"/>
              <a:t>.2019.</a:t>
            </a:r>
          </a:p>
          <a:p>
            <a:pPr algn="r"/>
            <a:r>
              <a:rPr lang="en-GB" sz="700" dirty="0"/>
              <a:t>Past performance is not a reliable indicator of future results.</a:t>
            </a:r>
            <a:endParaRPr lang="en-US" sz="700" dirty="0"/>
          </a:p>
        </p:txBody>
      </p:sp>
      <p:cxnSp>
        <p:nvCxnSpPr>
          <p:cNvPr id="5" name="Straight Arrow Connector 4">
            <a:extLst>
              <a:ext uri="{FF2B5EF4-FFF2-40B4-BE49-F238E27FC236}">
                <a16:creationId xmlns:a16="http://schemas.microsoft.com/office/drawing/2014/main" id="{0561D4E9-01CC-460A-83BE-7DA5818FA32B}"/>
              </a:ext>
            </a:extLst>
          </p:cNvPr>
          <p:cNvCxnSpPr>
            <a:cxnSpLocks/>
          </p:cNvCxnSpPr>
          <p:nvPr/>
        </p:nvCxnSpPr>
        <p:spPr>
          <a:xfrm flipV="1">
            <a:off x="1649058" y="2033440"/>
            <a:ext cx="1822767" cy="747501"/>
          </a:xfrm>
          <a:prstGeom prst="straightConnector1">
            <a:avLst/>
          </a:prstGeom>
          <a:ln w="15875">
            <a:solidFill>
              <a:srgbClr val="66AACD"/>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Footer Placeholder 3">
            <a:extLst>
              <a:ext uri="{FF2B5EF4-FFF2-40B4-BE49-F238E27FC236}">
                <a16:creationId xmlns:a16="http://schemas.microsoft.com/office/drawing/2014/main" id="{990C04B9-E9D7-459F-A879-85417EFFE4A3}"/>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
        <p:nvSpPr>
          <p:cNvPr id="8" name="Oval 7">
            <a:extLst>
              <a:ext uri="{FF2B5EF4-FFF2-40B4-BE49-F238E27FC236}">
                <a16:creationId xmlns:a16="http://schemas.microsoft.com/office/drawing/2014/main" id="{79985103-F229-4FD3-A518-D09D8B09F0DC}"/>
              </a:ext>
            </a:extLst>
          </p:cNvPr>
          <p:cNvSpPr/>
          <p:nvPr/>
        </p:nvSpPr>
        <p:spPr>
          <a:xfrm>
            <a:off x="3588590" y="1687988"/>
            <a:ext cx="684000" cy="684000"/>
          </a:xfrm>
          <a:prstGeom prst="ellipse">
            <a:avLst/>
          </a:prstGeom>
          <a:noFill/>
          <a:ln w="19050">
            <a:solidFill>
              <a:srgbClr val="66AACD"/>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CH" dirty="0">
              <a:solidFill>
                <a:schemeClr val="tx1"/>
              </a:solidFill>
              <a:latin typeface="Arial" charset="0"/>
              <a:ea typeface="Arial" charset="0"/>
              <a:cs typeface="Arial" charset="0"/>
            </a:endParaRPr>
          </a:p>
        </p:txBody>
      </p:sp>
      <p:sp>
        <p:nvSpPr>
          <p:cNvPr id="17" name="TextBox 17">
            <a:extLst>
              <a:ext uri="{FF2B5EF4-FFF2-40B4-BE49-F238E27FC236}">
                <a16:creationId xmlns:a16="http://schemas.microsoft.com/office/drawing/2014/main" id="{B0BC9914-D69E-443D-8B51-68E50BA114E6}"/>
              </a:ext>
            </a:extLst>
          </p:cNvPr>
          <p:cNvSpPr txBox="1"/>
          <p:nvPr/>
        </p:nvSpPr>
        <p:spPr>
          <a:xfrm>
            <a:off x="379435" y="5785217"/>
            <a:ext cx="8621689" cy="461665"/>
          </a:xfrm>
          <a:prstGeom prst="rect">
            <a:avLst/>
          </a:prstGeom>
          <a:solidFill>
            <a:srgbClr val="66AACD"/>
          </a:solidFill>
          <a:ln w="12700">
            <a:noFill/>
          </a:ln>
        </p:spPr>
        <p:txBody>
          <a:bodyPr wrap="square" rtlCol="0" anchor="ctr">
            <a:spAutoFit/>
          </a:bodyPr>
          <a:lstStyle/>
          <a:p>
            <a:pPr marL="0" lvl="1" algn="ctr" fontAlgn="base">
              <a:spcBef>
                <a:spcPct val="0"/>
              </a:spcBef>
              <a:spcAft>
                <a:spcPct val="0"/>
              </a:spcAft>
            </a:pPr>
            <a:r>
              <a:rPr lang="fr-CH" sz="2400" b="1" dirty="0"/>
              <a:t> </a:t>
            </a:r>
            <a:r>
              <a:rPr lang="en-US" sz="2400" b="1" dirty="0">
                <a:solidFill>
                  <a:schemeClr val="bg1"/>
                </a:solidFill>
              </a:rPr>
              <a:t>Greater need for risk mitigation</a:t>
            </a:r>
            <a:endParaRPr lang="x-none" sz="2400" b="1" dirty="0">
              <a:solidFill>
                <a:schemeClr val="bg1"/>
              </a:solidFill>
            </a:endParaRPr>
          </a:p>
        </p:txBody>
      </p:sp>
      <p:graphicFrame>
        <p:nvGraphicFramePr>
          <p:cNvPr id="19" name="Chart 18">
            <a:extLst>
              <a:ext uri="{FF2B5EF4-FFF2-40B4-BE49-F238E27FC236}">
                <a16:creationId xmlns:a16="http://schemas.microsoft.com/office/drawing/2014/main" id="{DD08F604-A24C-4D7E-BBAF-D0155DE0685D}"/>
              </a:ext>
            </a:extLst>
          </p:cNvPr>
          <p:cNvGraphicFramePr>
            <a:graphicFrameLocks/>
          </p:cNvGraphicFramePr>
          <p:nvPr>
            <p:extLst/>
          </p:nvPr>
        </p:nvGraphicFramePr>
        <p:xfrm>
          <a:off x="214400" y="1538247"/>
          <a:ext cx="4157026" cy="264254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Chart 23">
            <a:extLst>
              <a:ext uri="{FF2B5EF4-FFF2-40B4-BE49-F238E27FC236}">
                <a16:creationId xmlns:a16="http://schemas.microsoft.com/office/drawing/2014/main" id="{6FCAF58A-B4B2-43F2-963D-FEBFACD57231}"/>
              </a:ext>
            </a:extLst>
          </p:cNvPr>
          <p:cNvGraphicFramePr>
            <a:graphicFrameLocks/>
          </p:cNvGraphicFramePr>
          <p:nvPr/>
        </p:nvGraphicFramePr>
        <p:xfrm>
          <a:off x="4548765" y="1538248"/>
          <a:ext cx="4308908" cy="264254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7922098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a:extLst>
              <a:ext uri="{FF2B5EF4-FFF2-40B4-BE49-F238E27FC236}">
                <a16:creationId xmlns:a16="http://schemas.microsoft.com/office/drawing/2014/main" id="{CC87F7F6-CED5-40E0-A46E-2C06FCA94E94}"/>
              </a:ext>
            </a:extLst>
          </p:cNvPr>
          <p:cNvGraphicFramePr>
            <a:graphicFrameLocks/>
          </p:cNvGraphicFramePr>
          <p:nvPr/>
        </p:nvGraphicFramePr>
        <p:xfrm>
          <a:off x="1857520" y="1083469"/>
          <a:ext cx="5405915" cy="3750469"/>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17">
            <a:extLst>
              <a:ext uri="{FF2B5EF4-FFF2-40B4-BE49-F238E27FC236}">
                <a16:creationId xmlns:a16="http://schemas.microsoft.com/office/drawing/2014/main" id="{0404CA4B-31B7-4060-9AEE-952CD5A9984C}"/>
              </a:ext>
            </a:extLst>
          </p:cNvPr>
          <p:cNvSpPr txBox="1"/>
          <p:nvPr/>
        </p:nvSpPr>
        <p:spPr>
          <a:xfrm>
            <a:off x="395289" y="5811558"/>
            <a:ext cx="8622000" cy="461665"/>
          </a:xfrm>
          <a:prstGeom prst="rect">
            <a:avLst/>
          </a:prstGeom>
          <a:solidFill>
            <a:srgbClr val="66AACD"/>
          </a:solidFill>
          <a:ln w="12700">
            <a:noFill/>
          </a:ln>
        </p:spPr>
        <p:txBody>
          <a:bodyPr wrap="square" rtlCol="0" anchor="ctr">
            <a:spAutoFit/>
          </a:bodyPr>
          <a:lstStyle/>
          <a:p>
            <a:pPr marL="0" lvl="1" algn="ctr" fontAlgn="base">
              <a:spcBef>
                <a:spcPct val="0"/>
              </a:spcBef>
              <a:spcAft>
                <a:spcPct val="0"/>
              </a:spcAft>
            </a:pPr>
            <a:r>
              <a:rPr lang="en-GB" sz="2400" b="1" dirty="0">
                <a:solidFill>
                  <a:schemeClr val="bg1"/>
                </a:solidFill>
              </a:rPr>
              <a:t>Diversification the good old way doesn’t work anymore</a:t>
            </a:r>
          </a:p>
        </p:txBody>
      </p:sp>
      <p:sp>
        <p:nvSpPr>
          <p:cNvPr id="3" name="Slide Number Placeholder 2"/>
          <p:cNvSpPr>
            <a:spLocks noGrp="1"/>
          </p:cNvSpPr>
          <p:nvPr>
            <p:ph type="sldNum" sz="quarter" idx="12"/>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fld id="{F4D8132F-EA38-EB41-B995-EEAAEB177086}" type="slidenum">
              <a:rPr kumimoji="0" lang="en-US" b="0" i="0" u="none" strike="noStrike" kern="1200" cap="none" spc="0" normalizeH="0" baseline="0" noProof="0" smtClean="0">
                <a:ln>
                  <a:noFill/>
                </a:ln>
                <a:solidFill>
                  <a:srgbClr val="0073AA"/>
                </a:solidFill>
                <a:effectLst/>
                <a:uLnTx/>
                <a:uFillTx/>
                <a:latin typeface="Arial"/>
                <a:ea typeface="+mn-ea"/>
                <a:cs typeface="Arial" panose="020B0604020202020204" pitchFamily="34" charset="0"/>
              </a:rPr>
              <a:pPr marL="0" marR="0" lvl="0" indent="0" algn="ctr" defTabSz="457200" rtl="0" eaLnBrk="1" fontAlgn="auto" latinLnBrk="0" hangingPunct="1">
                <a:lnSpc>
                  <a:spcPct val="100000"/>
                </a:lnSpc>
                <a:spcBef>
                  <a:spcPts val="0"/>
                </a:spcBef>
                <a:spcAft>
                  <a:spcPts val="0"/>
                </a:spcAft>
                <a:buClrTx/>
                <a:buSzTx/>
                <a:buFontTx/>
                <a:buNone/>
                <a:tabLst/>
                <a:defRPr/>
              </a:pPr>
              <a:t>8</a:t>
            </a:fld>
            <a:endParaRPr kumimoji="0" lang="en-US" b="0" i="0" u="none" strike="noStrike" kern="1200" cap="none" spc="0" normalizeH="0" baseline="0" noProof="0" dirty="0">
              <a:ln>
                <a:noFill/>
              </a:ln>
              <a:solidFill>
                <a:srgbClr val="0073AA"/>
              </a:solidFill>
              <a:effectLst/>
              <a:uLnTx/>
              <a:uFillTx/>
              <a:latin typeface="Arial"/>
              <a:ea typeface="+mn-ea"/>
              <a:cs typeface="Arial" panose="020B0604020202020204" pitchFamily="34" charset="0"/>
            </a:endParaRPr>
          </a:p>
        </p:txBody>
      </p:sp>
      <p:sp>
        <p:nvSpPr>
          <p:cNvPr id="12" name="TextBox 5">
            <a:extLst>
              <a:ext uri="{FF2B5EF4-FFF2-40B4-BE49-F238E27FC236}">
                <a16:creationId xmlns:a16="http://schemas.microsoft.com/office/drawing/2014/main" id="{D9D6A0C1-C76D-B348-9525-66716C954F22}"/>
              </a:ext>
            </a:extLst>
          </p:cNvPr>
          <p:cNvSpPr txBox="1"/>
          <p:nvPr/>
        </p:nvSpPr>
        <p:spPr>
          <a:xfrm>
            <a:off x="1676374" y="5133458"/>
            <a:ext cx="5902084" cy="523220"/>
          </a:xfrm>
          <a:prstGeom prst="rect">
            <a:avLst/>
          </a:prstGeom>
          <a:noFill/>
          <a:ln>
            <a:noFill/>
          </a:ln>
        </p:spPr>
        <p:txBody>
          <a:bodyPr wrap="square" rtlCol="0">
            <a:spAutoFit/>
          </a:bodyPr>
          <a:lstStyle/>
          <a:p>
            <a:pPr marL="171450" lvl="1" indent="-171450" fontAlgn="base">
              <a:spcBef>
                <a:spcPct val="0"/>
              </a:spcBef>
              <a:spcAft>
                <a:spcPts val="600"/>
              </a:spcAft>
              <a:buClr>
                <a:srgbClr val="66AACD"/>
              </a:buClr>
              <a:buFont typeface="Arial" panose="020B0604020202020204" pitchFamily="34" charset="0"/>
              <a:buChar char="•"/>
            </a:pPr>
            <a:r>
              <a:rPr lang="en-GB" sz="1400" dirty="0"/>
              <a:t>A 50/50 portfolio exhibits similar drawdown in 2018 than in 2008, showing that bonds have lost their traditional diversifier status.  </a:t>
            </a:r>
          </a:p>
        </p:txBody>
      </p:sp>
      <p:sp>
        <p:nvSpPr>
          <p:cNvPr id="17" name="Rectangle 16">
            <a:extLst>
              <a:ext uri="{FF2B5EF4-FFF2-40B4-BE49-F238E27FC236}">
                <a16:creationId xmlns:a16="http://schemas.microsoft.com/office/drawing/2014/main" id="{9136F8B9-DD62-427E-BEA5-F56798087F79}"/>
              </a:ext>
            </a:extLst>
          </p:cNvPr>
          <p:cNvSpPr/>
          <p:nvPr/>
        </p:nvSpPr>
        <p:spPr>
          <a:xfrm>
            <a:off x="3530811" y="4630116"/>
            <a:ext cx="3626059" cy="415498"/>
          </a:xfrm>
          <a:prstGeom prst="rect">
            <a:avLst/>
          </a:prstGeom>
        </p:spPr>
        <p:txBody>
          <a:bodyPr wrap="square">
            <a:spAutoFit/>
          </a:bodyPr>
          <a:lstStyle/>
          <a:p>
            <a:pPr algn="r"/>
            <a:r>
              <a:rPr lang="en-GB" sz="700" dirty="0"/>
              <a:t>Source(s): Bloomberg, Trajectoire as of 30.06.2019.</a:t>
            </a:r>
          </a:p>
          <a:p>
            <a:pPr algn="r"/>
            <a:r>
              <a:rPr lang="en-GB" sz="700" dirty="0"/>
              <a:t>S&amp;P 500 Index (SPTR Index), JP Morgan Global </a:t>
            </a:r>
            <a:r>
              <a:rPr lang="en-GB" sz="700" dirty="0" err="1"/>
              <a:t>Agg</a:t>
            </a:r>
            <a:r>
              <a:rPr lang="en-GB" sz="700" dirty="0"/>
              <a:t> Bond Index (JGAGGUSD Index). </a:t>
            </a:r>
          </a:p>
          <a:p>
            <a:pPr algn="r"/>
            <a:r>
              <a:rPr lang="en-GB" sz="700" dirty="0"/>
              <a:t>Past performance is not a reliable indicator of future results.</a:t>
            </a:r>
            <a:endParaRPr lang="en-US" sz="700" dirty="0"/>
          </a:p>
        </p:txBody>
      </p:sp>
      <p:sp>
        <p:nvSpPr>
          <p:cNvPr id="10" name="Title 2">
            <a:extLst>
              <a:ext uri="{FF2B5EF4-FFF2-40B4-BE49-F238E27FC236}">
                <a16:creationId xmlns:a16="http://schemas.microsoft.com/office/drawing/2014/main" id="{1A03EC3F-4058-4BE0-8C20-006333990286}"/>
              </a:ext>
            </a:extLst>
          </p:cNvPr>
          <p:cNvSpPr txBox="1">
            <a:spLocks/>
          </p:cNvSpPr>
          <p:nvPr/>
        </p:nvSpPr>
        <p:spPr>
          <a:xfrm>
            <a:off x="259261" y="174453"/>
            <a:ext cx="8452783" cy="768879"/>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a:lnSpc>
                <a:spcPct val="100000"/>
              </a:lnSpc>
              <a:spcBef>
                <a:spcPts val="0"/>
              </a:spcBef>
            </a:pPr>
            <a:r>
              <a:rPr lang="en-GB" sz="2200" cap="all" dirty="0">
                <a:solidFill>
                  <a:srgbClr val="102D40"/>
                </a:solidFill>
                <a:cs typeface="Arial" charset="0"/>
              </a:rPr>
              <a:t>RISING CORRELATION</a:t>
            </a:r>
            <a:endParaRPr lang="en-US" sz="1600" dirty="0">
              <a:solidFill>
                <a:srgbClr val="A6A6A6"/>
              </a:solidFill>
              <a:latin typeface="+mn-lt"/>
            </a:endParaRPr>
          </a:p>
        </p:txBody>
      </p:sp>
      <p:sp>
        <p:nvSpPr>
          <p:cNvPr id="14" name="Footer Placeholder 3">
            <a:extLst>
              <a:ext uri="{FF2B5EF4-FFF2-40B4-BE49-F238E27FC236}">
                <a16:creationId xmlns:a16="http://schemas.microsoft.com/office/drawing/2014/main" id="{3556FFEB-7503-4FFF-9DE5-68D2E491089D}"/>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Tree>
    <p:extLst>
      <p:ext uri="{BB962C8B-B14F-4D97-AF65-F5344CB8AC3E}">
        <p14:creationId xmlns:p14="http://schemas.microsoft.com/office/powerpoint/2010/main" val="4278935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fld id="{F4D8132F-EA38-EB41-B995-EEAAEB177086}" type="slidenum">
              <a:rPr kumimoji="0" lang="en-US" b="0" i="0" u="none" strike="noStrike" kern="1200" cap="none" spc="0" normalizeH="0" baseline="0" noProof="0" smtClean="0">
                <a:ln>
                  <a:noFill/>
                </a:ln>
                <a:solidFill>
                  <a:srgbClr val="0073AA"/>
                </a:solidFill>
                <a:effectLst/>
                <a:uLnTx/>
                <a:uFillTx/>
                <a:latin typeface="Arial"/>
                <a:ea typeface="+mn-ea"/>
                <a:cs typeface="Arial" panose="020B0604020202020204" pitchFamily="34" charset="0"/>
              </a:rPr>
              <a:pPr marL="0" marR="0" lvl="0" indent="0" algn="ctr" defTabSz="457200" rtl="0" eaLnBrk="1" fontAlgn="auto" latinLnBrk="0" hangingPunct="1">
                <a:lnSpc>
                  <a:spcPct val="100000"/>
                </a:lnSpc>
                <a:spcBef>
                  <a:spcPts val="0"/>
                </a:spcBef>
                <a:spcAft>
                  <a:spcPts val="0"/>
                </a:spcAft>
                <a:buClrTx/>
                <a:buSzTx/>
                <a:buFontTx/>
                <a:buNone/>
                <a:tabLst/>
                <a:defRPr/>
              </a:pPr>
              <a:t>9</a:t>
            </a:fld>
            <a:endParaRPr kumimoji="0" lang="en-US" b="0" i="0" u="none" strike="noStrike" kern="1200" cap="none" spc="0" normalizeH="0" baseline="0" noProof="0" dirty="0">
              <a:ln>
                <a:noFill/>
              </a:ln>
              <a:solidFill>
                <a:srgbClr val="0073AA"/>
              </a:solidFill>
              <a:effectLst/>
              <a:uLnTx/>
              <a:uFillTx/>
              <a:latin typeface="Arial"/>
              <a:ea typeface="+mn-ea"/>
              <a:cs typeface="Arial" panose="020B0604020202020204" pitchFamily="34" charset="0"/>
            </a:endParaRPr>
          </a:p>
        </p:txBody>
      </p:sp>
      <p:sp>
        <p:nvSpPr>
          <p:cNvPr id="12" name="TextBox 17">
            <a:extLst>
              <a:ext uri="{FF2B5EF4-FFF2-40B4-BE49-F238E27FC236}">
                <a16:creationId xmlns:a16="http://schemas.microsoft.com/office/drawing/2014/main" id="{A4EC1A6C-3E04-4F7D-8029-C45AC9FC8FE9}"/>
              </a:ext>
            </a:extLst>
          </p:cNvPr>
          <p:cNvSpPr txBox="1"/>
          <p:nvPr/>
        </p:nvSpPr>
        <p:spPr>
          <a:xfrm>
            <a:off x="358775" y="5775623"/>
            <a:ext cx="8622000" cy="461665"/>
          </a:xfrm>
          <a:prstGeom prst="rect">
            <a:avLst/>
          </a:prstGeom>
          <a:solidFill>
            <a:srgbClr val="66AACD"/>
          </a:solidFill>
          <a:ln w="12700">
            <a:noFill/>
          </a:ln>
        </p:spPr>
        <p:txBody>
          <a:bodyPr wrap="square" rtlCol="0" anchor="ctr">
            <a:spAutoFit/>
          </a:bodyPr>
          <a:lstStyle/>
          <a:p>
            <a:pPr marL="0" lvl="1" algn="ctr" fontAlgn="base">
              <a:spcBef>
                <a:spcPct val="0"/>
              </a:spcBef>
              <a:spcAft>
                <a:spcPct val="0"/>
              </a:spcAft>
            </a:pPr>
            <a:r>
              <a:rPr lang="fr-CH" sz="2400" b="1" dirty="0">
                <a:solidFill>
                  <a:schemeClr val="bg1"/>
                </a:solidFill>
              </a:rPr>
              <a:t> </a:t>
            </a:r>
            <a:r>
              <a:rPr lang="en-GB" sz="2400" b="1" dirty="0">
                <a:solidFill>
                  <a:schemeClr val="bg1"/>
                </a:solidFill>
              </a:rPr>
              <a:t>Unearthing alpha requires a fresh approach</a:t>
            </a:r>
            <a:endParaRPr lang="x-none" sz="2400" b="1" dirty="0">
              <a:solidFill>
                <a:schemeClr val="bg1"/>
              </a:solidFill>
            </a:endParaRPr>
          </a:p>
        </p:txBody>
      </p:sp>
      <p:sp>
        <p:nvSpPr>
          <p:cNvPr id="15" name="Footer Placeholder 3">
            <a:extLst>
              <a:ext uri="{FF2B5EF4-FFF2-40B4-BE49-F238E27FC236}">
                <a16:creationId xmlns:a16="http://schemas.microsoft.com/office/drawing/2014/main" id="{E5EDFF97-735D-4108-A8B8-AC5346317C35}"/>
              </a:ext>
            </a:extLst>
          </p:cNvPr>
          <p:cNvSpPr>
            <a:spLocks noGrp="1"/>
          </p:cNvSpPr>
          <p:nvPr>
            <p:ph type="ftr" sz="quarter" idx="11"/>
          </p:nvPr>
        </p:nvSpPr>
        <p:spPr>
          <a:xfrm>
            <a:off x="311018" y="6356349"/>
            <a:ext cx="3645738" cy="365125"/>
          </a:xfrm>
          <a:prstGeom prst="rect">
            <a:avLst/>
          </a:prstGeom>
        </p:spPr>
        <p:txBody>
          <a:bodyPr anchor="ctr"/>
          <a:lstStyle>
            <a:lvl1pPr>
              <a:defRPr sz="800">
                <a:latin typeface="Arial" panose="020B0604020202020204" pitchFamily="34" charset="0"/>
                <a:cs typeface="Arial" panose="020B0604020202020204" pitchFamily="34" charset="0"/>
              </a:defRPr>
            </a:lvl1pPr>
          </a:lstStyle>
          <a:p>
            <a:pPr algn="l" defTabSz="342900">
              <a:spcBef>
                <a:spcPct val="20000"/>
              </a:spcBef>
            </a:pPr>
            <a:r>
              <a:rPr lang="en-US" dirty="0">
                <a:solidFill>
                  <a:srgbClr val="1A5980"/>
                </a:solidFill>
              </a:rPr>
              <a:t>TRAJECTOIRE </a:t>
            </a:r>
            <a:r>
              <a:rPr lang="en-US" dirty="0">
                <a:solidFill>
                  <a:srgbClr val="FFFFFF">
                    <a:lumMod val="65000"/>
                  </a:srgbClr>
                </a:solidFill>
              </a:rPr>
              <a:t>– Confidential – for discussion only</a:t>
            </a:r>
          </a:p>
        </p:txBody>
      </p:sp>
      <p:sp>
        <p:nvSpPr>
          <p:cNvPr id="16" name="Title 2">
            <a:extLst>
              <a:ext uri="{FF2B5EF4-FFF2-40B4-BE49-F238E27FC236}">
                <a16:creationId xmlns:a16="http://schemas.microsoft.com/office/drawing/2014/main" id="{14FF1628-1D3F-40B3-8537-6A2A7A21AD40}"/>
              </a:ext>
            </a:extLst>
          </p:cNvPr>
          <p:cNvSpPr txBox="1">
            <a:spLocks/>
          </p:cNvSpPr>
          <p:nvPr/>
        </p:nvSpPr>
        <p:spPr>
          <a:xfrm>
            <a:off x="259261" y="174453"/>
            <a:ext cx="8452783" cy="768879"/>
          </a:xfrm>
          <a:prstGeom prst="rect">
            <a:avLst/>
          </a:prstGeom>
        </p:spPr>
        <p:txBody>
          <a:bodyPr vert="horz" lIns="91440" tIns="45720" rIns="91440" bIns="45720" rtlCol="0" anchor="ctr">
            <a:normAutofit/>
          </a:bodyPr>
          <a:lstStyle>
            <a:lvl1pPr marL="0" marR="0" indent="0" algn="l" defTabSz="685800" rtl="0" eaLnBrk="1" fontAlgn="auto" latinLnBrk="0" hangingPunct="1">
              <a:lnSpc>
                <a:spcPct val="90000"/>
              </a:lnSpc>
              <a:spcBef>
                <a:spcPct val="0"/>
              </a:spcBef>
              <a:spcAft>
                <a:spcPts val="0"/>
              </a:spcAft>
              <a:buClrTx/>
              <a:buSzTx/>
              <a:buFontTx/>
              <a:buNone/>
              <a:tabLst/>
              <a:defRPr sz="2000" kern="1200">
                <a:solidFill>
                  <a:srgbClr val="0D2D40"/>
                </a:solidFill>
                <a:latin typeface="Arial" panose="020B0604020202020204" pitchFamily="34" charset="0"/>
                <a:ea typeface="+mj-ea"/>
                <a:cs typeface="Arial" panose="020B0604020202020204" pitchFamily="34" charset="0"/>
              </a:defRPr>
            </a:lvl1pPr>
          </a:lstStyle>
          <a:p>
            <a:pPr>
              <a:lnSpc>
                <a:spcPct val="100000"/>
              </a:lnSpc>
              <a:spcBef>
                <a:spcPts val="0"/>
              </a:spcBef>
            </a:pPr>
            <a:r>
              <a:rPr lang="fr-CH" sz="2200" cap="all" dirty="0">
                <a:solidFill>
                  <a:srgbClr val="102D40"/>
                </a:solidFill>
                <a:cs typeface="Arial" charset="0"/>
              </a:rPr>
              <a:t>MANAGERS Struggle TO GENERATE ALPHA</a:t>
            </a:r>
            <a:endParaRPr lang="en-US" sz="1600" dirty="0">
              <a:solidFill>
                <a:srgbClr val="A6A6A6"/>
              </a:solidFill>
              <a:latin typeface="+mn-lt"/>
            </a:endParaRPr>
          </a:p>
        </p:txBody>
      </p:sp>
      <p:sp>
        <p:nvSpPr>
          <p:cNvPr id="9" name="TextBox 8">
            <a:extLst>
              <a:ext uri="{FF2B5EF4-FFF2-40B4-BE49-F238E27FC236}">
                <a16:creationId xmlns:a16="http://schemas.microsoft.com/office/drawing/2014/main" id="{3A87C8A9-C6B3-46EA-BA45-83634EDA20EC}"/>
              </a:ext>
            </a:extLst>
          </p:cNvPr>
          <p:cNvSpPr txBox="1"/>
          <p:nvPr/>
        </p:nvSpPr>
        <p:spPr>
          <a:xfrm>
            <a:off x="1930243" y="4563485"/>
            <a:ext cx="4404053" cy="1159292"/>
          </a:xfrm>
          <a:prstGeom prst="rect">
            <a:avLst/>
          </a:prstGeom>
          <a:noFill/>
          <a:ln>
            <a:noFill/>
          </a:ln>
        </p:spPr>
        <p:txBody>
          <a:bodyPr wrap="square" rtlCol="0">
            <a:spAutoFit/>
          </a:bodyPr>
          <a:lstStyle/>
          <a:p>
            <a:pPr>
              <a:spcAft>
                <a:spcPts val="400"/>
              </a:spcAft>
              <a:buClr>
                <a:srgbClr val="0D2D40"/>
              </a:buClr>
            </a:pPr>
            <a:r>
              <a:rPr lang="en-GB" sz="1400" dirty="0"/>
              <a:t>Lack of market inefficiencies:</a:t>
            </a:r>
          </a:p>
          <a:p>
            <a:pPr marL="222250" lvl="1" indent="-222250" fontAlgn="base">
              <a:spcBef>
                <a:spcPct val="0"/>
              </a:spcBef>
              <a:spcAft>
                <a:spcPts val="600"/>
              </a:spcAft>
              <a:buClr>
                <a:srgbClr val="66AACD"/>
              </a:buClr>
              <a:buFont typeface="Arial" panose="020B0604020202020204" pitchFamily="34" charset="0"/>
              <a:buChar char="•"/>
            </a:pPr>
            <a:r>
              <a:rPr lang="en-GB" sz="1400" dirty="0"/>
              <a:t>Globalisation of markets </a:t>
            </a:r>
          </a:p>
          <a:p>
            <a:pPr marL="222250" lvl="1" indent="-222250" fontAlgn="base">
              <a:spcBef>
                <a:spcPct val="0"/>
              </a:spcBef>
              <a:spcAft>
                <a:spcPts val="600"/>
              </a:spcAft>
              <a:buClr>
                <a:srgbClr val="66AACD"/>
              </a:buClr>
              <a:buFont typeface="Arial" panose="020B0604020202020204" pitchFamily="34" charset="0"/>
              <a:buChar char="•"/>
            </a:pPr>
            <a:r>
              <a:rPr lang="en-GB" sz="1400" dirty="0"/>
              <a:t>Easier access to information</a:t>
            </a:r>
          </a:p>
          <a:p>
            <a:pPr marL="222250" lvl="1" indent="-222250" fontAlgn="base">
              <a:spcBef>
                <a:spcPct val="0"/>
              </a:spcBef>
              <a:spcAft>
                <a:spcPts val="600"/>
              </a:spcAft>
              <a:buClr>
                <a:srgbClr val="66AACD"/>
              </a:buClr>
              <a:buFont typeface="Arial" panose="020B0604020202020204" pitchFamily="34" charset="0"/>
              <a:buChar char="•"/>
            </a:pPr>
            <a:r>
              <a:rPr lang="en-GB" sz="1400" dirty="0"/>
              <a:t>Fair disclosure rules (2002)</a:t>
            </a:r>
          </a:p>
        </p:txBody>
      </p:sp>
      <p:sp>
        <p:nvSpPr>
          <p:cNvPr id="11" name="Rectangle 10">
            <a:extLst>
              <a:ext uri="{FF2B5EF4-FFF2-40B4-BE49-F238E27FC236}">
                <a16:creationId xmlns:a16="http://schemas.microsoft.com/office/drawing/2014/main" id="{7A111699-6354-4E30-A413-1AB2743D1260}"/>
              </a:ext>
            </a:extLst>
          </p:cNvPr>
          <p:cNvSpPr/>
          <p:nvPr/>
        </p:nvSpPr>
        <p:spPr>
          <a:xfrm>
            <a:off x="4424959" y="4047050"/>
            <a:ext cx="2759719" cy="523220"/>
          </a:xfrm>
          <a:prstGeom prst="rect">
            <a:avLst/>
          </a:prstGeom>
        </p:spPr>
        <p:txBody>
          <a:bodyPr wrap="square">
            <a:spAutoFit/>
          </a:bodyPr>
          <a:lstStyle/>
          <a:p>
            <a:pPr algn="r"/>
            <a:r>
              <a:rPr lang="en-GB" sz="700" dirty="0"/>
              <a:t>Source(s): Bloomberg, Trajectoire as of 30.06.2019.</a:t>
            </a:r>
          </a:p>
          <a:p>
            <a:pPr algn="r"/>
            <a:r>
              <a:rPr lang="en-GB" sz="700" dirty="0"/>
              <a:t>S&amp;P 500 Total Return (SPTR Index) and Hedge Fund Research HFRI Fund Weighted Composite Index (HFRIFWI Index).</a:t>
            </a:r>
          </a:p>
          <a:p>
            <a:pPr algn="r"/>
            <a:r>
              <a:rPr lang="en-GB" sz="700" dirty="0"/>
              <a:t>Past performance is not a reliable indicator of future results.</a:t>
            </a:r>
            <a:endParaRPr lang="en-US" sz="700" dirty="0"/>
          </a:p>
        </p:txBody>
      </p:sp>
      <p:graphicFrame>
        <p:nvGraphicFramePr>
          <p:cNvPr id="13" name="Chart 12">
            <a:extLst>
              <a:ext uri="{FF2B5EF4-FFF2-40B4-BE49-F238E27FC236}">
                <a16:creationId xmlns:a16="http://schemas.microsoft.com/office/drawing/2014/main" id="{0E7A8E8F-9D72-468A-BF5D-A4B55884C46F}"/>
              </a:ext>
            </a:extLst>
          </p:cNvPr>
          <p:cNvGraphicFramePr>
            <a:graphicFrameLocks/>
          </p:cNvGraphicFramePr>
          <p:nvPr/>
        </p:nvGraphicFramePr>
        <p:xfrm>
          <a:off x="2046565" y="1056845"/>
          <a:ext cx="5111469" cy="299020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72888950"/>
      </p:ext>
    </p:extLst>
  </p:cSld>
  <p:clrMapOvr>
    <a:masterClrMapping/>
  </p:clrMapOvr>
</p:sld>
</file>

<file path=ppt/theme/theme1.xml><?xml version="1.0" encoding="utf-8"?>
<a:theme xmlns:a="http://schemas.openxmlformats.org/drawingml/2006/main" name="Idea Transplant slide master">
  <a:themeElements>
    <a:clrScheme name="AAM 1">
      <a:dk1>
        <a:srgbClr val="222222"/>
      </a:dk1>
      <a:lt1>
        <a:srgbClr val="FFFFFF"/>
      </a:lt1>
      <a:dk2>
        <a:srgbClr val="1A5A81"/>
      </a:dk2>
      <a:lt2>
        <a:srgbClr val="D6D6D6"/>
      </a:lt2>
      <a:accent1>
        <a:srgbClr val="2DA2DF"/>
      </a:accent1>
      <a:accent2>
        <a:srgbClr val="82C8F2"/>
      </a:accent2>
      <a:accent3>
        <a:srgbClr val="B49577"/>
      </a:accent3>
      <a:accent4>
        <a:srgbClr val="D0BAA7"/>
      </a:accent4>
      <a:accent5>
        <a:srgbClr val="1A5674"/>
      </a:accent5>
      <a:accent6>
        <a:srgbClr val="5A95FF"/>
      </a:accent6>
      <a:hlink>
        <a:srgbClr val="031B6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dirty="0" smtClean="0">
            <a:solidFill>
              <a:schemeClr val="tx1"/>
            </a:solidFill>
            <a:latin typeface="Arial" charset="0"/>
            <a:ea typeface="Arial" charset="0"/>
            <a:cs typeface="Arial" charset="0"/>
          </a:defRPr>
        </a:defPPr>
      </a:lstStyle>
      <a:style>
        <a:lnRef idx="1">
          <a:schemeClr val="accent1"/>
        </a:lnRef>
        <a:fillRef idx="3">
          <a:schemeClr val="accent1"/>
        </a:fillRef>
        <a:effectRef idx="2">
          <a:schemeClr val="accent1"/>
        </a:effectRef>
        <a:fontRef idx="minor">
          <a:schemeClr val="lt1"/>
        </a:fontRef>
      </a:style>
    </a:spDef>
    <a:lnDef>
      <a:spPr>
        <a:ln>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dirty="0" smtClean="0">
            <a:latin typeface="Arial" charset="0"/>
            <a:ea typeface="Arial" charset="0"/>
            <a:cs typeface="Arial"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904</TotalTime>
  <Words>3867</Words>
  <Application>Microsoft Office PowerPoint</Application>
  <PresentationFormat>On-screen Show (4:3)</PresentationFormat>
  <Paragraphs>545</Paragraphs>
  <Slides>27</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Courier New</vt:lpstr>
      <vt:lpstr>Wingdings</vt:lpstr>
      <vt:lpstr>Idea Transplant slide master</vt:lpstr>
      <vt:lpstr>PowerPoint Presentation</vt:lpstr>
      <vt:lpstr>PowerPoint Presentation</vt:lpstr>
      <vt:lpstr>PowerPoint Presentation</vt:lpstr>
      <vt:lpstr>PowerPoint Presentation</vt:lpstr>
      <vt:lpstr>CHANGING INVESTMENT LANDSCAPE</vt:lpstr>
      <vt:lpstr>PERSISTENT LOW INTEREST RATE ENVIRONMENT</vt:lpstr>
      <vt:lpstr>INCREASING MARKET RISK</vt:lpstr>
      <vt:lpstr>PowerPoint Presentation</vt:lpstr>
      <vt:lpstr>PowerPoint Presentation</vt:lpstr>
      <vt:lpstr>STRATEGY OVERVIEW</vt:lpstr>
      <vt:lpstr>PowerPoint Presentation</vt:lpstr>
      <vt:lpstr>STRATEGY DESCRIPTION</vt:lpstr>
      <vt:lpstr>INVESTMENT PROCESS</vt:lpstr>
      <vt:lpstr>A SYSTEMATIC INVESTMENT PROCESS</vt:lpstr>
      <vt:lpstr>SYSTEMATIC TACTICAL ADJUSTMENT</vt:lpstr>
      <vt:lpstr>SYSTEMATIC TACTICAL ADJUSTMENT VALUE ADDED</vt:lpstr>
      <vt:lpstr>PERFORMANCE</vt:lpstr>
      <vt:lpstr>TRAJECTOIRE equity risk mitigation strategy</vt:lpstr>
      <vt:lpstr>KEY TAKEAWAYS</vt:lpstr>
      <vt:lpstr>TCG HEDGEPREMIA STRATEGY</vt:lpstr>
      <vt:lpstr>APPENDICES</vt:lpstr>
      <vt:lpstr>PowerPoint Presentation</vt:lpstr>
      <vt:lpstr>PowerPoint Presentation</vt:lpstr>
      <vt:lpstr>PowerPoint Presentation</vt:lpstr>
      <vt:lpstr>PowerPoint Presentation</vt:lpstr>
      <vt:lpstr>PowerPoint Presentation</vt:lpstr>
      <vt:lpstr>DISCLAIMER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Trajectoire</dc:creator>
  <cp:lastModifiedBy>Mélanie Pellarin</cp:lastModifiedBy>
  <cp:revision>6394</cp:revision>
  <cp:lastPrinted>2019-01-21T08:00:06Z</cp:lastPrinted>
  <dcterms:created xsi:type="dcterms:W3CDTF">2013-03-17T07:06:03Z</dcterms:created>
  <dcterms:modified xsi:type="dcterms:W3CDTF">2019-09-26T12:17:04Z</dcterms:modified>
</cp:coreProperties>
</file>